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14" r:id="rId3"/>
    <p:sldId id="258" r:id="rId4"/>
    <p:sldId id="283" r:id="rId5"/>
    <p:sldId id="319" r:id="rId6"/>
    <p:sldId id="320" r:id="rId7"/>
    <p:sldId id="327" r:id="rId8"/>
    <p:sldId id="317" r:id="rId9"/>
    <p:sldId id="322" r:id="rId10"/>
    <p:sldId id="328" r:id="rId11"/>
    <p:sldId id="329" r:id="rId12"/>
    <p:sldId id="330" r:id="rId13"/>
    <p:sldId id="318" r:id="rId14"/>
    <p:sldId id="321" r:id="rId15"/>
    <p:sldId id="332" r:id="rId16"/>
    <p:sldId id="266" r:id="rId17"/>
    <p:sldId id="260" r:id="rId18"/>
    <p:sldId id="315" r:id="rId19"/>
    <p:sldId id="316" r:id="rId20"/>
    <p:sldId id="323" r:id="rId21"/>
    <p:sldId id="324" r:id="rId22"/>
    <p:sldId id="326" r:id="rId23"/>
    <p:sldId id="331" r:id="rId24"/>
    <p:sldId id="333" r:id="rId25"/>
    <p:sldId id="281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51"/>
    <p:restoredTop sz="94677"/>
  </p:normalViewPr>
  <p:slideViewPr>
    <p:cSldViewPr snapToGrid="0" snapToObjects="1">
      <p:cViewPr varScale="1">
        <p:scale>
          <a:sx n="79" d="100"/>
          <a:sy n="79" d="100"/>
        </p:scale>
        <p:origin x="24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1650 6653 8149,'-13'22'0,"-3"-1"0</inkml:trace>
  <inkml:trace contextRef="#ctx0" brushRef="#br0">2361 6198 8543,'-8'0'700,"1"7"-415,1-6 0,4 7-6,-2-3 0,2-2 277,2 7-267,6-1 0,2 5-38,7 0 1,-6-4-130,1-1-139,5 1 133,1-2 0,6 3-175,-3-6 92,3-1 1,7 1 29,-1 0-33,1 0 1,4-5 186,0 0-270,0 6 44,2-5 0,-5 7 148,3-3-137,-3-3 30,-1 4 1,4-1 61,0-1-29,0 7-5,-4-9 0,-1 6 19,0-3 0,7-4-65,3 4 1,5 1-3,4-1 1,4 1-5,6-1 0,-5-3-7,0 2 1,-6-2-5,1-2 1,-4 0-97,-5 0 1,7 0 195,-2 0 0,4-2-88,1-2 0,2 2 7,7-3 1,-1-1-44,-4 1 1,1-4 7,-5 4 1,-1-6 4,-4 2 0,-2 1 4,-3-2 1,8 2-16,-4-1 1,4-2-22,-3 6 0,3 0 256,-4 5-4,4 0-207,-16 0 0,10 0-10,-7 0 0,0 0 116,-5 0 1,1 5 199,-1 0 0,1 0-205,-1-5 0,7 0-43,3 0 1,6 0-285,8 0 0,2-7 95,12-2 1,-1-9-357,1-1 1,-3-4 232,-6 4 1,-3-5 157,3 5 1,3-5 26,11 5 0,-1 2 1,-4 8 0,-5-2 64,-8 6 1,-1 0 207,-10 5 1,3 2-69,-12 2 0,5 4 126,-5 6 0,6-1 129,-1-3-102,3 2-208,2-4 1,4 2 19,1-1-703,-1-6 635,2 4 0,-5-7 201,4 0 0,-4 0-231,-1 0 1,1-2-160,3-3 1,4 4 116,6-4 0,0-1-27,-1 1 0,-3 0-24,-1 5 0,-6 0 56,1 0 1,-8 0-46,-1 0 0,-1 0 53,1 0 0,4 5 3,1 0 1,1-1 43,8-4 1,0 0-11,5 0 1,-5-4-3,1-1 0,-3-5 106,2 6 1,-6-6 34,-3 5 1,-4-4-71,9 4 0,2-1 30,2 1 1,4 4-43,0-4 1,-5 2 20,-4-2 0,2 3-59,-1-2 1,-6-3 356,-4 3 1,0-3-398,5 3 1,6 0-20,3-5 1,5-1-19,4-4 1,-7 5 51,3-1 0,-5 2 10,0-1 1,-3-2-13,-6 6 1,4-4 12,1 4 0,7 0-20,2 5 0,-5 0-6,5 0 0,-5 0-17,0 0 0,-3 5-6,-6 0 1,-5 1 4,0-1 1,-5-4 26,5 4 1,0-3 34,4-2 0,1 0-36,0 0 1,2 0 218,-2 0 1,1 0-50,-11 0 0,5 0 107,-4 0 1,-6 0-184,-4 0 1,-7 0 22,2 0 0,-3 0 107,-2 0 21,0 0-276,0 0 78,1 0 0,-1 4-17,0 1 1,-4 0-24,-1-5 0,-4 0-273,4 0 81,1 0 0,4 0-58,0 0-18,-6 0 172,5 0-236,-12 0-699,6 0-878,-14 0 1905,-1 0 0,-12 0 0,-2 0 0</inkml:trace>
  <inkml:trace contextRef="#ctx0" brushRef="#br0">1721 12994 7412,'8'0'2028,"4"1"-1846,-2 4 1,-2-2-39,1 7 8,1-1-61,-2-1 1,4 5-39,-2-4 77,2 4-43,-4 1 1,5 0-10,-4 1 1,4-6-30,1 0 0,0-1-82,1 2 0,-1-4 43,0-6 0,5 0-9,0 0 1,11 0-91,-2 0 145,4-6-28,3-2 1,1-11-84,7 0 94,-1 0 3,-5-1 1,2 5 9,-6 1 0,2 0-38,-2 4 0,-3 4 6,4 1 0,0-1-24,-1 1 0,5 1-4,-4 4 0,3 4-5,-3 1 29,5 6 0,-9-3 16,3 6 17,-9 0-30,3 1-11,-5-1 0,2 0 2,-1 0 0,-1-4 10,2-1-67,3-6 62,-5 4 1,8-7-39,3 0 0,4-2-8,5-3 0,7-7-94,3-7-769,-3 0 887,7 5 1,-12-2-19,3-3-451,-9 9 467,3-9 0,-11 13 0,4-3 1,-4 2 16,-2 7 1,-4 0 4,-1 0 1,-1 7 27,2 2 0,3 4 528,-3 1 0,-2 5-290,2 0 265,-1 0-511,6-5 0,-1-4-203,1-1 204,5-6-42,-4 4 0,11-7-94,-3 0 0,2-8 61,-2-7 1,3 1-140,-3-5 1,9-1 125,5 1 1,4 0-2,0 5 0,0 6 80,-4 3 1,-3-1-84,-7 1 0,-1 0 67,-3 5 1,-3 5 6,-6 0 1,-1 6 16,0-2 1,1 4 40,-1 1 0,2-4-1,4-1 1,2-1-43,7 1 0,-1 2-2,1-6 1,3 0-42,-4-5 0,9 0 27,-9 0 0,4-6-29,-3-4 1,0 2-36,-1-1 0,7 4-15,3-4 0,7 1 53,-2-2 0,3 4-16,-8 6 0,0 0 15,-5 0 0,-1 0 5,-13 0 1,5 0 212,-5 0 17,1 6-219,0-4 0,3 9 143,5-6 0,1-1-115,0-4 0,4 0 10,0 0 0,6 0-49,-6 0 0,-1 0 4,-8 0 0,3 0-8,-3 0 0,9-4-12,5-1 0,8-5 2,2 6 1,-1-3-98,-4 2 0,-1 4 86,-4-4 0,-3 4 61,-7 1 0,-4 0 119,0 0 0,-5 4-53,5 1 1,-1 5 14,1-6 1,7 6-86,-2-5 0,3 4 9,-4-4 0,1 4 95,0-4 1,-1 0-114,1-5 1,-5 0-89,0 0 1,5 0 96,4 0 0,8-2-21,2-3 1,0 4-7,5-4 1,-6 3-12,-3 2 1,0 0 5,-5 0 1,-6 2 11,-4 3 0,-5-4 17,5 4 1,2 1-10,7-1 0,-1 0 177,6-5 1,-1 0-106,1 0 1,2 0 97,-7 0 1,0 0-45,-4 0 0,-2-2-25,-3-2 0,8 2-49,-3-3 1,4 4 12,0 1 0,-2 0-183,2 0 0,3-5 37,3 0 1,-4-1-554,-2 1 0,-4 2 288,-5-6 1,3 5 332,-3 0 0,3-4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23943 1038 8259,'-28'0'-192,"-1"0"0,7 0-240,3 0 1,3 0 1163,2 0 58,6 0-216,-4 0-124,10 0-392,-4 0 0,14 5 111,6-1 0,13 7 9,11-1 1,9 2 10,5 3 1,8-3-372,2-2 0,3 1 39,1-6 0,2-1-377,12-4 1,-5 0 293,0 0 0,-3 0 103,-6 0 1,-6 0-88,-13 0 0,-2 0 75,-17 0 1,2 0-301,-11 0 133,-6 0-228,-7 0 530,-6 0 0,-13 7 0,-3 1 0</inkml:trace>
  <inkml:trace contextRef="#ctx0" brushRef="#br0">24853 1009 8259,'22'2'-150,"-3"3"0,-3 1-218,-2 3 1,5 4 694,0-3 1,0 2-1,-5 2 1,-1 1-94,-4-1 0,2-5-111,-6 1 1,-2-1-135,-7 6 0,-11 3 12,-8 1 0,-6 2-237,-4-2 1,1 1-384,-5 4 0,-1 1 173,-5-6 446,-6 7 0,-2-4 0,-5 6 0</inkml:trace>
  <inkml:trace contextRef="#ctx0" brushRef="#br0">23701 1834 8270,'15'0'-428,"5"0"597,4 0 1,11 0 327,7 0 0,14 0-365,10 0-353,3 0 1,1-6 236,-4-4 0,12-3-148,-38 6 1,0 0 0,3 1-1,1 0 12,1 1 0,0 0 0,-2 1 0,-2 0-12,30 0 0,-9 2-61,-10-3 1,-5 2 10,-14-2 1,-1 4-633,-8-4 814,-4 3 0,-12 2 0,-2 0 0</inkml:trace>
  <inkml:trace contextRef="#ctx0" brushRef="#br0">24896 1521 8377,'14'0'-877,"0"5"646,0 0 1,-4 1 941,-1-1-417,1 3 0,4 6-201,0 0 0,-4 0 17,-1 0 1,-6 2-16,2 3 1,-5-1-43,-5 5 1,-7-4 6,-7 5 1,-8 0-214,-2 4 1,-4-4 82,-5-1 0,-9 1-581,0 5 1,-2-1 650,-4 0 0,1 1 0,-5-1 0</inkml:trace>
  <inkml:trace contextRef="#ctx0" brushRef="#br0">24014 2474 8367,'0'8'-208,"3"-2"-52,7-6 1,1-2 617,13-2 1,-1-6-40,6-9 0,5-3-403,4-6 1,3-2 115,2-4 0,9-2 73,10-7 1,1 1-246,-27 20 1,-1 1 0,30-22 149,-8 1 1,-7 4-129,-2 0 0,-12 11-293,-7-1 1,-3 4-804,-7 0 1214,-6 4 0,0-1 0,-6-1 0</inkml:trace>
  <inkml:trace contextRef="#ctx0" brushRef="#br0">24853 1891 8367,'10'0'-312,"-1"0"1,0 0 181,6 0 0,1-2 518,2-3 1,0-1-132,6-3 1,-1-2-213,6 6 0,4-5 94,0 6 1,0-6-21,-4 5 0,-7 1 94,-3 4-212,-4 0 1,-7 1-120,-3 4 1,-6 3 144,-9 6 0,-10 2-77,-14 3 1,-4-2 90,5 7 1,2-7-181,7 2 1,5-3 33,10-2-806,2 1 911,14-8 0,13 0 0,10-7 0</inkml:trace>
  <inkml:trace contextRef="#ctx0" brushRef="#br0">25976 1322 8312,'-8'-6'-297,"2"4"-333,6-4 957,0 6-100,6 0 0,7 1-25,6 4 0,6-3-7,-1 3 0,4 1-48,6-1 1,10 4 31,13-4 0,1 0-156,8-5 1,1 0-84,4 0 0,-6 0 63,-4 0 1,-7 0 123,-2 0 0,-6-5-363,1 0 1,-9-4-148,-5 4 1,-3-1-199,-1 1 0,-12 2 581,-3-7 0,-9 1 0,1-6 0</inkml:trace>
  <inkml:trace contextRef="#ctx0" brushRef="#br0">26872 1166 8312,'35'0'0,"-5"0"-412,3 0 0,3 0 439,2 0 1,-1 1 469,0 4 0,-5-2-191,1 7 1,-4-2-84,-6 1 1,3 4-1,-7-4 1,-5 2 27,-5-1 1,-7 7-29,-2-3 1,-10 5-1,-13 0 1,-15 8 27,-19 6 1,-9 7-947,26-21 1,-1 0 694,-2 1 0,-1 1 0,-5 3 0,-1 1 0,0 0 0,0 0 0</inkml:trace>
  <inkml:trace contextRef="#ctx0" brushRef="#br0">25820 1308 8194,'-6'-22'-510,"2"0"357,-5 3 0,1 3 815,-1-3 1,-4 3-157,3 2 1,-1 0-192,2 0 0,-9 1-147,4 3 0,-3-1-148,3 7 0,-5-1-34,0 5 1,-5 0 122,5 0 0,-6 1-59,1 4 0,2 5 77,-2 9 0,1 3 40,-6 6 1,1 7-32,-1 3 1,1 14 44,-1 5 0,1 9-336,0 1 0,1-4 259,3-2 1,5-9-119,10-4 0,4-9 86,10-1 0,4-11-87,10 2 0,3-11 69,7 1 1,5-9-29,4-5 0,3-4 19,2-1 0,0-3-164,-1-6 1,12-7 5,3-13 0,6-1 48,-6-3 1,1-2-63,-10-2 1,-7-6 90,-8 0 0,-5 1 195,-4-6 0,-10-1-142,-9 2 1,-5-1-37,-5 6 0,-6 1-62,-12 3 1,-9 3-112,-15 7 1,-12 7 146,-12 7 1,2 6-130,-3 8 1,9 6-427,11 4 1,0 4-1,9 5 600,10 3 0,11 6 0,3 1 0,-3-1 0</inkml:trace>
  <inkml:trace contextRef="#ctx0" brushRef="#br0">26716 14231 7977,'-10'-22'0,"1"3"0,-6 3-108,-4 2 1,-1 1-1,1 2 153,-5 1 0,-4 6 190,-5-6 1,-4 7-5,-5-2 0,-3 10-125,-2 4 0,3 4 373,-4 1-565,4 7 248,2 1 1,4 6 115,0 1 0,6-1-140,-1 1 0,1-1-41,-1 1 0,3-1 36,-3 0 0,3 6-96,2-1 0,5 0 7,4-5 0,0 6 69,5-1 0,-2 1 200,12 0 0,-1-4-224,5 3 1,6 2 123,4-2 1,10 0-135,9-5 1,7 1 12,11-1 1,4-1-29,6-3 0,9-4-335,10-5 0,-35-8 0,2 0 229,4 0 0,1 0 0,1-2 0,1-2-134,-4 0 0,-2-1 1,0-1-1,-1-1-119,28 0 0,-6-6-85,-3-4 1,-1-2 48,-4-2 261,-3-1 94,-12-5 0,-7 2 254,-6-5 1,-9 1-156,-10-2 1,-4-3 166,-6 3 0,-3-2 221,-7-3 0,-7-6-239,-16-3 1,-10-4-272,-9-6-1420,-10 4 1486,4-11 0,26 30 0,-1-1-120,2-2 0,0-1 0,0 3 0,-1 0-132,-1 0 0,0 0 0,-29-13-57,10 1 1,5 8 162,9 6 0,5 4 54,9 5-1116,3 7 0,14 4 1141,2 8 0,3 4 0,2 7 0</inkml:trace>
  <inkml:trace contextRef="#ctx0" brushRef="#br0">7664 14117 7952,'-8'0'-169,"-5"6"208,12-4 293,-12 4-55,11-6 56,-10 0 51,10 0-163,-4 0-40,6 0 1,0-1 236,0-4-265,0 3 1,2-4-115,2 6 0,-1 0-15,7 0 6,-7-6 28,3 4 1,-4-4-24,3 6 61,-4 0 76,6 0-201,-7-7 88,0 6 28,0-6-48,0 1 0,0 3-12,0-6 1,0 4 3,0-5 1,4 6 17,1-6 1,0 5-6,-5-4 1,1-1-144,4-4 140,-3 0-65,4 0 1,-1 4 12,-1 1 0,3-1 25,-2-4 0,-4 5-16,4-1 140,3 1 1,-7-6-109,12 1 1,-10 2-3,7 2 1,-7-3 146,2 4-151,2 3 1,-3-5 162,5 6-155,-6-6 1,5 5 68,-3-4 0,-4-3 3,4 4 0,1 1 60,-1-1-69,6-1 0,-9-4 79,3 0-91,3 6 34,-7-5 32,12 5-63,-12-6-44,12 0 0,-10 4 23,7 1 1,-6-1-3,6-4 0,-5 0-16,4 0 0,-1 4 8,1 1 1,4-1 0,-3-4 1,-3 5-141,3-1 132,-1 1-42,-1 1 0,5-5 4,-4 4 0,-1 1 4,2-2 0,-1 5-6,5-4 1,1 0 25,-1-6 1,-5 6-3,1-1 1,-1 1 7,6-5 1,-1-1 5,0 1 0,0 0 54,0 0 1,1 0 23,-1-1 1,-5 1-23,1 0-53,-1 6-59,6-5 0,-6 7 8,0-3 1,1-4 23,4 3 1,0 3-12,1-3 1,-1 1-25,0-6 0,-4 6-94,-1-1 1,0 1-22,6-5 133,-1 0-23,0-1 1,0 6 255,1-1-240,-1 1 63,-6-5 1,4 4 13,-2 1 1,2-1-41,3-4 0,-1 5 10,0-1 0,0 1-4,1-6 0,3 1-6,1 0 1,5 0 1,-5 0 0,2-2-10,-2-3 0,1 3-136,4-3 140,-4 3-25,-5 2 0,4 0 9,-1 0 1,1-1-6,-4 1 0,0 5-3,4-1 1,-3 1 9,3-6 1,2 1-4,-2 0 1,1 0-18,-1 0 17,-3-1-4,4 1 0,-1 0 69,0 0-64,0 0-9,-4-1 1,0 6 3,4-1 1,-3 1-13,3-5 1,2 4-1,-2 1 0,6-1 29,-1-4 0,1 1 1,-1 4 1,2-4-27,-2 4 12,3-4-3,-5 5 1,5-4 39,-3 2-38,2-2 18,-3-3 1,2 6 39,-6-1-49,6 1 40,-9-5 0,4 4 10,-5 1 1,4-1-70,0-4 0,0 0 0,-5 0 1,0 1 34,0 3 0,5-5-3,0 5 0,5-6 104,-5 7-106,6-4-6,-9 5 1,11-4 10,-4 2 1,-1 4-20,2 1 1,0-3 5,4-1 1,1 1-9,-1-2 1,-3 6-15,4-6 1,-2 1 216,11-5-16,-7-1-228,4-5 1,0 4 3,3-3 0,4 3 12,6 2 1,-4-5 0,3 0 1,2 5 9,-1 4 0,4 1-8,-5-5 0,-4 1 42,-5 4 1,-5-4-8,5 3 0,-7 3 114,3-3 1,2 5-80,2-4 1,3 4-24,2-4 1,1 4-58,3-5 0,-4 6 13,0-6 1,-1 7 10,-4-2 1,-3-1-93,-2 1 0,-3 1 67,-1 4 0,-3-5-10,-2 0 0,3 0 53,-3 5 1,-2-4-41,1-1 1,6-1 17,4 1 0,2 3-58,-2-3 1,2-2 2,3-3 0,1 2-25,-6-1 1,5 4-14,-5-4 0,5 4 64,-5-5 1,1 6-7,-6-6 0,-1 2 37,-3-1-60,2-4 16,-3 11 1,7-9 88,3 7 1,-2-3-23,7 3 1,-5 0 14,5-5 1,0 4-35,5-4 1,0 4 2,-1-4 1,-4 1-82,0-2 0,-5-2-149,5 2 0,-5-3 101,5-1 0,0 5 87,5-1 0,4 2-10,1-1 1,-1-4 40,-4 4 1,-1 2-4,1 3 0,-5-3 9,0 3 0,-5-3 139,5 3 0,-5 2-135,5-3 0,-3-1 31,7 1 1,-1-4-112,12 4 105,-8-6-24,11 9 1,-6-9-30,7 7 1,-6-6 23,-4 5 0,-3-4-5,-1 4 1,0-1-21,-1 1 1,1 2-3,0-7 0,1 7-21,3-1 0,2-3 0,3 2 0,2-4-95,-7 4 1,4-6 64,-8 2 1,2 1 76,-7-2 1,5 2 25,4-1 0,4-2 7,6 6 1,0-4-177,0 4 1,-1-4 144,1 4 0,-6-2-37,-4 3 0,-7 2 11,-2-3 1,0 2-2,4-2 0,2 4 12,4-4 0,-4 4 135,3 1 1,2 0-113,-1 0 1,-1 0 6,-4 0 0,-5 0-55,0 0 1,-5 0 7,5 0 1,-7-2 54,3-3 0,2 4 137,2-4 0,3 3-362,2 2 0,-2 0 36,-3 0 1,7 0 326,-2 0 0,-2 0-78,-3 0 0,-2 0 48,2 0 1,2 0-125,-7 0 0,6 2 52,-1 3 0,3-4-73,2 4 0,6-3-12,3-2 1,2 0-53,-2 0 0,2 0 88,-7 0 0,5 0 28,-4 0 1,-1-5-19,-4 0 0,6-4 10,3 4 1,5-1-33,4 1 1,-2 3 9,2-2 1,-7-3-41,-2 2 1,-6-1-125,1 1 0,2 2 12,-1-6 0,1 6 117,-2-2 1,4 2 71,5-2-1058,1 3 1023,0-4 0,-1 4 1,-4-2 1,-3 2-12,-7-3 0,3-1 39,2 1 1,0 1-24,10 4 0,-8 0 2,8 0 0,-3-5-97,3 0 1,-5 0 83,0 5 0,-11 0-63,2 0 1,-4 0 19,4 0 0,1 0-8,3 0 0,-1 0 8,6 0 1,-1-1 1,1-4 0,2 4 24,-7-4 1,0 3 5,-4 2 1,-5 0 18,0 0 0,0 0-31,5 0 0,4 0 24,0 0 1,2 0-33,-1 0 1,1 0 3,3 0 1,1 0-72,-5 0 0,-5 0 342,-6 0 1,1 0-342,5 0 0,0-1 30,-1-4 0,3 3-27,2-2 0,-1 2 27,6 2 1,-5 0 261,5 0 1,-7 0-38,-3 0 1,1 0-109,-5 0 0,-2 0-88,2 0 0,0 0-175,5 0 0,4-2 80,0-2 0,6 2 92,-6-3 0,5 4 141,-4 1 0,-3 0-162,-7 0 1,2 0 88,-7 0 0,5 0-50,-5 0 0,2 0 26,-2 0 1,3 0-78,7 0 0,0 0 20,-1 0 0,-4 0 1,0 0 1,-2 0 25,2 0 0,2 0 121,-7 0 0,-1 0-88,-9 0 1,4 0 16,-3 0 0,1 5-5,-1-1 1,3 1 6,-4-5 0,4 5-46,2-1 0,-1 1 4,1-5 0,4 2-13,0 3 0,5-4-96,-5 4 1,0-4 89,-4-1 0,1 0-4,3 0 0,-3 5 198,3 0 1,-8 0-32,-1-5 1,0 0-94,4 0 1,0 0-68,1 0 0,-1 0-91,1 0 0,6 0 87,2 0 1,0 0-124,1 0 0,-7 0 116,2 0 1,2 0-19,-2 0 0,1 0 82,-6 0 1,-1 0-15,-3 0 0,1 0 21,-6 0 0,4 0-31,-4 0 1,5 0 18,-5 0 0,6 0-15,-1 0 1,3 0 3,1 0 1,1 0-37,-1 0 0,1 0 24,-1 0 0,1 0-159,-1 0 0,0-2 97,1-3 1,-1 4-12,1-4 1,-1 3 76,1 2 0,-6-4 78,1-1 1,-7 0-54,2 5 0,2 0 11,-2 0 0,0 0 92,-5 0 1,5 0-107,0 0 1,1 0-147,-1 0 0,4 0 29,5 0 0,-4 0-92,-1 0 1,1 0 160,4 0 1,1-5-25,-1 1 1,-4-1 75,0 5 1,-7-5-97,2 1 1,2-1 211,-2 5 1,0 0-93,-5 0 0,0 0-11,0 0 0,0 0-87,1 0 1,-6 0-130,1 0 1,-1 0 122,5 0 1,-4 0-90,-1 0-6,1 0 15,4 0 253,0 0-132,0 0 107,1 0 0,-6 0-97,1 0 1,-6 0 8,6 0 1,-6 0 63,6 0 1,-5 0-6,4 0 0,-4 0-46,4 0 0,-4 0-2,5 0 0,-6 0 128,6 0 1,-5 0-69,4 0 1,-4 0-138,4 0 1,-4 0 113,4 0 0,-4 0-7,5 0 0,-6 0-12,6 0 1,-5 0-17,4 0 0,1 0-34,4 0 1,0 0 14,0 0 1,0 0-126,1 0 0,4 0 91,0 0 0,6 0-133,-1 0 1,-4 0 78,-1 0 0,2 0 35,-2 0 0,0 0-22,-5 0 52,6 0 1,-4 0 11,3 0 0,-3 0 16,-2 0 0,-4 0 88,-1 0-104,0 0 0,6 0 25,-1 0 0,-5 0-24,1 0 0,-5 0-8,4 0-81,1 6-16,4-4 114,0 4 1,-5-6 9,1 0 43,-7 0-77,10 0 38,-5 0 0,1 0-33,1 0 0,-6 0-4,6 0 9,-7 0 0,5 0-34,-3 0-127,-4 6 150,12-4 0,-10 4 12,6-6-16,-5 0 1,8 0 1,-2 0 1,-2 0-20,1 0 0,1 0 2,4 0 0,0 0 41,0 0 1,0 0 5,1 0 1,-1 0 16,0 0 0,-4 0 84,-1 0 1,1 0-111,4 0 1,0 0 25,0 0 0,-4 0 13,-1 0 1,-1-1-66,2-4 0,2 3-343,-2-2 215,2 2-329,3 2 425,-1 0 0,-5 0-95,1 0 239,-7 0-201,10 0 1,-10 0-105,6 0 1,-4 2-150,4 2 0,-4-2-1001,5 3 1365,-1-4 0,5 6 0,1 0 0</inkml:trace>
  <inkml:trace contextRef="#ctx0" brushRef="#br0">26204 10179 8242,'6'6'-505,"-6"4"438,-6 2 0,-8 9-150,-1 3 0,-7 4 195,-6 5 0,-2 0 28,-8 10 0,-3-5-56,-2 5-580,-3-1 521,10-12 1,0 5-16,2-7 1,11-7 123,4-7 0,3 0 0,2-6 0</inkml:trace>
  <inkml:trace contextRef="#ctx0" brushRef="#br0">26047 10492 8242,'7'14'0,"-4"10"1,6-1 0,-6 12-17,2-6 0,-3 4 266,-2 0 0,0-2 435,0 7 1,-2-6-902,-3 1 0,2-4-53,-6-6 1,6 3-244,-2-8-106,3 1-505,2-11 1123,7-1 0,1-26 0,6-5 0</inkml:trace>
  <inkml:trace contextRef="#ctx0" brushRef="#br0">26190 10492 8242,'28'-14'0,"0"-1"84,1 1 0,6 5 203,2-1 1,3 2-316,-2-1 1,-3 2-227,-7 7-288,-6 0 418,-1 0 0,-13 2-216,-4 3 0,-13 3 206,-5 6 1,-15 0-87,1 0 1,-10 7 176,0 3 0,-2-4-54,3-1 1,3 2 781,11-3-332,2 1-82,13-4 126,2-1-166,6 0-81,6-6 0,13-2-30,10-6 0,4-1-185,0-4 0,2-3-255,3-6 0,-2 0 194,-3-1 126,-9-5 0,9-2 0,-11-7 0</inkml:trace>
  <inkml:trace contextRef="#ctx0" brushRef="#br0">26403 10293 8226,'0'14'0,"0"2"115,0 3 0,-5 3 292,0 6 0,1 2-300,4 3 0,-7-1-11,-2 6 0,-4-7-110,-1 3 66,0-11 54,-1 4 0,1-11-145,0 3 1,0-3 76,0-2-260,-1 0-29,1 0 80,6-6 10,2-1-42,6-7 0,6 0-45,4 0 0,9-5-20,4 0 1,4-4 87,2 4 1,4-6-88,0 1 0,2 4 138,-2 1 0,-5 4-23,1 1 1,-7 0 7,-8 0 209,0 0 1,-6 1 65,-3 4 1,-11 3 29,-8 6 0,-7 0 41,-7 1 0,-7 0-114,-3 4 0,2-3 70,-2 3 0,0-3-103,-5-2 1,7-1 18,3-4 0,9 2-174,5-6 156,3 0 20,8 1-246,2-4 186,6 4-59,6-6 0,7-5-6,6 1 1,8-1 95,1 5 1,1 0 4,4 0 0,1 0-14,0 0 1,4 1 7,-5 4 1,-6-2-196,-8 7 161,3-1 4,-7-1 1,1 3-614,-6-6 288,-1 6-20,5-3 329,-6 0 0,5-2 0,-5-6 0</inkml:trace>
  <inkml:trace contextRef="#ctx0" brushRef="#br0">26943 10136 8295,'8'-6'-162,"-2"3"-320,-6-7-5,0 7 189,0-3 985,0 6-359,-6 0 0,3 5-24,-7-1 1,7 3-4,-2-3-30,-2 4 1,-1 11-153,-7 0 0,1 0 5,0-5 0,0 7-187,0 3 1,-1 1 25,1-1 0,5 1-108,-1-6 1,5 5 64,-4-6-175,6 1 87,-4-4-36,7-7 0,7-2 88,2-6 0,4-2 8,1-2 0,0 2-51,1-3-30,-1 4 160,0 1-40,0 0 112,-6 6 1,-2 7 113,-6 6 0,-4 4-30,-1-4 1,-11 6 149,2-1 0,-3-2-106,2 2 1,1-2 83,0 2 1,1 1 66,4-6-30,-4 6-59,12-9 70,-6 5-159,7-7-251,0-6 1,8-2-17,6-6 0,1-8-188,4-6 1,3-2-61,1-8 0,-1-1-230,2-8 0,-2-3-408,2-7 458,3 0 306,-11 1 0,4-6 245,-6 1 0,1-7 0,-1 4 0,0-7 0</inkml:trace>
  <inkml:trace contextRef="#ctx0" brushRef="#br0">27099 10136 8210,'10'-22'-530,"-1"3"1,-4 10 596,5 4 379,-7 3 1,3 4-67,-6 3 0,0 3-249,0 6 1,-6 0-184,-4 0 0,-2 2 128,-3 3 1,1-3-138,0 3 0,1-3 91,4-2 1,-2 0-254,6 0 52,0 0 1,12-4 126,2-1 0,4-5-8,1 0 1,2-2 29,3-2 1,-3-5-10,3 0-7,3 1 68,-7-3 1,1 6 26,-6-4-1,-7 3-16,3 9 0,-9 1 31,-6 6 0,-2 2 127,-13 3 1,0-2-102,-4 7 1,-2-1-73,-4 6 1,3-5 0,-7-1 1,11-1-18,-1 2 0,10-3 7,4-7 15,0-6 0,19-2-12,-1-6 0,14 0 10,5 0 1,4-5-19,2 1 0,1-8 71,3 3 1,-3-4-52,3-1 0,2 3-56,-2-3 1,0 6 65,-4-11 0,-1 6-49,1-6 1,-3 4 32,-2 0 1,-3 3-4,-7 2 0,-5 2-42,1 4 1,-9 2-9,-1-3 0,-8 5-424,-11 5 0,-3 3 55,-6 6 0,-5 2-89,0 3 0,-7-3 129,2 3 1,3 1 81,2-1 1,3 0 274,2-5 0,6 1 0,3-1 0,8 0 17,1 0 1,7 0-88,-2 1 1,4-1 475,1 0 0,0 0-51,0 1 1,0-1 148,0 0 1,0 0-162,0 0 1,-5 1 13,0-1 1,-6 0-79,2 0-190,-4 0 0,-1 1-309,0-1 0,-1-6 112,1-3-739,6-4 467,2-1 190,6 0 1,0-1-482,0-4 1,8-5 670,6-9 0,7-3 0,7-6 0</inkml:trace>
  <inkml:trace contextRef="#ctx0" brushRef="#br0">27199 10591 8164,'8'0'-258,"-2"7"465,-6 2 1,-1 5 430,-4 5 1,-3-1-236,-6 5 1,0-4-13,-1 5 1,3-2-30,2 2 0,-1 3 142,6-4 0,1 3-9,4-3-192,0-2-122,6-7 1,2-6-163,6-3 0,5-4 21,0-1 1,5 0 9,-5 0 0,4-8-194,-4-6 0,2-2-437,-2-7 1,-3-1 99,3-5 1,-4 1-332,0 0 1,-3-1-1453,-2 1 2264,-4 6 0,0-12 0,2 4 0</inkml:trace>
  <inkml:trace contextRef="#ctx0" brushRef="#br0">27682 10861 7987,'0'-14'-51,"0"-2"130,0-3 1,2 2 32,3-7 1,-2 1 124,6-6 0,-1 1-73,2-1 1,2-5-175,-2-4 0,-2-3 73,1-2 1,1 0 36,4 1 0,2 5-177,3 4 0,-8 5-243,3 4 1,-3 0 208,3 10 167,-6-3 101,5 15 1,-12 2-91,4 10 0,-3 9 111,-2 4 1,0 6 4,0 4 1,0 3 112,0 7 1,0-1-154,0 1 0,0-5-22,0 0 1,-5-11-21,0 1 0,0-4-19,5 0 1,0-9-123,0-5 249,0-7-297,0 10 0,2-13 9,3 0 1,-2-7-104,6-7 0,-4-5-29,5 0 1,-1-8-224,5-1 1,1-7 15,-1-7 1,5-1-178,0 0 0,4-3 190,-4 4 1,0 4 99,-5 14 0,-1 4 727,-3 5-491,2 1 1,-10 8 680,3 6 1,-4 13-97,-1 10 1,-1 6 160,-4 4 1,2 3-312,-7 7 1,2-2 33,-1-3 0,-2 3-254,6-3 0,-4-3 121,4-2 0,0-5-1446,5-4 938,0 3 1,6-13-786,4 0 1,-2-6 1025,1-8 0,7-6 0,6-2 0</inkml:trace>
  <inkml:trace contextRef="#ctx0" brushRef="#br0">28479 10151 8038,'7'14'-162,"0"0"37,-7 0 0,0 7 1210,0 2 1,-7 6-428,-2 4 0,-8-1-244,-2 6 0,-5-1-139,5 6 0,-5-2 0,5-3 1,2 2-108,8-7 1,-3 0-166,8-5 1,-1-1-108,5-3 0,6-4 116,4-5 0,4-1-15,5 0 0,3-6 155,6-3 0,1-4 168,-1-1 1,1 0-318,-1 0 1,1-1-104,-1-4 0,7 2-465,3-7 1,-3 1 292,-2-5 0,-3 4 272,-2 1 0,-6-1 0,-1-4 0</inkml:trace>
  <inkml:trace contextRef="#ctx0" brushRef="#br0">7635 14188 7120,'2'-8'176,"3"3"-127,-4-3-41,6 7-13,-1-12-163,-5 5 211,6 0-24,-1-4 1,-4 9-98,2-7 108,-2 1-26,4 1 0,-4-5 17,3 4 10,-4-4 1,-1-1 6,0 0 1,0 4 18,0 1-22,0 5 0,2-7-7,3 7 0,-4-3 24,4 3-69,-4 2 48,-1-4-42,0 6 0,0-2 0,0-3 0,5 2 4,0-6 0,0 4-7,-5-4 1,4 4 9,1-5 1,0 6-9,-5-6 0,0 5 120,0-4-105,0 6 2,0-4 126,0 7-3,0 0-99,6 0-21,-4 0-7,4 0-4,-6-6-1,0 5 0,5-7 2,0 3 1,-1 2-27,-4-7-44,7 7 59,-6-10 11,6 12 0,-7-7-8,0 3 140,0 4 16,0-6-114,0 7 18,0 0-86,0-6 1,6 4-227,-5-4 264,12 0-58,-11 4 1,6-6-89,-4 4 42,-2 2 40,11-11 1,-12 10-79,4-6-14,3 6 94,-7-10 1,7 7-62,-3-4-192,-3-2 249,10 4-1,-10-7 0,6 6-25,-4-1 1,-2 6 16,3-6 0,1 6-59,-1-6 132,6 7 0,-3-3 0,0 6 0,4-7 0,-4-1 0</inkml:trace>
  <inkml:trace contextRef="#ctx0" brushRef="#br0">7664 14145 8211,'-8'0'-691,"2"0"772,6 0 104,-7 0-81,6 0 95,-6 0-113,7 0 1077,0 0-1301,0-6 240,0 4-31,0-4 18,0 6 23,0 0-64,0-6 0,0 3 189,0-7-189,0 7 16,0-10 1,0 10 20,0-6 1,0 4-29,0-4 0,0 4 44,0-5-105,0 1 0,2-4-15,3 4 1,-4-4 20,4 4-8,3-4 0,-2-1 12,4 0 23,2-1-19,-4 1 0,2 0 35,-1 0-24,1-1-3,-2 1 0,3 0 16,-7 0 0,6 0 28,-5-1 0,4 1-2,-4 0 1,1 4-27,-1 1 1,-4-1 2,4-4 0,-2 5-1,2-1 1,-3 1 41,2-5 0,3-1 8,-3 1 1,1 0 10,-5 0 1,5 0 101,0-1 1,1 1-68,-1 0 0,-2 0 112,6-1 1,-4 1 1,5 0-144,-7 0 7,3 0 0,-1 4-27,0 1 7,6-1 1,-8-4-4,6 0 17,-6-7 0,8 5 2,-6-3 1,6 2-18,-1-2 0,2 3 4,3-3 1,-6-1-26,1 1 1,-1 0-13,5 5 0,2-1 16,3 1 1,-3 0-76,3 0 1,-3 0-35,-2-1 0,0 1-284,0 0 1,0 0 263,1 0 1,-1-1 70,0 1 1,0 0-16,1 0 1,-1-1-5,0 1 1,0 0 15,0 0 1,1 0-4,-1-1 0,0-4 38,0 0-40,-6 1-2,5 3 0,-5-4-17,6 0 25,0 0-15,-6-1 1,5 3 0,-4-7 0,4 6 36,1-1 1,-5-1 1,1 1 0,-1-5 73,6 5-93,-1 0-3,0 5 1,0-5-4,1 0 11,-1 0-27,0 5 1,0-2 5,0-3 1,5 4-16,0-4 0,5-2-6,-5 2 0,0-1 16,-5 1 0,5 3-8,0-3 0,0-2 5,-5 2-3,0-6 6,1 9 0,0-6 56,4 3-53,-9 3 1,9-9 1,-10 6 189,4 0-180,1-1 1,-4 4 16,-1-3-12,1-3 0,4 6-72,0-3 0,0-1-8,0 1 1,1-2 30,-1 2 0,5 2-13,0-7 1,1 7-70,-1-2 77,-3-3 42,5 6 1,-2-5-3,0 7-42,0 0 62,-5 0 1,5-1-4,0 1 1,0 0-4,-5 0 0,0 0 14,0-1 1,0 1-11,1 0-3,-1-7-9,0 6 0,2-8-9,3 4 9,-3 4-6,4-12 0,-6 11-1,1-3 1,0-1 25,4 1 1,-3 0 1,3 4 0,-3 1-7,-2 0 0,-4 0 3,-1 0 1,1-1-37,4 1 31,0 0-7,0 0 0,-4-1-35,-1 1 38,1 0 26,4 0 0,-5 0 4,1-1 0,-1 1 1,6 0 1,-1 1 5,0 4 1,0-4-14,0 4 0,1-4 7,-1-1 1,0 0-91,0-1 75,1 1 1,0 0 29,4 0 90,-3-7-116,5 5 26,-1-4 0,-4 6 9,3 0 0,-3-5-28,-2 0 1,0 0 6,0 4 1,1 6-45,-1-1 0,0 3-8,0-3 0,0-3-115,1 4-26,-1 3 176,0-7-163,0 5 143,1-6 10,-1 0 0,3-1 5,-3 1 1,4 5-35,-9-1 0,7 1 6,-2-5 0,5 1 10,-5 3 0,1-2 4,4 2 0,-4-1-10,0 2 1,0-4-11,4 4 0,-3-2-13,3 1 22,3-2 0,-6 5-5,3-2-3,3-4 1,-6 7 7,3-4 0,-3-1 1,-2 7 0,5-6 20,0 5 0,0-4 3,-5 4 1,5-6-3,0 2 1,1-4 1,-1-1 1,-1 0-169,5-1 150,-5 1-16,2 0 0,-1-2-3,0-3 0,5 3 49,-5-3 1,6 4-2,-1 0 1,-2 1 34,2 0 1,4 1 15,5 4 0,0-4 125,-4 4-188,-1 2 8,1-5 1,-1 4-39,1-6 43,-1-1 8,1 1 1,-1 0 1,0 0 1,1 0-25,-1-1 0,5-5-7,1-4 0,0 2-8,0-2 1,3 2-1,11-2 1,-4-1 15,3 6 1,-2-1 1,-3 1 1,1 3 1,0-3 1,-7-2-35,-3 3 0,2-1-6,-2 4 0,0 1 7,-4 0 0,1 0-1,3-1 0,-1 1 1,5 0 0,-3 1-7,4 4 1,-5-4-14,5 4 0,-2 1 9,2-2 1,1 3-3,-5-3 1,-1-1 4,-5 6 1,1-4-3,-1 4 0,-1-6-14,-3 2 1,2 2-6,-2 2 0,3-2-27,1-3 0,2 2-6,4-1 0,-3 4 7,7-5 1,-5 6 28,5-6 0,-5 2 51,5-1-67,-6-4 78,3 12 1,-7-10 2,1 6 1,-1-1 3,0 1 1,-4 3 18,0-3 1,-1-1-44,6 1 0,-1-1 9,1 1 1,1 4-26,3-4 0,-1-3-4,5-1 0,0 1-83,1-2 95,3 7-20,-11-9 1,9 8-9,-6-5 0,1 1 32,-6-1 1,1-4 1,-1 3 0,0-1 30,1 2 0,1-4 9,3 4 0,-1-2-40,6 1 6,6-2-4,0 4 0,10-7-294,-7 1-130,7 0 361,-10 0 0,5 0-12,-6-1 1,-5 1 61,-1 0 1,0 4-10,1 1 1,3 6 20,-3-2 1,3-1 5,1 1 0,1 0-22,0 5 0,-2-1 15,-3-4 1,3 3 18,-3-2-3,-4 2-78,8 2 0,-11-5 210,7 1 0,0-1-213,5 5 0,1-5-13,3 0 0,-1 1 48,6 4 1,-4 0-9,4 0 0,-8-2 60,-1-3 1,-2 4-64,-8-4 1,5 3 83,-5 2 1,6 0-49,-1 0 1,5 0 11,4 0 0,-1-4-38,6-1 1,-6 0-3,2 5 1,1-1 11,-2-4 0,-1 3-6,-8-2 1,1 2 18,-6 2 0,12-5-15,-3 1 1,4-1 163,-3 5-156,6 0 22,1 0 0,2 0 5,0 0 1,-6 0-7,2 0 1,-9-2 5,-1-3 0,0 4-25,5-4 21,-1 4-5,7 1 0,2-5-34,6 0 1,0-4-103,-1 4 1,1-5 80,0 6 1,-6-6 12,-4 5 1,-1-6-4,1 2 0,4 1 21,6-1 1,-2 1 0,-3-2 0,3-1 18,-2 6 1,-6-1-2,-4 1 1,-2 4 133,-8-4 1,5 3-137,-5 2 0,5-4-5,-5-1 0,8 0-30,2 5 0,-1-1-108,6-4 0,1 2 116,-2-7 0,1 7 119,-6-2 1,-1-1-120,-3 1 1,-1-4-11,-4 4 1,-3-4 147,3 4 0,-1-5-94,1 6 0,-3-1 50,3 5 0,3 0-58,2 0 0,-2-5-67,2 0 0,-4 1-1,3 4 0,0 0-14,1 0 1,-2 0 12,-3 0 1,-3 0-26,3 0 1,-3 0 80,-1 0 1,6 0-47,3 0 0,-1 0 173,6 0 1,-7-5-74,12 0 0,-7 0-37,6 5 1,-2 0 8,-3 0 0,-1 0 1,-3 0 1,2 0-70,-7 0 0,6 0-171,-1 0 0,8-4 145,1-1 0,7 0-128,-2 5 1,4 0 171,0 0 1,-3-5-49,-1 1 1,-6-1 68,1 5 0,-1 0-3,1 0 0,-1 0 160,6 0 1,0 0-114,5 0 0,-2 0 10,-2 0 0,0 0-119,-5 0 0,-1 0 83,-4 0 0,-5 0-77,-1 0 1,6 5 55,5-1 0,1 1-9,-2-5 0,-1 0 0,6 0 0,-2 5 6,3 0 0,-5-1-27,-5-4 0,-5 0 8,0 0 0,0 0 11,5 0 0,1 0 7,3 0 1,-1 0-5,6 0 1,-4 0-50,4 0 0,-7 0-6,3 0 1,-6 0 58,-4 0 0,2 0 8,-7 0 1,7 0 3,-3 0 1,0 0 7,1 0 0,4 0-19,6 0 0,-1 0-5,-4 0 1,-2 0-10,-3 0 0,1 0 24,-6 0 1,1 0-5,-6 0 0,1-1 55,-1-4 0,-4 4 9,-1-4 0,1 3-58,4 2 1,-4 0 6,0 0 1,0 0-111,4 0 1,0 0 108,1 0 0,-5 0-80,-1 0 1,1-1 54,4-4 0,1 3-14,-1-2 1,1 2 20,-1 2 0,1-2-4,-1-2 1,0 2 10,1-3 0,-1-1 8,1 1 1,-1-4 3,1 4 0,1-1-10,3 1 1,2 3 31,2-2 1,5 2-25,-5 2 0,0 0-1,1 0 0,-2-5-61,2 1 0,1-1-117,-5 5 1,-1 0 145,-5 0 1,1 0-12,-1 0 1,1 0 113,-1 0 0,5 0-117,0 0 1,5 0 138,-5 0 0,5-5-114,-4 0 1,0 1 50,-1 4 1,-3 0-28,4 0 0,-4 0 8,-2 0 0,1 4-7,-1 1 0,-6 0-13,-3-5 1,2 5-110,-2-1 0,-1 3 97,-3-3 1,4-2-46,0 3 1,0-4 37,-5-1 1,2 0 203,3 0 0,-4 0-9,4 0 0,-8 5-96,-1 0 1,-1 0-52,6-5 1,-6 0 55,0 0-279,1 0 1,4 4 149,0 1 0,-4 0-315,-1-5 211,1 0 1,4 0 78,0 0 0,-4 0 65,-1 0 1,1 0 272,4 0-253,0-7 1,0 6 34,1-4 1,-1 4 15,0 1 0,0-5-30,0 0 1,-4 0-169,-1 5 0,1 0 69,4 0 0,0 0 36,1 0 1,-1 0 9,0 0 1,0 0-17,0 0 0,1 0-192,-1 0 1,0 2-246,0 3 0,5-4 470,0 4 0,0 3 0,-5 0 0</inkml:trace>
  <inkml:trace contextRef="#ctx0" brushRef="#br0">26360 8288 8307,'6'-28'-226,"2"-1"-33,7 1 1,0-1 225,4 1 334,3 6 1,1 3-6,-4 9 1,1-1 117,-1 7 1,-5 5-163,-4 9 1,-6 9-72,6 4 0,-7 11 60,2 3 0,-4 5 35,-1 0 1,-1 7-144,-4 3 0,2 4 85,-7 0 0,7 0-84,-1-4-830,2-3 725,2-7 0,0-7-158,0-6 1,0-3 133,0-7 0,0-4-288,0-6 241,0-6 1,-2 4-83,-2-7 1,-4-2-560,-6-3 0,-1-3 642,1-6 1,-5-5-589,0 0 1,2-12 628,7-2 0,4-20 0,6-5 0</inkml:trace>
  <inkml:trace contextRef="#ctx0" brushRef="#br0">26531 8388 8306,'-21'14'0,"4"0"301,-7 0 0,-1 2-100,-8 3 1,3-2-112,-4 7 1,4-5 7,2 5 0,1-7-307,3 2 0,6-3-285,8-2-45,4-6 0,14-2 539,6-6 0,13-6 0,9-2 0</inkml:trace>
  <inkml:trace contextRef="#ctx0" brushRef="#br0">26687 8487 8306,'6'8'0,"-2"3"0,5-6 0,1 4-27,4-4 19,-6 6-131,4-9 0,-4 9-599,6-6 118,1-1 620,-1-4 0,0 0 0,0 0 0</inkml:trace>
  <inkml:trace contextRef="#ctx0" brushRef="#br0">27142 8146 8306,'8'0'-71,"5"0"277,-12 6 1,10 2 411,-6 6 1,0 7-394,-5 3 1,-2 3-257,-3 1 0,-2 0 130,-8 1 1,-4-1-69,0 1 1,-6-6 122,1 1 0,2-2-161,-1 2 1,4 1-803,-5-6 0,7 5 312,-2-5 0,8-5-667,1-5 677,7-5 487,-3-11 0,6-8 0,0-14 0</inkml:trace>
  <inkml:trace contextRef="#ctx0" brushRef="#br0">27142 8217 8306,'14'6'494,"1"4"0,-6 9-202,1 5 0,-7 2 0,1 3 0,3-1-129,-3 1 94,1-1-48,2-6 0,-4 4 42,6-8-161,-6 1 43,10-4 1,-10-6 294,7 1-203,-1-7 1,5-3-217,1-10 1,-1-4 1,0-5 1,-5-3-254,1-6 1,-5-1-1194,4 1 743,-6-1 440,4 1 1,-6-5-1418,4-1 810,-4-5 750,6 3 1,-1-7 0,2 0-1</inkml:trace>
  <inkml:trace contextRef="#ctx0" brushRef="#br0">27725 7933 8306,'14'14'-199,"-4"5"-49,-1 0 0,-4 1 490,4-1 0,-4 2 525,5 3 1,-7 2-379,2-2 0,-5 3-202,-5 1 1,2 1-60,-7-1 0,-4 1-190,-5-1 0,-8 2 204,-1 3 1,-1-3-401,-4 4 0,3-4-630,2-2 0,6-6-166,3-3 1054,3-9 0,2-4 0,-1-6 0</inkml:trace>
  <inkml:trace contextRef="#ctx0" brushRef="#br0">27768 8046 8306,'8'7'228,"-1"2"179,-2 10 0,-3 2 49,3 2 1,1 4-101,-1-3 0,-1 0-56,-4 4 0,5-7 37,0 7 0,0-3 191,-5 4 0,1-5-236,4-1 1,-4 1-1,4 4 0,-2-1-3,2-3 1,-3 1-33,2-6 0,0 5 0,0-5 0,-1-5 32,7-5 1,-7-4 224,2 5-257,3-7 1,0 2 31,6-10 0,-5-5 97,1-9-685,-1-3 287,12-6 0,-5-1-185,3 1 1,3-7-487,1-3 0,0-3-205,0-1 1,-1-6 390,2 1 1,-3-7 496,-7 2 0,-6-3 0,-2-2 0</inkml:trace>
  <inkml:trace contextRef="#ctx0" brushRef="#br0">7650 14117 8215,'0'8'-1166,"0"4"1097,0-10 222,0 4 218,0-6-191,0 0-102,0-6 0,0-2 4,0-6 1,0 0 5,0-1 0,0 6-16,0 0 1,0-1 66,0-4-47,0 0 1,0-1 88,0 1-50,6 0-67,2 0-19,0 0 1,3-1 19,-7 1 0,8-2-27,-3-3 0,4 2-1,1-7 0,0 5-16,0-4 1,-1 4-15,-4-5 1,4 2 33,-3-2 0,2-1-12,2 6 1,-4-2 34,-1 2-34,1 4-1,-2-6 1,4 2 13,-2 0-8,3-6-50,1 3 1,0-8 9,0-3 1,2 1 51,3-6 1,-2 0-5,7-4 1,-5-1 30,5 0 0,-1 5 81,6 0 1,-6 2 131,1-2 6,-6-3-227,8 11 1,-10-11-219,3 3 248,3-3-82,-6-2 0,6 1-57,-3-1 0,-3 5 59,3 0 1,1 0-126,-1-4 0,0 5 89,-4 4 0,4-2-32,-1 2 0,3-5-9,-2 5 38,-3-6 24,11 9 0,-10-10-2,7 7 1,-7-5 23,2 5 0,2 0 4,-2 4 1,1 1 29,-1 0 1,-3-1 11,3 1 1,-3-1-18,-2 1 0,0 4 10,0 0 1,5 1 48,0-6-65,0 1-10,-5-1 1,5 1-73,0 0 78,0-1-8,-5 1 0,5-1 10,0 1 0,0-1-12,-5 1 1,1 0-1,-1-1 0,0 5-13,0 1 0,1 4-3,-1-5 1,-5 2 97,1-2-82,-1-3-8,5 12 1,5-12 5,0 3 0,0 2-15,-4-2 1,3 1-2,1-6 0,5 2-45,-5 4 0,5-9-10,-5 4 0,4-4-22,-4 4 0,2-1 62,-2 1 1,-3-1 210,3 1-4,3 6-170,-6-5 1,4 11 15,-6-3 0,1-1-32,-1 1 1,-5 0 10,1 4 1,-1-4-22,5 0 1,1-1-15,-1 1 1,-5 3 58,1-3-35,-1-3 1,6 5 17,-1-7-43,0 0 0,0 1 80,0-1 1,1 0 174,-1-4 1,-2 4-106,-2 0 0,3 6-27,-4-6 1,4 5-30,1-5 0,6 0 3,4-4 1,3 0-128,1-1 0,2 1-245,4-1 0,-4-1-69,3-3 111,-3 9 213,-2-15 1,-4 15 129,0-9-126,-7 9 24,4-2 0,-7 3 101,0-5 1,0 0-79,0-1 1,1 5 185,-1 1 1,0 4-141,0-5 0,2 0 6,3-4 1,0 4-306,9 1-13,-2-1 272,8-5 0,0 1-196,-1 0-21,6-7 110,-9 5 1,5-5-16,-6 7 1,-3-1 72,-2 1 1,1-1 21,-6 1 1,5-1-18,-5 1 0,0 0 130,-5-1 0,0 2-5,1 4-125,5-4 32,-4 11 0,6-11 14,-3 3-24,-3 4-26,11-7 0,-5 5-10,6-7 0,2 3 9,3 2 0,2-3-8,3 3 0,3-7 2,-3-2 0,-2-2 11,2 2 1,-1 1 9,1-6 0,-2 7-11,-3-3 0,-1 0 28,6 1 1,-5-2-38,5 2 1,0 3 2,4-4 0,1 3 14,0-2 0,-2 3-2,-4-4 1,3 4 6,-7 2 0,5 0 1,-5-1 0,2-4-1,-2 0 1,-3 1-9,3 9 0,4-7 1,1 6 0,4-6-72,6 6 1,-3-1-151,8 1 1,-8-3 208,3 4 1,-4-4-14,-1-2 0,-2 6 160,-3-1 24,3 0-177,-11-4 0,9 1 118,-6 3 1,7-1-23,-2 6 0,3-5 72,2 5 1,-1-4-121,1 4 1,0-2 2,-1 2 1,-1 2-31,-3-7 0,3 7-112,-3-2 0,-1-2 25,0 2 87,1-6-3,11 9 1,0-9-36,3 6 0,4-5 74,-4 5 0,-2-4 8,3 4 0,-8-2-8,3 2 0,-9 3 14,-1-3 1,0-1-39,5 1 1,1 0 9,3 5 1,4-5-33,6 0 0,-2-2-117,-3 2 0,2 2-81,-7-7-495,1 7 699,-6-4 1,1 2-5,0 1 1,7-1-54,7 4 1,-3 1 75,7 0 0,-5 0-8,5 0 1,-4-1 5,-5 1 0,-3 0-4,-6 0 1,4-1 7,1 1 0,5 0-10,0 0 0,2 1 0,2 4 1,-2-4 22,-3 4 1,2-4 2,-7-1 0,1-1 3,-6 1 1,6 2-26,-1 2 0,8-2 8,2 2 0,0 2-45,5-1 0,-1-1-5,-4-4 1,2 4-84,-12 1 1,2 0 106,-2-6 0,4 1 148,6 0 1,1 0-88,4-1 1,-4 6 144,4-1 0,-5 1-163,-5-5 0,-3 4 20,-6 1 1,-1 4-51,1-4 1,11 4-1,2-5 0,9 6-178,-3-6 0,4 5 23,-4-4 0,-2 4 14,-8-4 1,2 4 137,-7-4 0,11 4 118,-1-5 1,5 2-96,0-1 1,1-2 22,3 6 0,-4-1-2,-10 1 0,2 2 136,-7-7 0,5 7-158,-5-1 0,9 2-39,1 2 1,0 0-17,4 0 0,1 0 1,-5 0 0,1 0-25,-11 0 1,6-2-22,-6-2 1,11 2-106,-1-3 1,5 2 123,0-2 0,-1 4 1,1-4 1,-1 2 105,-9-2 1,-1 4-94,1-4 0,2-1 78,8 1 1,-4 0-63,4 5 1,2 0 12,3 0 1,-9-1-23,-1-4 1,-10 3-13,1-3 1,2 4 52,2 1 0,5 0-7,5 0 1,-2 0-29,6 0 0,-2 0-20,-3 0 1,1 0 4,-10 0 1,-2-2 52,3-2 1,3 2 6,6-3 0,4 4 33,-4 1 1,-2 0 125,-8 0 1,2 0-108,-7 0 1,2 0-42,-1 0 0,-3 0-44,8 0 1,-1 0 56,5 0 1,4 0-107,1 0 1,-2 1 28,-8 4 1,0-3-23,-9 2 0,6-2 38,-11-2 1,9 0 5,-9 0 0,11 0 168,-6 0 1,7 0-100,-2 0 1,-1 0 86,-4 0 1,2 0-145,-2 0 0,1 5 352,-11-1 1,7 1-385,-2-5 1,3 0-86,2 0 0,4 0 44,0 0 0,2 0 22,-1 0 1,-4 0 35,3 0 1,-2 0 107,-3 0 0,-5 0-43,-4 0 1,1 0-67,0 0 0,4 0 103,-5 0 1,6 5-108,-1 0 1,3-1 13,2-4 0,0 5-22,-1 0 1,-1 0-24,-3-5 0,3 4 60,-3 1 1,-3 0-17,-2-5 1,-3 1 73,-1 4 1,-1-3-77,0 2 0,6-2 153,-1-2 0,6 5-149,-1-1 1,3 1 10,2-5 0,-2 0-36,-3 0 0,1 5-138,-5 0 1,3-1 44,-3-4 1,-1 5 96,-5 0 0,-4 0 0,0-5 1,-5 4-32,4 1 0,1 0-22,4-5 0,-2 5 103,2-1 1,-3 1 168,9-5 0,-4 2-118,-2 2 1,0-2-22,1 3 0,4-2-28,0 2 1,-4-4 2,-6 4 1,1-4-42,5-1 1,-6 2-21,1 3 1,-5-4-10,5 4 0,-7-3 78,2-2 0,1 0-3,-1 0 1,5 0 38,-5 0 0,2 0 13,-2 0 0,-4 0-68,4 0 1,2 0 15,-2 0 0,1 4-138,-1 1 1,-3 0 28,3-5 0,2 5-76,-2-1 0,-1 1 124,-3-5 0,-1 0-22,0 0 0,5 0 44,0 0 0,2 0 6,-2 0 1,-4 0-11,4 0 1,-3 0 9,-2 0 1,1 0-155,-1 0 136,0 0-463,0 6 0,-1-2 29,-4 5 459,4-6 0,-5 10 0,6-5 0</inkml:trace>
  <inkml:trace contextRef="#ctx0" brushRef="#br0">26389 5829 8199,'-21'-14'-391,"10"1"-490,-3 3 588,9-2 293,-8 10 242,12-4 1,-4 6 374,10 0 0,-2 8-193,6 6 0,1 7 60,4 7 0,-4 2-290,-1 3 0,-6-3-186,2 3 0,-3 2-686,-2-2 341,0-6 182,0 0-548,0-5 401,0 0-18,-7-1 109,6-13 0,-6-4-46,7-8 1,0-4 62,0-7 1,2-5-40,3-4 0,4-3 41,10-1 1,3 0 184,7-1 42,-1 1-84,1-1 1,1 7 126,3 3-188,-3 3 249,4 2 1,-5 6 164,-1 4 1,1 2-81,-1 2 1,1 2 84,-1 2 1,-6 4-142,-3 6 0,-8 1-96,-1-1 0,-7 0-58,2 0-112,-10 0 168,-3 1 1,-13 0-166,-2 4 146,-4-3-115,-8 5 1,4-5-126,-7 3 0,0-4 139,-5 4 0,2-3-127,3-2 0,5-6 172,9-3 0,8 1-29,7-1 249,6 0-243,9-12 8,10 6 0,12-10 53,1 6-42,6-6-67,-5 9 1,11-9-117,-3 7 1,-2-3 175,2 3 16,0 2 0,4-17 0,1 3 0</inkml:trace>
  <inkml:trace contextRef="#ctx0" brushRef="#br0">26730 5615 8199,'0'-30'-399,"0"4"410,0 11 131,0 8 0,0 3-25,0 14 1,-5 7 190,0 16 0,-6 10 99,2 9 1,-4 10-66,-1 4 1,0 4-76,-1 1 1,1 1-75,0 4 0,7-35 0,0 0-147,0 2 0,0 0 1,0-2-1,-1-2-169,-6 28 1,5-6 37,-1-9 1,7-3-319,-2-6 0,4-7-29,1-3 0,-5-7-894,0-3 1326,1-5 0,10 2 0,2-6 0</inkml:trace>
  <inkml:trace contextRef="#ctx0" brushRef="#br0">7507 14160 8101,'8'0'-227,"0"0"158,-3 0 0,-3-2 117,2-3 0,-1 4-129,2-4 0,-2-3 166,7-1 1,-7-4-12,2-1 0,1-1 170,-1 1-136,6 0-21,-10-6 1,10 4 22,-6-3-46,6-3-65,-3 6 1,2-9 20,-1 6 1,-4 0 22,4 4 0,-4-5-101,5-4 1,-3 2 64,3-2 1,3 2 40,-4-1 1,-1-4 57,1 3-95,1-3 10,-2-8 1,4 5 186,-2-3-170,3-3-38,-6 6 1,6-10 19,-3 7 0,1-5-20,-2 5 0,4-6-12,-4 1 0,4-2 68,1 2 0,0-1-10,1 6 1,3-7 195,1 2-222,7-3 1,-11-1 0,12-6 284,-3 1-248,9-7-154,-3 10 0,5-10 182,-7 7 1,1-1-62,-1 6 0,1-1-143,-1 0 1,-1-1 101,-3-3 1,3 3 44,-4-4 0,-1-1-178,2 2 136,-7-7-60,4 10 1,-2-5-15,0 6 1,6 1 46,-1-1 0,3 0-9,1 1 0,1-1 69,-1 0 1,-1 1 90,-3-1 0,2 0 17,-2 1-415,-3-1 283,6 7 0,-7-4 65,4 7-39,3-6-34,-5 2 0,3-5 11,3-1 1,-2-11 4,7-3 0,-1-4-48,1-1 0,-2 4 61,7-4 1,0 4-11,5 1 0,4 6 36,1 4 1,-3 3 11,-7 1 0,3 5 146,-3 0-166,-3 0-6,6-4 0,-11-1 159,3 0-136,4 1-1,-7-1 1,15 0 29,-2 1 1,4-1-25,1 1 0,2-1-1,7 0 0,-1-4-61,-4-1 1,-3-1-16,-7 2 1,-5 1-156,-4-6 200,-3 6 1,3 2-3,0 6-132,7 0-664,-10 2 795,11-5 1,-5 6 9,7-3 0,-5-3 17,0 3 1,-2-3-24,2-1 1,-3-1-10,-7 0 0,0 5 3,1 0 0,-1 1-291,1-6-8,-1 0 278,1 1 1,-1 4-190,1 0 175,5 0 11,-4-5 0,10 2-11,-7 3 1,2-3-14,-2 3 0,-3 3 5,3 2 1,-3-1 211,-1 0 0,-3 0-134,-2 0 0,3 4 213,-3-3-270,3 3 435,-5-4 0,4 2-341,-2-6-76,-3 6 1,6-7-217,-4 6 217,10 0 1,-3 4-113,4 1 0,-4 6 96,-2 3 0,1-3 0,-1-1 0</inkml:trace>
  <inkml:trace contextRef="#ctx0" brushRef="#br0">7621 13918 8747,'10'-5'218,"-1"0"0,-4-6-56,4 2 0,-4-4 10,5-1 0,-6-5 161,6 0-167,-7-6-41,10 9 1,-10-9 214,6 6-144,-6-6-143,10 9 1,-10-10-111,7 8 0,-6-6 75,6 5 0,-5-6-118,4 1 1,-4-3-167,4-1 321,-6-1-9,4 1 1,-1-5 76,4-1-133,-4-5 84,7 9 1,-10-5 4,6 7 1,-4-1 37,4 1 0,1 4 21,4 0 1,-4 2-82,-1-1 1,1-4-2,4 3 0,0 2-107,0-2-48,0 1 155,1-6 1,-1 1-131,0-1 103,0 1 1,0-5-168,1 0 159,-1-7 0,0 10 3,0-3 0,4 3-6,-4 1 1,3 3-24,-7 2 0,2-3 3,3 3 1,-6 2 23,1-2 0,-1 6 4,5-6 1,-4 5 167,-1-5-166,1 1-25,4-6 1,0 1 9,0-1 0,2-4-32,3 0 1,-5-2-2,1 2 0,-1 3 18,-5-3 1,4 3-11,1 1 0,-4 6 60,-1-1 0,-1 2-5,1-2 1,3-1 64,-8 6-98,7-6-36,-3 2 0,2-5 8,-1 0 0,1-6 40,4 1 0,0-6 8,0 1 0,2-3-41,3-2 0,-2 5-27,7 0 0,-5 7 88,5-2-61,-7 3 1,8 0-7,-6-4 23,0 4-260,2-4 201,-5 5 0,4 1 2,-6-1 1,5-1 31,0-3 0,0-3-11,-4-7 0,-1 5 17,0 0 0,5 0-15,0-4 0,1-1 76,-1 0-566,-3 1 501,5 5 0,-7-4-8,0 4 18,0-11-18,-6 4 1,5-7-4,-4 4 0,2 7 218,-1-2 0,3 2 30,-4-2 1,4 4-142,1 0 1,0 2 18,0-2 1,5-3 6,0 3-26,7-3-170,-4-8 0,11-2-10,0-6-847,6 0 1035,-2 0 1,1-1 102,0-4 1,0 2-351,4-6 1,-5 4 262,-4-4 0,1 6-32,0-2 1,0-1 5,0 2 0,2 5-262,7 9 14,-7 3 219,-1 1 1,-2-1-244,0-3-33,0 2 226,2-10 0,-5 4-12,3-5 1,2-1-140,-2 0 1,0 2 154,-4 2 0,4 0 24,0 5 0,2-10 40,-2 1 0,3-3 18,7 3 0,0 2-43,-1 3 0,-1-2-89,-3 7-554,3-7 550,-11 10 1,7-10-9,-4 7 1,-3-7 430,3 2 1,-3-4-402,-2 0 0,1-1-1,-1 0 1,7 2-1,3 2 1,8 0 19,1 5 1,1-2 11,-6 7 0,4-7 28,-3 7-371,3-3 293,-16 4 1,4-1-2,-5 0 0,1 2 176,3 3 1,-3-1-132,3 6 1,3-5 30,2 5 1,5-2 4,4 2 0,-2 1-68,2-6 439,-3 0-407,-1 2 1,0-5-272,-1 3 4,-5-3 200,-3 4 1,1-4-18,3 3 1,0 2 120,5-2 1,-2 5-48,11-5 1,-2 5 0,2-5 1,-1 6 169,-4-1 0,-2-1 0,2 0-185,-3-5 21,-7 3 1,5-2-1,1 0 0,6 5-16,8-5 1,-4 6-12,4-1 0,-5-2-20,5 2 0,-1-5-128,-9 5 1,0-5 193,-4 5 1,1-8 13,4-2 0,2 5 212,7-4-426,0 2 199,6-3 1,-4 7 12,2 3 1,-9 4 4,-4 6 1,-4-4-16,-1 3 1,-1-1-27,1 1 1,6-3-168,3 4 0,3-4 127,2-2 1,0-1 63,0-3 0,-5 2-31,0-7-736,-6 6 721,9-9 0,-7 5-61,9-7 51,-4 7 13,17 1 0,-12 7 1,4-1 1,-8 5 633,-2 1 1,-11 5-591,1-1 0,-8 2 20,-1-2 0,3 3 81,2-3 0,5 2-67,4-2 0,0 2-41,10-7 0,-3 5-570,8-5 600,-10 1-83,3-6 1,-9 1-1,6-1 0,0 1 416,5-1 1,0 3-371,0 2 1,0-1 30,-1 6 0,0 0 0,-4 4 0,-3-3-9,-6-1-19,-7 0 3,5 4 0,-6 1 125,3 0-101,3 6 40,1-5 0,4 6-35,6-8 1,0 1-18,5 0 0,-6 1-1,-4 4 1,-3-4-3,-1 4 0,-2 1-1,-3-2 0,3 6 495,-3-6 0,3 7-493,2-2 0,4-1-113,1 1 109,-1 0 162,-4 5 1,-1 0-187,1 0 0,-5-4 56,0-1 0,-5 0 86,5 5 0,-5-5-68,5 1 0,0-1 115,5 5 1,4-5-141,0 0 0,7 1 12,-2 4 1,-1-2-77,1-3 0,-6 4 8,1-4 1,-1-1-174,1 1 0,-1-4 204,6 4 1,3-6-37,2 1 1,8 4-245,-8 1 0,-2-1 219,-3 1 0,-6-4 236,2 4 1,-4-1-127,-1 1 0,5 2 196,5-7-607,2 7 370,8-10 0,0 10 33,4-6 1,-4 4-117,-6-4 0,0 4-63,-1-5 0,8 6 94,2-6 1,2 5-31,-2-4 1,2 4-37,-6-4 0,-2 4 58,-8-4 0,2 5 149,-7 0 1,2-3-38,-2 3 1,-1-1 59,6 5 0,4-5-109,1 0 0,3 1 24,-8 4 0,1 0-49,0 0 0,-4 0-9,-7 0 1,2 0-45,4 0 1,2-5 65,7 0 0,0 0-56,0 5 0,-2-4 31,-3-1 0,-4 0 14,-10 5 0,3-1 117,-3-4 0,-4 3-111,0-2 1,2 2 14,2 2 1,3 0 3,2 0 0,-1 0-23,1 0 0,4 0 4,1 0 1,-1 0-112,-4 0 1,-5 0 407,0 0 1,-1 0-337,6 0 1,-5 0 93,0 0 0,5 0-74,4 0 0,5 0 27,-4 0 1,0 0 103,0 0 1,-9 0-84,4 0 1,-5 5-27,0-1 1,3 3 0,-3-3 0,4-2-14,6 3 1,4-4-7,10-1 1,1 0-50,3 0 1,-3 0-168,-6 0 1,-1-4 204,-4-1 1,1 0-6,-5 5 1,5-5 226,0 1 1,0-1-145,-1 5 0,2 0 83,-6 0 0,-1 0-66,-4 0 1,-2 5-34,-3-1 1,3 6 5,-3-5 1,7 1-120,3-1 0,5-4 50,0 4 0,-3-3-162,2-2 1,-4 4 118,4 1 1,-8 0 29,-1-5 1,-2 0 183,-8 0 0,5 5-54,-5-1 1,2 1-37,-2-5 0,3 0 30,7 0 1,-5 0 23,0 0 1,-2 0-132,2 0 1,2 0 84,-7 0 0,5 2-91,-5 2 0,2-2 67,-2 3 0,-3 1-66,3-1 1,5-1 28,4-4 1,3 0-218,7 0 0,3-1 8,2-4 0,3 2-107,-8-6 0,-3 4 172,-1-5 0,-4 6 8,-2-6 1,-4 7-54,0-2 1,0 4-56,5 1 0,-5 6 239,0 3 0,-7 10 0,4 3 0</inkml:trace>
  <inkml:trace contextRef="#ctx0" brushRef="#br0">26474 3341 8209,'-22'-6'-253,"1"4"-660,7-3 780,6 4 392,2 1 0,9 0 665,6 0 1,9-2-411,15-3 1,10-3-271,9-6 0,5-5-230,4 0 1,6-6-572,8 1 1,-2-1 214,3 1 0,-16 4-366,-8 6 1,-14 1-11,-10 3 718,-5-2 0,-22 4 0,-2-6 0</inkml:trace>
  <inkml:trace contextRef="#ctx0" brushRef="#br0">26844 3071 8209,'14'6'-455,"0"-3"-165,0 7 0,0-1 1297,1 5 1,-6 7-289,1 3 1,-9 9-291,-1 5 0,-8 3-31,-11 1 1,-4-4 6,-11 0 1,3 0-79,-7 5 0,5-5-10,-5 0 0,6-5-60,-1 5 0,8-7-229,1 2 1,5-3-359,-5-1 0,12-5 21,-2-1 639,3-5 0,3 2 0,1-6 0</inkml:trace>
  <inkml:trace contextRef="#ctx0" brushRef="#br0">26730 3654 8209,'23'0'0,"1"0"0,0 1 601,4 4-177,7 3-150,-5 6 0,11 5 4,-3 0 1,3 6-31,2-1 0,-2 3-1,-3 1 1,3 2-248,-3 3 0,3-3 0,2 5 0</inkml:trace>
  <inkml:trace contextRef="#ctx0" brushRef="#br1">14787 14003 8237,'9'-1'-204,"1"-4"1,-5 3 142,4-2 1,-4 2-318,4 2 212,1 0 0,-1 5-40,1-1 0,-1 1 130,5-5 0,-4 0-32,-1 0 0,1-1 63,4-4 1,0 2 7,1-7 0,-1 2 9,0-1 0,0 3-45,0 6 84,1 0 0,-6 0-49,1 0 0,-6 0 165,6 0-128,-7 0-16,3 0 0,-4 1-28,3 4 60,-4-4 1,10 4 6,-6-10 1,4 2 74,-4-6 0,5 4 183,-6-4 0,1 4 66,-5-5 241,0 7-102,0-3 0,-1 9-108,-4 7 1,-9 7-756,-10 16 378,-16 3 0,-4 13 0,-13 2 0</inkml:trace>
  <inkml:trace contextRef="#ctx0" brushRef="#br1">15100 4251 8089,'0'-8'752,"0"-5"21,0 12-658,0-6 1,0 9-347,0 3 1,0-2 139,0 6 1,0 1-201,0 4 0,0 5 221,0 0 70,0 0 0,6 1 0,2 2 0</inkml:trace>
  <inkml:trace contextRef="#ctx0" brushRef="#br1">15100 4777 8089,'0'20'0,"-5"1"-20,0 2 0,0-2 96,5-7-100,0 0 0,5 1 82,0-1 0,4-5-466,-4 1 1,1-1 226,-1 6 0,-3 3 181,3 1 0,2 7 0,1-4 0</inkml:trace>
  <inkml:trace contextRef="#ctx0" brushRef="#br1">15128 5303 8089,'0'23'-460,"0"1"0,0-7 230,0 2 0,0-3 635,0-2 1,0 5-106,0 0 0,0 0-334,0-4 0,0 3 41,0 1 0,0 7-105,0-3 0,0 3-102,0-3 1,0 4 83,0-3 0,0 3 2,0 1 0,0-4 55,0 0 0,0-2-160,0 1 0,0 0 84,0-5 0,0 0 34,0 6 1,0-5 35,0 4 1,0-1 64,0 2 0,0 3 0,0-5 0</inkml:trace>
  <inkml:trace contextRef="#ctx0" brushRef="#br1">15128 6213 8089,'0'28'0,"0"-6"0,0-3 0,0-3 17,0-2 1,0 0 160,0 1 0,0-6 304,0 0-415,0 1 1,0 4 41,0 0 0,0 1-729,0-1 1,0 0 179,0 0 440,0 0 0,6 7 0,2 1 0</inkml:trace>
  <inkml:trace contextRef="#ctx0" brushRef="#br1">15157 6767 8089,'0'28'0,"0"-4"0,0 0 0,0-7-42,0 2 1,0-3 15,0-2 1,0 0-289,0 1 0,0-1 20,0 0 1,0 0 140,0 0 1,0 2 152,0 3 0,0 3 0,0 7 0</inkml:trace>
  <inkml:trace contextRef="#ctx0" brushRef="#br1">15185 7321 8075,'8'21'-1029,"-2"0"771,-6 2 1,0 2 116,0-6 1,0 7 116,0-3 1,0 0 142,0 0 0,5-1-115,0 2 1,4-2 144,-4-3 1,4-3-131,-4 3 1,5-2 236,-6 2 1,6-3-89,-5 3 0,-1-3-59,-4-2 0,0 5-171,0 0 0,0 0 204,0-5-142,0 7 0,7-6 0,1 6 0</inkml:trace>
  <inkml:trace contextRef="#ctx0" brushRef="#br1">15327 8302 8070,'-6'15'66,"4"-6"-71,-2 1 0,-3-6 1279,2 6-390,1-1-294,4-1-1791,0 5 554,0-12-478,0 12 1125,0-11 0,0 10 0,0-4 0</inkml:trace>
  <inkml:trace contextRef="#ctx0" brushRef="#br1">15256 7748 8055,'-8'0'-231,"-3"2"231,6 2 939,1-2-544,4 10 0,0-4-127,0 7 1,0 0-269,0 4 1,0-1-99,0 5 1,0 1 114,0 5 0,0-1-913,0 0 0,0-4 138,0 0 758,0-1 0,0 6 0,0-1 0</inkml:trace>
  <inkml:trace contextRef="#ctx0" brushRef="#br1">15228 8345 8055,'0'14'0,"0"5"0,0 0 0,-5 0 256,0-5 0,0 1-75,5-1 0,0-5 213,0 1-404,0-1 1,0 5-276,0 1 0,0 5-26,0 4 0,0 3 159,0 1 0,0 5-602,0 0 343,0 7-113,0-10 273,0 11-21,0-11 272,0 5 0,0-8 0,0-4 0,0 4 0,0-11 0,0 3 0,0-3 0,-6 4 0,-2 2 0</inkml:trace>
  <inkml:trace contextRef="#ctx0" brushRef="#br1">15199 9084 8055,'0'16'0,"0"3"0,5 2-248,0 2 1,-1 3 304,-4-7 1,0 4 168,0-4 0,5 5-142,0-5 0,0 0 82,-5-5 1,0 0-299,0 0 0,4-4 81,1-1-739,0 1 427,-5 4 59,0 0 0,0 0 42,0 1 0,0 4 262,0 0 0,0 0 0,0-5 0,-6 13 0,-2 3 0</inkml:trace>
  <inkml:trace contextRef="#ctx0" brushRef="#br1">15199 9909 8053,'0'14'-473,"0"0"-679,0 0 1000,0-6 1,-1 5 354,-4-3 0,3-3-379,-2 3-80,2-1 205,2 6 0,0 4-20,0-1 1,0 3 31,0-2 0,0 2 39,0 2 0,5 2 0,-1-6 0,1 2 0,-5-2 0,0-3 0,0 3 0,0-10 0,-6 10 0,-2-3 0</inkml:trace>
  <inkml:trace contextRef="#ctx0" brushRef="#br1">15185 10350 8046,'0'15'0,"0"4"0,0-1-401,0 5 0,-2-4 296,-2 5 1,2-7 360,-3 2-46,4-3-108,1 5 0,0-6-95,0 4 1,0-8-208,0-1 111,0-7 70,0 3 0,0 1-634,0 2 312,0-2 182,0 5 159,0-4 0,6 13 0,2 1 0</inkml:trace>
  <inkml:trace contextRef="#ctx0" brushRef="#br1">15199 10989 8159,'0'15'950,"-6"-8"0,4 6-1755,-2-3 323,2 8 41,2-2 0,2 5-908,2-7 928,-2 0 421,4 0 0,1 1 0,0-1 0</inkml:trace>
  <inkml:trace contextRef="#ctx0" brushRef="#br1">15213 11416 8035,'0'8'-19,"0"4"1,0-9 58,0 7 0,0-5-136,0 4 112,0 1 54,0 4 1,0 0-833,0 0 363,0 7 399,0-5 0,7 10 0,1-3 0</inkml:trace>
  <inkml:trace contextRef="#ctx0" brushRef="#br1">15270 11899 8035,'-6'8'-567,"4"0"566,-2-3 1,2-4-506,2 12 216,0-5 0,0 6 166,0 0 1,0 0 123,0 1 0,6-1 0,2 0 0</inkml:trace>
  <inkml:trace contextRef="#ctx0" brushRef="#br1">15270 12311 8035,'0'15'-110,"0"-1"-56,0 0 0,-4 0 325,-1 0 1,-5-4 294,6-1 1,-1 1-667,5 4 44,0 0 33,0 7 1,0-5-37,0 3 0,1-4-25,4 0 0,-2 4-316,7 0 1,-5 4 313,4-4 1,-6 5 197,2-5 0,-3 6 0,-2-3 0,0 7 0</inkml:trace>
  <inkml:trace contextRef="#ctx0" brushRef="#br1">15299 13108 8035,'0'14'-460,"0"0"173,0-6 426,0 5 1,0-6 599,0 8-589,0-1 0,0 0-214,0 0 0,4-4-75,1-1 0,2 1-310,-3 4 1,-2 0 141,3 0 1,1 1 306,-1-1 0,-1 0 0,-4 0 0</inkml:trace>
  <inkml:trace contextRef="#ctx0" brushRef="#br1">15327 13918 8033,'0'28'-316,"0"1"0,-1 4-317,-4 0 1,2 0 632,-7-4 0,2-2 0,-1-4 0,-2 3-7,6-8 157,-6 1 0,9-4 484,-2-1-184,-4-6-80,6 4-127,-4-4 1,6 7-159,0-1 0,5-5 38,-1 1 0,3-2 23,-3 1-286,4 4 140,7-5 0,-1 6 0,0 0 0</inkml:trace>
  <inkml:trace contextRef="#ctx0" brushRef="#br1">9100 10591 7954,'1'-12'-555,"4"2"-70,-3-3 1,4 6 624,-6-8 0,0 6 0,0-1 0,6-5 0,2-7 0</inkml:trace>
  <inkml:trace contextRef="#ctx0" brushRef="#br1">9128 10350 7954,'0'-23'0,"0"4"0,0 4-601,0 0 359,0 8 207,0-6 1,0 10 207,0-7 327,0 7-239,0-3 1,0 7 26,0 4 0,0-2 89,0 7 26,0-1 29,0 5-434,0 1 0,0-6 135,0 1 1,0-6-745,0 6 1,5-5 610,0 4 0,-1 1 0,-4 4 0</inkml:trace>
  <inkml:trace contextRef="#ctx0" brushRef="#br1">9128 10733 8634,'0'15'235,"0"-1"0,-5 0-408,1 0 0,-1 2-451,5 3 0,-5-2-375,1 7 999,-1 0 0,-2 4 0,0 1 0</inkml:trace>
  <inkml:trace contextRef="#ctx0" brushRef="#br1">9114 11203 7954,'0'20'-62,"0"-4"67,0 3 1,0-3 202,0-2-151,0 0 1,0 0-71,0 0 1,0-4-243,0-1 1,-2-4-449,-2 5 497,2-7 1,-4 9 26,6-2 1,0-2-195,0 1 373,0 1 0,0 9 0,0 0 0,0 0 0,0-5 0,0 0 0,0 0 38,0 7 7,0-5 1,0 4 23,0-6 0,0-4 480,0-1-134,0-6-338,0 10 0,0-10 6,0 7 1,0-5 18,0 4 1,0 0-151,0 6 0,0-1 89,0 0 1,-5 0-232,0 1 1,1-1 59,4 0 0,0 0-14,0 0 1,0 1-46,0-1 0,0-5 189,0 1 0,0-1 0,0 5 0</inkml:trace>
  <inkml:trace contextRef="#ctx0" brushRef="#br1">9086 11913 7954,'0'15'0,"0"-1"-40,0 0 0,0-5 8,0 1 1,0-5 449,0 4 0,0-4 332,0 4-251,0-5-277,0 8 0,0-9-215,0 7 0,0-5 101,0 4 1,0-4-812,0 4 0,0 1 703,0 4 0,0 6 0,0 3 0</inkml:trace>
  <inkml:trace contextRef="#ctx0" brushRef="#br1">9086 12311 7954,'0'15'0,"0"-1"-8,0 0 0,0-4-39,0-1 221,0 1 1,0-1 529,0 0-459,0-5-198,0 8 0,0-9-121,0 7 1,0-5-31,0 4-126,0 1 0,0 5 79,0 4 0,0-3-97,0 3 1,-5-3-587,0-2 368,0 0 266,5 7 0,0-5 200,0 3 0,0-4 0,-1 0 0,-4-1 0,3 0 0,-4 5-124,6 0 0,0 0 124,0-5 0,0 0 419,0 1 0,-1 4-54,-4-1 1,3 1 44,-2-4 1,2-1 16,2 0-324,0 0 0,0 1-297,0-1 1,0-5 27,0 1-36,0-1 0,5 5-161,-1 1-69,1-1 0,-5 0 146,0 0 0,0 0 11,0 1 309,0-1 0,0 0-60,0 0 1,0 1 310,0-1-212,0 0 0,-1 0 183,-4 0-217,3 1 0,-4-1 195,6 0-103,0-6 0,0 5 13,0-4-82,0 4 0,0 1 77,0 0-97,0 0 1,0 2-53,0 3 0,0-3 65,0 3 0,0 1-127,0-1 1,0 2 61,0-2 0,-2-3-198,-2 3 0,2-4-35,-3 0 0,4-1-55,1 0 0,0 0 98,0 0 200,0 1 0,0-1 0,0 0 0,-5 0 0,0 1 0,0-1 132,5 0 1,-4 0-104,-1 0 1,0 1 428,5-1-140,0 0-231,0 0-116,0 0 0,0-4-381,0-1 66,0-5 250,0 2-39,0 0-12,0-4 206,0 10 0,0-4 83,0 7 0,0-1 269,0 0-268,0 7 0,-1-6-20,-4 4 112,3-3-171,-4-2 0,6 1-98,0-1 0,0 0 167,0 0-744,0-6 350,0 5-64,0-12-83,0 6 406,0-1 0,0 2 0,0 6-18,0 0-34,0 0 1,0 1 225,0-1 1,0 0-62,0 0 1,0 1 107,0-1 74,0-6-262,0 4-6,0-10-252,0 4 45,0-6 129,0 0-70,0 7 100,0-6 0,0 7 81,0-3 1,0-2-132,0 6 280,0 1 1,0 4-77,0 0 0,0-4 246,0-1-180,0-6-102,0 4 62,0-7-279,0 0 0,0-7 1,0 0-1</inkml:trace>
  <inkml:trace contextRef="#ctx0" brushRef="#br1">9057 12624 7928,'0'8'-976,"0"5"1074,-6-12-23,4 6-17,-4-7-26,6 0 0,0-2-182,0-3 1,0 2 60,0-6-513,0 5 185,0-2 417,0 6-34,0 0 629,0 6-199,0-4 314,0 4-118,-6-6-25,4 0-273,-4 0-294,6-6 0,0-2 0,0-6 0</inkml:trace>
  <inkml:trace contextRef="#ctx0" brushRef="#br0">9014 12667 7032,'-6'-8'2101,"5"-5"-1819,-6 12-421,14-6 133,-6 7 23,12 0 0,-12 7-480,4 2 236,-3-2 60,-2 11 0,0-13 162,0 9 1,0-3-150,0 4-61,-7-1 163,-1-6 192,-6-2 1,2-7 47,2-4 12,4-3-180,6 0 0,0-5 301,0 4-285,0 3 37,0-7 1,5 10 13,-1-7 0,7 7-32,-1-2 1,-2 4 53,1 1-76,-6 0-19,10 0 212,-11 0 5,4 0-249,-6 0 73,-6 0-80,4 0 1,-6 0-23,3 0-167,4 0 1,-6-6-374,7-4 0,0-3 587,0-1 0,7-6 0,1-2 0</inkml:trace>
  <inkml:trace contextRef="#ctx0" brushRef="#br0">9100 11956 6833,'8'0'211,"-2"0"-163,-6 0 139,0 0-62,0 6-71,-6-4 4,-2 4 34,-6-6-51,6 0 1,0-1-66,3-4 73,3 3-79,-4-4 8,6 0 19,0 4 1,2-4-4,2 6 1,0 0 42,5 0-12,-6 0-55,10 6 40,-12-4-1,6 4 136,-1 0-129,-4-4 138,4 4 30,-6-6-114,0 0 17,0-6-161,0 4 27,0-10 106,0 10-161,0-4 129,0 6-224,0 0 1,0 0 0</inkml:trace>
  <inkml:trace contextRef="#ctx0" brushRef="#br1">7607 10378 8169,'-14'0'33,"-1"0"1,3-2 398,2-2-374,-2-4 40,4-6 0,-2-5 0,1 0 1,6-2-140,-2 2 1,3-3 181,2-6 0,2 4 10,3 0 1,-2 2-129,6-2 1,1 2 105,4 3 1,0 4-222,0-4 0,1 4 29,-1 6 0,0-4 157,0 4 1,-4-4-228,-1-1 1,1 0 104,4-1 1,-1 1 129,-4 0 1,4 6-64,-4 3 147,4 4 1,1 1-120,0 0 1,1 1 135,-1 4 1,-5 5-119,1 9 0,-1-4-24,5 4 1,-4-3-20,-1-2 1,1-1-10,4-4 0,-4-1-116,-1-3 1,1-3 70,4 2 0,2-2-91,2-2 1,-2-5 100,3 1 1,-3-8-149,-2 3 0,5-2 101,0 1 1,5-2-4,-5 2 0,1-2 28,-1-3 0,-3 1-7,3 0 1,-2-2-61,2-3 1,-6 2 53,6-7 0,-6 5-45,6-4 1,-8-1 34,-2-5 1,1 6 39,4-1 0,-5 7-36,1-2 1,-5 3 24,4 2 0,-6 0-12,2-1 18,3 1 0,-7 0 111,4 0-132,-3 6 271,-2-5-149,0 5 50,0 0 1,-2 2-87,-3 6 43,4 0 0,-6 2-15,7 2 0,-4-1-3,-1 7 1,0 1-31,5 8 0,0-2-15,0 7 1,0-5-92,0 5 1,0-2 98,0 1 1,2 9-70,3-3 1,-2 2 53,6-2 1,1 4-50,4 0 0,0 0-2,0-5 0,1-1-2,-1-3 0,0-2 124,0-3 1,2-8-92,3 3 1,-2-9 138,7 0 0,1-4-77,8-1 0,-1-6-36,6-3 1,-5-6 13,5-4 1,-6 2-35,1-7 1,-3 7-6,-2-2 1,-1 0-19,-3 5 1,-4-2 100,-5 11-73,-1 1 0,0 5 60,0 4 0,-6 9-58,-3 10 0,-4 9-42,-1 5 0,0 8-148,0 1 0,0-1-290,0-8 0,0 3-206,0-3 0,-1-5-589,-4-5 1256,4-5 0,-12-16 0,5 0 0</inkml:trace>
  <inkml:trace contextRef="#ctx0" brushRef="#br1">8105 8501 8394,'-8'0'-194,"1"4"194,7 5 214,0 7 0,7 20 363,2 7 0,2 4-445,-1 5 0,7 4 41,-3-4 0,4 1-1081,-4 0 845,0-4 1,0-8-125,1-3 1,-6-4 94,0-5 1,-5-2 4,0-4 1,-2-1 62,-2-3 1,-2-3-249,-2 3 0,-6-8-14,-9-1 0,2-7 329,-7 2 1,5-5-452,-5-5 0,-2-9 85,-3-10 1,4-3 246,11-1 1,-1 4 75,1 0 0,6 7 132,4-2-280,-4 9 502,6 4 0,-11 14-184,4 6 1,1 7 53,-1 7 1,1 1-396,-2-1 0,-1-4 56,6-1 0,-1-10-169,1 1 284,4-9 0,-5 1 0,6-6 0</inkml:trace>
  <inkml:trace contextRef="#ctx0" brushRef="#br1">8119 8885 8276,'9'-9'-230,"1"-1"1,-1 6 152,5-6 1,-6 5 1394,-3-4-295,-3 6-733,-2-4 0,0 9-1220,0 3 735,0-4 0,0 7-135,0-3 327,0-3-52,0 4 1,-2-6 77,-3 0-162,4 0-140,-6 0-323,7 0 433,0 0 0,0-6 0,0-2 0</inkml:trace>
  <inkml:trace contextRef="#ctx0" brushRef="#br1">8247 8899 8104,'0'-7'-506,"0"0"506,0 7 744,6 0-388,-4 7 1,10-1-568,-2 3 69,2-2 0,3-3 18,-1 1 0,0 0-338,0-5 462,0 0 0,7 0 0,1 0 0</inkml:trace>
  <inkml:trace contextRef="#ctx0" brushRef="#br1">8474 8459 7535,'10'20'787,"-1"4"1,-6 9-623,2 5-24,3 3 1,-6-3-102,2 0 1,-1-5-313,2 5 0,-2-6-8,7 1 0,-7-5 181,2-4 1,-2-4-951,2-5 594,-4-1 455,6-6 0,-14-8 0,-1-8 0</inkml:trace>
  <inkml:trace contextRef="#ctx0" brushRef="#br1">8474 8615 8337,'0'-28'0,"2"4"0,3 0 0,-2 9-106,6 0 1,1 3 85,4 7 1,5 0 161,0 5 1,6 0 40,-1 0 0,-2 2-36,2 3 0,-7 7 12,2 7 1,-5 2 47,-4-2 0,1-2-231,-7 7 0,1-1 115,-5 6 1,-6 1-170,-4 3 1,-9-3-68,-4 3 0,1-1-106,-2 1 0,6-5 116,0 1 0,2-2-386,2-8 521,-1 0 0,1-5 0,0 0 0</inkml:trace>
  <inkml:trace contextRef="#ctx0" brushRef="#br1">8830 8587 8337,'0'-14'107,"-7"6"0,-1 3 3,-6 10 0,0 4 169,0 10-196,0 3 0,4 5-97,1-3 0,5 3 73,0-4 0,2-1-165,2 2-112,0-7 170,0 4 0,6-12 51,4 1-124,3-7 0,1 3-125,0-6 0,-1-6 71,-4-3 0,2 1-51,-6-2 1,1 2-66,-1-1 222,-3-4 1,5 12-122,-2-4 283,-3 3-54,4 2 146,-6 0-77,0 0 266,6 0-355,-4 0 23,11 0 1,-7-6-671,3-3 427,4-4 0,-11-1 201,2-1 0,4 1 0,0 0 0</inkml:trace>
  <inkml:trace contextRef="#ctx0" brushRef="#br1">8887 8629 8723,'14'-11'519,"0"-3"1,0-3-628,0 3 99,1-7 0,-1 4-204,0-7 0,0 7 152,0-2 1,-1 1-299,-3-1 0,1 8 65,-7-3-241,1 3 253,-5-3 1,0 4-136,0 1 1,0 4 323,0-4 1,0 4 92,0-5-16,0 7 0,-1-8-162,-4 6 439,3 1-70,-4 4 99,6 0 0,0 1 72,0 4 0,0 9 429,0 10-315,0 3-249,-6 7 0,4 3 93,-3 5 0,-1 1-243,1 0 1,0-2-221,5-3 0,2 1 98,3-6 1,-2-6-181,6-8 0,1-5-143,4-4 1,0-4 367,1-6 0,-1-12 0,0-4 0</inkml:trace>
  <inkml:trace contextRef="#ctx0" brushRef="#br1">9327 8345 8226,'0'-8'-73,"0"2"0,-1 6 596,-4 0 1,-3 6-308,-6 4 1,0 4-205,-1 5 1,1 3 97,0 6 0,1 1-118,4-1 0,-2 1 80,6-1 1,0 1-133,5-1 1,0-6-380,0-3 272,7-10 0,1-2-162,6-7 0,5-2 121,0-3 0,0-7 87,-5-7 1,0-5 18,0 5 0,-1-4-21,-4 4 0,4-5-13,-3 5 0,-3-5 176,3 5 73,-7-6 301,3 9-141,-6 2 1,0 9-101,0 10 1,0 3 241,0 6 0,2 5-74,3 0 1,-2 5-317,6-5 1,1 0 110,4-5 0,0-6-733,0-4 1,1-2 127,-1-2 469,0 0 0,7-6 0,1-2 0</inkml:trace>
  <inkml:trace contextRef="#ctx0" brushRef="#br1">8887 8644 7031,'0'14'784,"0"0"0,0 2-547,0 3 0,4 3-429,1 6 139,6 1 1,-3-6-12,6 1 1,0-6 63,1 0 0,5-2 0,2-2 0</inkml:trace>
  <inkml:trace contextRef="#ctx0" brushRef="#br0">9725 15311 8095,'-1'-27'233,"-4"4"0,2-3 273,-7 7 1,7 0-1,-3 5-411,0 0 0,2 6-17,-5 3 1,0 4-18,-6 1 0,-1 8 44,-2 6 0,-5 8-67,-5 11 0,-7-1 96,-3 6 1,-1 3-158,1 1 1,-3 4-11,3-8 1,5 2 8,4-3 0,2 3-56,8-7 1,7 5 13,7-5 0,4 0-55,1-4 1,1-1 82,4 1 1,6-2-41,13-4 1,-1 2 46,10-6 0,7 5 1,-2-5 1,0 5-112,-10-5 0,-6 6 119,-3-1 1,-4 4-79,-6 5 1,2-3 61,-6 3 0,-2 2 94,-8-2 0,2 5-50,-6-5 1,-1 5 91,-4-4 0,4-3-83,1-7 43,-1-4-23,-4-5 1,6-6 22,4 1-142,2-7 113,2 3-212,0-6 1,6 6 154,4 4 0,-2 4 50,1 5 0,-6 3-3,2 7 0,-3 5 106,-2 4 1,1 5 246,4 4 0,-2 5-93,7 10 1,-6 3-95,6 6 0,-1 0 152,6 0 0,-1-6 19,0-4 0,-1-2-292,-4-2 0,2-7-46,-6-2 1,4-10 108,-4-5 1,5-10-141,-6-4 1,3-9-488,-3-5 0,-2-5 242,3-5 0,-2-11 407,2-12 1,3-15-397,6-14 247,0-6 0,0-8 0,0 0 0</inkml:trace>
  <inkml:trace contextRef="#ctx0" brushRef="#br0">9853 15297 7972,'2'-8'-7,"3"3"1,7 5-155,7 5 0,5 3 973,-5 6 1,6 0-335,-1 1 1,3-1-782,1 0 0,7-6 26,3-3 1,1-5-87,-1-5 1,3-6-177,-3-13 0,-1-1 230,0-13 0,-5 5 119,1-5 1,-9 6-8,-5-1 1,-5 9 294,-4 5 1,-4 4-196,-6 0 1,-2 3 233,-2 2 0,-6 6 117,-9 8 0,-3 4 287,-6 6 0,-1 9-169,1 5 0,-5 7 117,-1 7 1,0 1-191,0 0 0,4-2-89,-3-3 1,5-5-225,4-10 0,8-2 179,7-7-183,6 0 1,4-6-33,13-3 1,7-5-66,7-5 0,2-3-55,4-6 0,2-6-157,7-4 0,-5-1-220,-1 1 0,-10-3 234,2 4 1,-6 0-15,1 0 0,-8 5-136,-7-1 463,-5 4 0,-4 0 0,-8 1 0</inkml:trace>
  <inkml:trace contextRef="#ctx0" brushRef="#br0">10266 15069 7988,'-8'-6'0,"1"5"307,7-6 1,0 15-22,0 6 1,2 4 0,3 10 0,1-1-82,4 11 0,2 5 34,-2 4 1,-4 0-307,-1-4 0,1 4 102,-1 1 1,4-1-176,-4-4 1,0-5-222,-5 0 1,4-8-994,1-2 598,0 0 209,-5-12 1,0-3 546,0-13 0,-6-8 0,-4-11 0,-2 3 0,-3-17 0,1 3 0</inkml:trace>
  <inkml:trace contextRef="#ctx0" brushRef="#br0">10223 15524 7988,'-13'-9'-373,"4"-1"0,-4 7 402,4-2 0,2 5 469,3 5 1,-3 8-234,3 6 1,-1 1-53,5-1 1,5-3-195,-1 3 0,7-3 94,-1-2 0,3-6-351,1-3 1,2-4 165,3-1 1,-2-8-327,7-6 1,-2-5 99,1-4 1,4-4-99,-3 3 1,-3 2 136,-3-2 0,-3 7-84,-6-2 319,-3 9 24,-6 4 0,-1 12 118,-4 4 0,-4 9-64,-10 4 0,1 4 144,-5 2 0,4 1-30,-5 3 1,7-3 52,-2 3 1,3 2-9,2-2 0,-1 0-73,1-4 1,2-6 76,2 1 0,4-7-111,6 2 0,0 2 96,0-2 0,1 0-81,4-5 0,-2 0-201,7 0 1,-1 1-6,5-1 1,1-1-144,-1-4 0,6-3 105,4-6 0,-2-1-72,2-4 1,4-4-41,6-10 1,-3-4 52,-7-5 0,1 0-82,-6-1 0,0 1 23,-5-1 1,-6 2 351,-3 4 12,-4 2 0,-2 9 233,-4 2 0,-4 5-39,-10 10 0,1 9-143,-5 10 1,4 4 340,-5 6 1,5 0-156,-5 4 0,7-1-123,-2-4 0,3-3 3,2 3 0,0-8-333,0-1 0,4-8-22,1-2 14,5-6 1,-2-10-548,6-2 0,0-6 329,0-9 1,2-9-459,2-10 0,3-5-23,2-4 800,4-10 0,-5-8 0,6-6 0</inkml:trace>
  <inkml:trace contextRef="#ctx0" brushRef="#br0">10550 15226 7988,'13'-22'516,"-4"3"-66,4 9-387,-12 4 1,4 19-60,-10 6 0,-3 11-58,-6 3 1,-2 0 171,-3-5 1,4 5-84,-4 1 0,9-8-312,5-7 245,-2-3 1,7-8-250,0-3 0,6-4 71,8-1 0,2-6-87,3-3 0,1-9 46,4-1 1,3 0 121,-3 5 0,-2 0 53,1 0 1,-4 1 162,5 4 1,-6 2 255,0 7 1,-2 0-170,-2 0 1,-1 7 307,-3 2 0,-4 10-180,-6 5 1,0 3 68,0 1 0,-2 0-103,-2 1 0,-9 6-191,-6 3 1,-6 3-14,1 1 1,-3 1-296,-1 0 0,-2-1-179,-3 1 0,7-7 200,-2-3 1,9-9-322,0-5 1,3-5 188,2-4 0,4-6-42,1-8 0,6-10 89,-2-10 0,10-8 295,4-1 0,5 0 0,5 4 0,-1 3 0,6 2 0,-1 3-4,6 7 0,-6 6-68,1 4 1,-2 4 402,2 4 1,-4 10-180,-5 10 0,-1-2 88,0 2 1,0 0-32,0 4 0,-4-6-209,-1-3 0,1 3 0,4 0 0</inkml:trace>
  <inkml:trace contextRef="#ctx0" brushRef="#br0">10863 15425 7974,'6'-29'0,"2"1"428,6 0 0,2-1-34,3 1 1,-3-6-420,3 1 1,-3 0-133,-2 5 1,0 4-150,0 0 0,-6 2 143,-3-1 1,-4 2-423,-1 7 393,0 0 1,-1 1 123,-4 3-49,4 4 0,-6 8-14,7 2 0,0 6 311,0 9 1,2 5-73,3 9 1,2 3 254,8 7 1,-1 6-104,0 3 1,-1-2 35,-4 2 0,2-4-307,-6 4 1,0-11 80,-5 2 1,0-5-90,0 0 1,-7-4 126,-2-5 1,1-6-93,-1 1 0,-6-7 58,-4 2 1,0-9 0,5-5 0,0 1-5,0-1 1,4-1 15,1-4 1,1-7-41,-2-8 0,4 0 2,6-9 0,0 5-544,0-5 0,2 0 254,2-4 1,6-7-997,9-3 1238,-3 4 0,4-14 0,-6 4 0</inkml:trace>
  <inkml:trace contextRef="#ctx0" brushRef="#br0">11176 15084 7974,'9'0'0,"1"0"0,-1-5-388,5 0 1,5-6 371,0 2 1,6-6 648,-1-4 0,-2 4-374,2-4 0,-5 3-25,5 2-252,-7-1 190,4 1-373,-7 6 1,-6 8 90,-4 10 0,-13 4 16,-5 5 1,-4 3 85,4 7 1,-5-1-16,0 0 1,0-1 195,5-3 0,1 1-127,4-6 1,3-5 221,6-4-226,0-7 1,6 3-192,3-6 1,4-6-61,1-3 0,0-4-233,1-1 1,-1-2 147,0-3 1,-1 3-402,-4-3 695,-2 3 0,-7-4 0,0-2 0</inkml:trace>
  <inkml:trace contextRef="#ctx0" brushRef="#br0">11360 15055 7974,'-7'21'0,"-5"1"-33,8 6 0,-6 7-45,6 3 0,-6 5 499,5 4 1,-1-1-84,1 6 0,-1 0-401,-4 5 0,-2-5 75,2 0 0,-4 5-424,-5 5 1,3-6 201,-3-3 1,-1-8 21,1 3 1,0-10-323,5-5 1,-1-9 509,1-5 0,0-4 0,0 0 0</inkml:trace>
  <inkml:trace contextRef="#ctx0" brushRef="#br0">11275 15496 7974,'29'-27'0,"-1"3"0,-1-1 564,-3 6 0,1 0 294,-6 5-560,0 0 0,-5 1-374,0 4 0,-6 1-970,-3 3 268,3 3-217,-7-4 995,6 6 0,-14 6 0,-1 2 0</inkml:trace>
  <inkml:trace contextRef="#ctx0" brushRef="#br0">11403 15212 7974,'0'14'0,"0"5"-276,0 0 1,0 8 66,0 1 0,0 2 533,0 8 0,-5-5-231,1 5 1,-7-5-442,1 5 1,2-6 172,-1 1 175,6-3 0,-10 5 0,5 1 0</inkml:trace>
  <inkml:trace contextRef="#ctx0" brushRef="#br0">11218 15780 7974,'8'19'-5,"-3"0"0,1 5 5,-1-5 0,4 4 0,-4-4 0,1-1 0,-1-9 0,-3 4 0,10-5 0,-8-2 0,5-6 0,-4-6 0,4-8 0,-4-7-83,5-3 1,-1-2 96,5-3 1,0 1-195,1-1 1,-1 1 4,0-1 1,0 6 199,1-1 1,-1 11 146,0-1 1,-5 9 701,1 1-49,-1 2-145,6 8 0,-8 2-169,-2 6 1,-3 1-132,-2-1 1,0 0-159,0 0 0,-2 1 2,-3-1 0,-7 2-382,-7 3 0,-6-2-43,1 7 0,-3-5-314,-1 4 0,1-4 121,3 5 1,-1-7-331,6 2 0,6-8-363,8-1 1087,4-7 0,1 3 0,0-6 0</inkml:trace>
  <inkml:trace contextRef="#ctx0" brushRef="#br0">11815 14785 7930,'7'-14'19,"1"4"180,6 1 0,0 4-172,0-4 1,2 6 0,1-1-18,2 8 1,0 0 404,-4 10 0,-3-2-316,-2 6 1,-4 5 73,-6 0 1,0-1-1,0 2 1,-6 0-187,-4 4 1,-4-4-234,-5 0 0,3-7 145,-3 2 0,3-5-12,2-4 0,0 1 6,0-7 85,0 1 1,6-11-64,3-4 1,7-9-59,7-4 1,7-4-110,12-2 1,1 1-51,-1 0 1,5-1-72,0 1 0,1 6 305,-6 3 0,-1 4 175,-3 6 1,1 3 129,-6 6 0,-2 1 6,-7 4 1,1 3 46,-6 6 0,-1 5-48,-4 0 0,-6 2-205,-4-3 0,-2 3 94,-2 3 0,-2 1-241,-3-6 0,1 6-217,-5-1 1,-1-2-685,-4 2 1011,-1-7 0,-6 10 0,-1-5 0</inkml:trace>
  <inkml:trace contextRef="#ctx0" brushRef="#br0">11687 15325 7930,'10'0'-376,"-1"0"0,-5-1-24,0-4 493,4 3 1,-6-5 20,2 2 354,-2 3-2,-2-4 283,0 0-432,0 4-74,0-4-275,-6 6 0,3 1 239,-7 4-196,7-3 179,-3 4-358,6 0 49,0-4 0,6 4 125,3-6 0,9 0-12,1 0 1,6-6 26,-1-4 0,4-2-38,5-3 1,-1 0 38,6-4 1,-7 3-29,3-3 0,0 3 24,0 2 0,-8 0-78,-7-1-38,3 8 0,-6 0-469,3 7 256,-9 0 50,-4 0 1,-6 7 68,0 2 1,-6 4 56,-4 1 1,-2 0 32,-3 0 1,1 1-187,0-1 376,0 0-3,0 0 0,4-1 35,1-4 1,5-1 143,0-3-233,2-3 1,2 10 1,0-2 1,0 2-10,0 3 0,-5-1-17,1 0 1,-7 0 7,1 0 1,2 2-34,-1 3 1,-1-3 22,-4 3 0,-2-5-20,-3-4 0,3 1 4,-3-7 10,4 1 1,0-5 0,1 0 0,2-6 0,2-4 0,4-9-141,6-4 1,1-4 80,4-2 1,5 1-45,9 0 1,-2 4 126,7 0 0,-5 7 111,4-2 0,-4 5-119,5 4 0,-7 4 100,2 6 1,-8 6 130,-1 4 0,-2 9-41,1 4 1,-2 4 7,-7 2 0,0-1-82,0 0 0,0 1-112,0-1 1,0-4-12,0 0 0,-7-7-95,-2 2 0,1-3 94,-2-2 0,1-5-31,-5 1 0,-1-7-605,1 2 398,0-4 1,0-2-129,0-4 0,6-3 61,3-6 1,3-2 55,2-3 0,2-1 242,3-4 0,1-1 0,3 6 0,9 0 0,-4 5 0,3-1 0,-2 1 0,-1 6 116,0 4 0,-4 2 26,-1 2 0,-1 6 303,1 4 0,2 4-143,-6 5 0,0 1-20,-5 4 1,0 3-186,0-3 1,0 3 37,0 1 0,-6 0-201,-4 1 1,-1-1 42,2 1 1,-4-2-67,4-4 1,1-2 13,-2-7 0,5-1-216,-4-4 171,6-3 1,-8-12-1,6-3 1,2-9 45,8-1 1,2-4-13,8 4 0,-1-5 105,0 5 0,0-2-64,1 3 1,-1 8 253,0 1 1,-5 1-77,1 3 1,-2 2-119,1 8 1,-2 2 204,-7 8 0,0 0 246,0 4 0,0 2-161,0 3 0,0 2 5,0-2 1,0-3-48,0-2 0,0-4 118,0 0-358,0-7 45,0-2 0,1-6-397,4 0 0,3-11 47,6-3 0,2-9-146,3 5 0,3-6 142,6 5 286,1-6 0,-1 2 0,1-5 0</inkml:trace>
  <inkml:trace contextRef="#ctx0" brushRef="#br0">12995 15752 8405,'15'-7'350,"-1"-7"0,0-3-216,0-7 0,1-1 0,-1-7 38,0-1 1,2-8 62,3-2 0,-3-1-175,2-8 0,-2 0-3,-1-5 1,-3 0-347,-2 0 0,1 0 261,-7 1 1,1 5-46,-5 4 0,-5 4 108,1 5 1,-6 3 118,5 7 1,-6 6-111,2 3 1,1 9 273,-1 6 0,-1 2-130,-4 2 1,0 2-148,-1 2 1,1 4 133,0 7 1,0 3-128,0 1 1,-1 2-59,1-2 0,-2-2 83,-3 7 0,4-5-373,-4 5 1,1-5-62,-1 4 1,3-4-198,-2 5 1,2-7 63,1 2 0,6-3-135,0-2 0,4 0 50,-5 1 0,7-6 579,-2 1 0,-2-7 0,-1 3 0</inkml:trace>
  <inkml:trace contextRef="#ctx0" brushRef="#br0">13237 14899 7953,'14'0'602,"1"0"-422,-1 0 1,-5 1 598,1 4 1,-5-2-160,4 7 0,-4-1-38,4 5 0,-1 1-253,2-1 1,2-1-56,-2-4 0,-2 4-762,1-4 0,5 4 242,5 1 246,0 0 0,2 0 0,1 1 0</inkml:trace>
  <inkml:trace contextRef="#ctx0" brushRef="#br0">10138 16747 8075,'-13'-10'0,"4"1"519,2 6-351,7-3 1,7 6 316,2 0 0,4 0-100,1 0 1,0 4-398,0 1 0,1 6-41,-1-1 1,-6 4-196,-4 5 0,-2 3-206,-2 6 0,-2 1 257,-2-1 1,-4 7-55,-6 3 1,-5-3 15,0-2 0,-5-5-128,5-4 1,-2-5-163,2-10 419,4 4 18,-6-12 454,13 6-221,2-7 1,12 0-118,4 0 1,2 0 240,3 0 1,-1 1-42,0 4 0,0-2 8,0 7 1,-1-1-89,-3 5 0,2 5 149,-2 0 1,-4 0-95,-1-4 0,-2-1-46,2 0 1,-4 5-134,4 0 1,-3 0 108,-2-5 0,0 0 12,0 0 0,1-4 195,4-1-3200,-4-5 2860,6 2 0,-1-6 0,2 0 0</inkml:trace>
  <inkml:trace contextRef="#ctx0" brushRef="#br0">10266 17188 8075,'14'-22'401,"0"-5"-218,0 3 0,7-3 30,3-1 1,4-1-72,5 1 0,-3-1 153,3 1 0,-4 6-703,-6 3 0,3 3 199,-7 2 0,-5 6-307,-5 3 0,-5 2-59,0-2-340,-2 4 915,-2-6 0,-6 7 0,-2 0 0</inkml:trace>
  <inkml:trace contextRef="#ctx0" brushRef="#br0">10408 16761 8075,'9'-8'-247,"1"4"0,-5 2 310,4 2 0,0 11 497,6 3 1,-6 16-98,1 3 1,-2 10 55,1 9 1,2 2 49,-6 12 0,0-1-436,-5 1 1,4 9 46,1-4 1,6-2 68,-1-2 0,2-4-314,2-2 1,1-7-177,-1-16 0,0 0-905,0-10 242,1-2 1,-1-19-76,0-2-648,-6-3 1761,4-15 0,-10-3 1,4-12-1</inkml:trace>
  <inkml:trace contextRef="#ctx0" brushRef="#br0">11062 16363 8075,'-2'10'214,"-2"-1"1,2 5-70,-3 5 1,4 6 280,1-1 0,-5 3-362,0 1 1,-4 6 21,4-1 1,-6 2-245,1-2 1,2-3 81,-1 3 0,6-8-255,-2-1 267,4-7-274,1-3 1,1-7 66,4-7 0,3-13 44,6-6 1,7-6-94,2-3 1,4-6 121,1 1 1,1 0 151,-1 5 1,6 1-112,-1 3 0,-2-1 361,-7 6 1,1 1-100,-6 9 0,0 3 345,-5 6 0,-4 0-66,-1 0 0,-5 11 104,0 3 0,-2 8-321,-2-3 0,-6 6 4,-4-1 1,-3 3-126,-1 1 1,0-4 71,0 0 0,4-12-1169,1 2-12,6-9-261,-4 2 1324,7-14 0,-6-7 0,-2-8 0</inkml:trace>
  <inkml:trace contextRef="#ctx0" brushRef="#br0">11232 16633 8075,'-6'21'1,"-3"2"0,1 4 72,-2 2 0,2 5 188,-1 4 1,-2 3 327,6 2 0,-4-5-428,4 0 1,0-6 14,5 1 1,0-10-229,0-4 0,2-3 68,2-2 0,0-6-595,5-3 0,-4-3 121,4-2 1,-4-11-132,5-4 0,-7-8 33,1-1 0,3-5 556,-3-4 0,8-1 0,-3-4 0,-1 4 0,1 11 0,-4-2-145,5 6 1,-7 0 144,2 4 0,1 6 1294,-1-1-741,-1 7 0,-2-1 109,3 8 0,-4 4-281,4 6 1,-3 2 18,-2 3 0,0-1-536,0 5 1,-2-1 181,-3 2 1,2 3 149,-6-3 0,4-2-376,-5 1 1,1-5-1053,-5 1 0,-1 1 678,1-1 1,0-5 202,0-4 1,6-5-5,3 4 151,-3-6 686,7 4-396,1-20 0,9 8 284,10-9 0,-3 3-166,3-3 0,-3-1 10,-2 1 0,0 2-62,0 2-271,-6 4 139,-1 6 0,-9 3-16,-3 6 0,-4 4-155,-10 16 1,-5-4 27,-9 8 1,1 2-12,-6-2 0,5 5 86,-5-5 0,11 2 211,-1-2 0,9-5-78,0 1 1,10-7 189,4-8-188,3 0 0,9-6 147,2-3 1,12-11-191,7-9 1,7 0 51,7-9 0,6-1-300,-1-9 1,1 4 87,-6-3 1,-1 3-334,-3 2 1,-8 6-303,-6 3 19,-7-3 732,-2 6 0,-9 2 0,-6 7 0</inkml:trace>
  <inkml:trace contextRef="#ctx0" brushRef="#br0">11147 17188 8075,'2'14'0,"2"0"0,-2 0 341,3 1 0,-4 5-54,-1 4 1,0 3-127,0 1 1,-1 0-102,-4 1 0,2-1-176,-7 1 1,6-6-392,-6 1 1,5-8 40,-4-2-739,6 0 1205,-4-12 0,1 4 0,-2-6 0</inkml:trace>
  <inkml:trace contextRef="#ctx0" brushRef="#br0">11346 17117 8054,'14'-15'-4,"1"7"578,-1 4 0,-5 4-143,1 4 0,-5 11 101,4 8 0,-6 6-185,2 4 0,-3 3-139,-2 7 0,-2-5-103,-3 0 0,4-2-223,-4 2 1,3 0-1184,2-10 1,2 2 1300,3-11 0,9 0 0,8-5 0</inkml:trace>
  <inkml:trace contextRef="#ctx0" brushRef="#br0">11716 17088 7945,'14'-14'820,"0"0"0,5-2-677,0-3 0,6 2-293,-1-7 0,3 2 537,1-2 1,6-3-84,-1 4 0,0-3-79,-5 3 1,1 2-98,-1 7 1,1 0-221,-1-1 1,-1 7-87,-3 4 0,-4 4-86,-6 4 1,4 4 179,-4 7 0,2 5 47,-11 4 1,-1 11 120,-4 7 1,0 2-90,0 9 0,-6-1-68,-3 5 1,-4-5 13,-1 0 1,-1-8 95,1-1 1,2-7 95,2-8 1,-2-5 459,2-4-176,-3-10 0,-1-11 84,0-12 1,0-8-490,0-11 1,-1-7-13,1-12 0,0 0 0,0-11 0</inkml:trace>
  <inkml:trace contextRef="#ctx0" brushRef="#br0">12029 16463 7945,'6'-8'520,"2"1"0,5 22 407,-4 8 0,-3 12-366,-6 12 1,0 1-71,0 9 1,-8 3-204,-6 11 1,-2 6-475,5-37 1,-1 1-1,0-2 1,0 1 226,-2 0 1,0 0 0,-13 35-209,3 0 1,-1-5 166,6-9 0,0 1 0,5-11 0</inkml:trace>
  <inkml:trace contextRef="#ctx0" brushRef="#br0">12896 17458 7856,'0'8'3497,"2"-2"-3265,2-6 1,4-6-478,6-4 0,1-9 209,-1-4 0,6-12 114,4-8 0,3-6 28,1-8 1,1-6-153,-1-3 1,1-8 52,-15 36 0,0 0 0,10-38-187,-1 5 1,-10 0-409,1 0 0,-9 11 346,0 3 0,-4 5-118,-1-1 0,-6 11 685,-3 9 0,-6 9-194,-4 5 1,4 10 512,-4 4 0,-2 5-309,2 5 1,-5 9-113,6 9 1,-6 9 437,5 1 0,-5 7-276,5-2 0,-6-2-740,1 2 1,2 0 282,-2 4 1,5-5-1004,-4-4 0,5 0 519,-1-4 1,8 1 555,2-11 0,6-1 0,-4-3 0</inkml:trace>
  <inkml:trace contextRef="#ctx0" brushRef="#br0">13294 16505 7845,'14'11'930,"0"4"1,1 3-372,-1 1 0,0 4-119,0 5 0,5-4-174,0-1 0,2-5-601,-2 1 0,-2-3 335,7-2 0,6-6 0,6-2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3000 12795 7996,'0'-10'1824,"0"1"-1280,7 6 0,1-8-282,6 6 0,6 0-230,4 5 1,9-5 68,5 1 1,3-7-277,2 1 1,0-1 207,-1 2 0,-5-2-938,-4 6 0,-5-5 363,-4 6 1,0 0-117,-10 9 0,2 0 658,-12 9 0,-5 3 0,-7 12 0</inkml:trace>
  <inkml:trace contextRef="#ctx0" brushRef="#br0">3071 13250 7996,'-14'20'0,"0"-6"0,6 1 0,3-15 0,10 0 0,9-7 908,10-7 0,11-6-374,7-4 0,7-3-1133,8-1 1,-6 1 269,-4 3 1,-4 5-193,-5 10 0,-5-2 107,-9 6 414,-10 0 0,-1 11 0,-6 2 0</inkml:trace>
  <inkml:trace contextRef="#ctx0" brushRef="#br0">2986 12965 7996,'8'7'-223,"-3"2"1,1 12 87,-1 7 1,4 7 1242,-4 8 1,1 7-423,-1 7 0,-3 1-112,2 9 1,-2-1-412,-2 5 1,2-6 209,2-3 1,-2-10-496,3-5 1,1-4 207,-1-5 1,6-5-171,-2-10 1,-1-2 90,2-7 0,-1-1-953,5-4 0,2-4 43,3-10 1,-2-4 902,7-10 0,6-3 0,7-7 0</inkml:trace>
  <inkml:trace contextRef="#ctx0" brushRef="#br0">4152 12610 8066,'-28'9'678,"-1"1"0,5 1-462,1 8 0,1-2 0,-4 9 440,3 4 0,-1 4-225,-4 9 1,-1 1-15,1 4 0,1-3-146,3 8 0,4-6 147,5 5 1,7-5-135,4 6 0,4-8-173,4 3 1,11-4 62,8-1 1,6-7-110,4-3 0,5-9-490,9-5 1,-1-10 266,6-4 1,-4-3-643,4-2 1,-5-8 391,5-7 0,7-7-1020,7-11 0,-3 3 702,-1-3 0,-12 3-712,-7 2 1438,-7-1 0,-7 1 0,-4-1 0,-6 1 0,-6-1 0</inkml:trace>
  <inkml:trace contextRef="#ctx0" brushRef="#br0">4778 12610 8011,'-13'2'424,"3"2"0,3 6 76,2 9 0,2 0 434,-7 9 1,5 5-573,-4 15 0,0-3-233,-6 8 0,1-1-409,0 5 1,0-2 204,-1-3 1,1 3-661,0-3 1,6-3 413,3-1 0,4-6-1425,1-4 860,0-3 886,0-13 0,6-8 0,2-7 0</inkml:trace>
  <inkml:trace contextRef="#ctx0" brushRef="#br0">4749 12667 7975,'10'1'857,"-1"4"1,-4 6 68,4 13 0,-6 6-342,2 13 1,2 6 111,-3 3 0,3 3-278,-3 2 0,0 1 179,5 4 0,-4-4-152,4 4 0,5 0-261,5-6 1,2 1-98,-2-14 1,-2-8-197,7-12 0,0-12-115,4-1 1,1-10 264,-1-10 1,-4-7-464,-1-16 1,-1-10 197,2-9 1,-3-3-201,-7-2 1,-5 0-119,1 0 0,-7 2-235,2 3 0,-4-2 3,-1 7 1,0-5-294,0 4 0,0 2 1067,0 8 0,-4-1 0,-1 6 0,2 1 0,1 2 0</inkml:trace>
  <inkml:trace contextRef="#ctx0" brushRef="#br0">2489 14330 8239,'-13'6'481,"3"4"0,-1 3 0,5 2-147,-2 4 0,3-1-282,-4 5 0,4 3 94,-4 7 1,-1-2 177,-4 7 0,5 2-177,-1 7 1,1-3-139,-6 4 0,0-4-24,-4-1 1,3 4 28,-3 0 1,-2 1-605,2-5 0,0-2 359,5-3 1,0 1-682,0-6 1,0-6 59,-1-8 852,7-10 0,-4-2 0,4-7 0</inkml:trace>
  <inkml:trace contextRef="#ctx0" brushRef="#br0">2474 14515 8239,'37'-8'0,"-1"2"43,-3 6 0,-3 0 0,3 0 0,-7 0 562,-3 0 1,-5 6-174,1 4 0,-8 2-925,-2 2 0,-6 5 233,2 0 0,-3 0-1104,-2-5 1364,0 7 0,-7 1 0,-1 7 0</inkml:trace>
  <inkml:trace contextRef="#ctx0" brushRef="#br0">2375 14913 8239,'16'5'-216,"3"0"1,3-2 60,6-8 0,2-5 542,3-9 1,0 2-112,10-7 1,-5 2-466,5-1 1,-9 2 71,-10 7 0,-3 0-359,-7-1 122,0 8 0,-6 2-531,-3 10 885,-10 2 0,-9 20 0,-8 3 0</inkml:trace>
  <inkml:trace contextRef="#ctx0" brushRef="#br0">2517 15084 8239,'-14'28'0,"0"0"0,1-5 218,3-4 0,6-5-24,8-5 1,6-4 97,9-10 1,5-9-341,9-10 0,5-7 116,9-2 1,-3-5-611,4 4 0,-9 1 299,-1 5 0,-13 4-1004,-1 0 1247,-7 13 0,-2-14 0,-1 9 0</inkml:trace>
  <inkml:trace contextRef="#ctx0" brushRef="#br0">2673 14941 8239,'8'16'527,"-3"3"1,1-1-217,-1 5 1,0 3 120,-5 7 1,-2 5 2,-3 9 0,2 2-134,-6 3 1,-1 2 126,-4-7 1,2-1-88,2-8 1,-1-3 40,6-7 1,1-6-257,4-3 0,6-5-155,3-4 1,6-4 45,3-6 1,9-12-169,7-7 1,5-13-972,-1-6 0,-2-5 583,2-4 0,-6-3-357,1-7 0,-3 1 896,-2 4 0,7-3 0,1 4 0</inkml:trace>
  <inkml:trace contextRef="#ctx0" brushRef="#br0">3271 14529 8214,'6'-14'-169,"3"0"1,4 0-85,1-1 1,5 6 1216,0-1 1,5-4-410,-5-5 0,6-1-720,-1 1 0,-2 3-99,2-3 1,-7 2-61,2-2 0,-3 8-1134,-2-4 662,-6 4 796,-2-3 0,0-6 0,2-3 0</inkml:trace>
  <inkml:trace contextRef="#ctx0" brushRef="#br0">3555 14216 8214,'0'15'0,"-2"4"0,-2 0 0,0 7 305,-5 3 1,1 4 48,-1 5 1,-4 8-62,3-4 1,-2 6 25,-2-1 1,6-7-1,3 2 0,-1-9-151,1 1 0,0-11 95,5-4 1,2-5-240,2-4 0,4-4 76,7-6 1,4-8-248,-1-6 1,6-6 93,-5-9 1,6-6-514,-1-2 0,3 0 156,1-1 0,1 7-6,-1-2 1,-6 9-140,-3 5 1,-8 5-254,-1 4 546,-7 4 1,2 14-3,-10 6 0,-9 8 275,-10 11 1,2 4-74,-2 5 0,2 1 399,-2 0 1,4-1-115,6 1 0,0-2 45,-1-3 1,3 1 299,2-6 1,2-6 192,4-8-552,2-3 1,2-8-23,9-3 0,4-7 65,1-7 1,2-7-5,3-13 1,3-1-1271,7-3 0,-6 3 383,1-3 0,-2 3-272,2 2 911,-4 6 0,-5-5 0,-1 5 0</inkml:trace>
  <inkml:trace contextRef="#ctx0" brushRef="#br0">3683 14487 8214,'0'14'-89,"0"0"0,0 2 370,0 3 1,0 9 242,0 10 0,5 3 273,-1 2 0,3-1-326,-3 1 1,-2 0-72,3-1 1,3 1-559,1 0 1,-1-5 202,1-1 1,1-5-1815,4 1 1108,0-9-523,1-4 498,-1-12 0,-6-3 686,-4-10 0,-8-9 0,-4-8 0</inkml:trace>
  <inkml:trace contextRef="#ctx0" brushRef="#br0">3242 14430 8214,'-8'0'-560,"2"0"257,6 0 0,1 1 113,4 4 1,-2 1-50,7 4 1,-5 2 238,4-2 0,1 9 0,4 3 0</inkml:trace>
  <inkml:trace contextRef="#ctx0" brushRef="#br0">3100 14870 8214,'9'0'-265,"1"0"1,4 0 368,5 0 1,0 0 501,-5 0 1,0 0-659,1 0 0,-1 0 84,0 0 0,0 2-143,1 3 0,-6-2 80,0 6 0,-5 1-300,0 4 1,-2 2 107,-2 3 0,-2-3 155,-2 3 1,-3 1 136,-2-1 1,-2 0 237,6-5 0,-4 0 90,4 1-336,0-1 1,7-2 186,2-2 1,4-4 5,7-6 1,3 2-82,1 3 1,7-4-103,-3 4 0,4-4-137,2-1 1,-7 2 99,-3 3 0,-3-2-157,-2 6 0,-5 1 128,1 4 0,-7 0 14,2 1 0,-5 4 109,-5-1 0,-3 3-109,-6-2 1,-2-2 63,-3 7 0,2-5-25,-7 5 0,2-7 17,-2 2 1,2-3-52,3-2 1,8-4 17,-3-1 69,9-6-76,-1 3 0,14-6-6,6 0 0,6-1 91,9-4 0,6-3 6,2-6 0,0 0-223,1 0 0,0-2-238,4-3 1,1 1 145,0-5 1,6-1-161,3-4 0,-3 4-629,-2 0 0,-7 5 54,-3-4 924,-11-1 0,7-5 0,-11 1 0</inkml:trace>
  <inkml:trace contextRef="#ctx0" brushRef="#br0">3981 14686 8214,'0'-21'0,"7"0"-80,2-2 1,4-4 217,1 3 0,5 2 507,0-2 0,0 5-456,-5-4 1,0 4-118,1-5 0,-6 7-397,1-2 0,-7 3-95,1 2-1051,-2 6 488,-2 2 297,0 6 686,-6 6 0,-2-5 0,-6 4 0,4 2 0,1-3 0,-1 1 0,-4-5 0,6-6 158,-5 4-18,12-4 1,1 7 202,9 4 0,-1 9 57,2 10 1,-1 4 147,5 6 1,-4 4-8,-1 9 1,1 2-136,4 3 0,-1 2-315,-4-7 0,4 5 50,-4-4 1,-1-3-133,2-7 1,-7 2-15,2-7 0,1-1-182,-1-9 1,-1 3 40,-4-7-72,0-1 143,-6-3 1,-2-7 33,-6-4 0,4-4-41,1-4 1,1 0 91,-1-5 0,-3-5-15,8-5 1,-6-2 33,6 2 1,-1 2-1,5-7 0,0 1-101,0-6 0,0 1 1,0-1 0,5 1-264,-1-1 0,7-1 103,-1-3 0,-2-2-242,1-2 0,-1-5 131,2 5 0,1 0-30,-7-1 0,6 5 108,-5-5 1,-1 7 264,-4-3 0,0 4 0,0-4 0,0-3 0</inkml:trace>
  <inkml:trace contextRef="#ctx0" brushRef="#br0">4223 14088 8214,'10'-18'-538,"-1"-1"1,-4 0 503,4 4 590,1 7 1,4 2-275,0 6 0,-4 2-52,-1 2 0,-6 9 55,2 6 1,-3 5-57,-2-5 0,-2 6-206,-3-1 1,2 1 129,-6-1 0,1-2-388,-2-3 0,-1-3 50,6 2 1,-4-6-488,4-3 276,1-6 145,4 10 0,0-13 245,0 0 1,6-6-70,3-9 1,9 1 43,1 0 0,1 0-27,-1-1 1,2 0 161,2-4 1,3 4-60,-7 1 0,-2 0 94,-8 5 19,4 2-69,-11 1 0,4 12 80,-6 4 0,-6 4-131,-4 5 0,-4 3 252,-5 6 1,3 1-62,-3-1 1,4 4 29,0-4 1,6 4-214,-1-8 0,7 1-267,-2-1-67,4-4-116,1-6 0,1-6 121,4-3 1,-2-3 53,7-2 1,-1-5-39,6 0 1,-1-4 84,0 4 1,-5 0 126,1 5-26,-7-6 276,3 4-235,-6-4 1,-8 12 117,-6 4 1,0 4-44,-5 5 1,-1-3-53,1 3 0,0-4 220,4 0 0,1 4 71,0 0 113,6-1 0,-3-3 242,6-1-284,1-6 0,10-2-192,3-6 0,6-1 40,4-4 0,-1-3 30,11-6 0,-2-7-12,11-3 1,-5-2 32,5-3 1,-5 1-230,5-1 1,-7 6-841,3-1 1,-11 8 95,-4 2 1,-8 1-1192,-1 9 1506,-7-1 0,2 6 115,-10 4 0,-3 0 235,-6 9 0,0-3 64,-1 8 0,-2-2 75,3 2 1,-4-1-144,9 5 1,-4-4 353,-1 5 1,1-6-82,4 0 1,1 3 31,3-2 0,4 0-5,-4-5 1,2 0 84,-2 1 0,4-1-14,-4 0 0,2 5-96,-2 0 0,3 6 160,-2-1 1,0 3-67,0 1 0,2-4 54,-3 0 0,4-1-88,1 6 0,6-2-58,4-4 0,2-2-323,2-7 0,5-1 125,0-4 1,7-3-385,-3-6 0,-1-1 209,2-4 0,-2-4-401,2-10 1,-3 1 220,-7-5 0,0 0-396,0 0 1,-4-3 176,-1 8 0,-6-8-277,2 3 840,-3 2 0,-2-6 0,0 5 0</inkml:trace>
  <inkml:trace contextRef="#ctx0" brushRef="#br0">4735 14700 8214,'0'22'0,"0"6"-22,0 1 1,-5-1 95,0 5 0,-1 2 120,1-2 1,-1 5 283,-3-5 0,-4 5-603,3-5 1,-2 1 39,-2-6 1,-5 0-377,0 1 0,-2-7 213,2-3 1,2-5-53,-7-4 1,5-4 150,-4-6 0,0-6-9,0-4 1,2-9 181,7-4 1,1-9 182,4-1 1,3-7 304,6 2 1,6 2-258,3-2 1,10 5 89,5-5 0,4 3-149,6-7 0,2 8-217,7-3 0,-2 0 21,-3 4 0,3 0 0,-5 4 0</inkml:trace>
  <inkml:trace contextRef="#ctx0" brushRef="#br0">4934 14231 8214,'0'23'127,"0"1"0,0 0 181,0 4 1,6 5-6,4 0 0,7 9 92,2 0 1,5 1-756,-5 4 288,0-3 0,-3-6-158,2 0 0,-3-11-348,-1 2 1,-1-6-249,-9 1 384,7-3-8,-9-7 0,3-6 450,-10-4 0,2-4 0,-7-4 0,1-9 0,-5-6 0,-1-8 0,1-1 0,2-7 0,2-8 0,4-6 0,6-3 0,0 2 0,0-2 0,11 6 0,3-2 0,11-1-82,4 2 0,-1 0 116,5 4 1,2-4 43,-2-1 0,-1 2 28,-8 8 0,-2 4 174,-3 5 1,-4 2-51,4 4 0,-4 2-150,-6 7 1,4 6 207,-4 3 1,-1 4-100,2 1 0,-3 12-17,3 7 1,-2 13 11,-3 6 1,-2 9 101,6 5 0,-6 8-163,2 2 1,3 4-219,2-4 0,2 0 190,2-6 1,1 6-143,-1 0 1,-2-2 167,-2-8 1,1-3 0,-6-7 1,-1-5-808,-4-4 1,0-9 326,0-5 0,-1-5-140,-4-5 1,-3-2 102,-6-7 0,0-7-60,0-2 1,-2-10 454,-3-5 0,3-9 0,-5-3 0</inkml:trace>
  <inkml:trace contextRef="#ctx0" brushRef="#br0">5346 14245 8214,'0'16'-65,"0"3"1,0 3 3,0 6 0,0 7 268,0 3 1,-6 6-90,-3-1 0,-6 7-314,-4-7 0,4 1 138,-4-6 1,-2 2-223,2-7 0,-5-2-36,5-7 1,-4-5 315,4-10 0,-6 4 0,2-5 0</inkml:trace>
  <inkml:trace contextRef="#ctx0" brushRef="#br0">5133 14472 8214,'28'-14'0,"6"1"-112,-1 4 0,0-2-269,-5 6 1,-4 0 372,0 5 0,-7 0-228,2 0-596,-3 0 832,-2-6 0,0 5 0,-6-12 0,-1 5 0</inkml:trace>
  <inkml:trace contextRef="#ctx0" brushRef="#br0">5474 14202 8214,'8'14'264,"-2"1"224,-6-1 0,0 6-332,0 4 0,-1 1-139,-4-1 0,2 3-140,-6-3 1,-1-2 145,-4 1 1,0-4-59,-1 5 1,1-7 93,0 2 1,4-3-831,1-2 0,1-4 154,-1-1 617,-4-5 0,5 2 0,-6-6 0</inkml:trace>
  <inkml:trace contextRef="#ctx0" brushRef="#br0">5346 14487 8214,'15'-15'-563,"-1"1"1,6 0 384,4 0 0,-2-1 270,2 1 1,-1 5-214,6-1 1,-2 6 120,-4-6 0,4 1 0,-5-6 0</inkml:trace>
  <inkml:trace contextRef="#ctx0" brushRef="#br0">5730 13818 8214,'0'15'-127,"0"-4"-17,0 3 1,-1-2 134,-4 12 0,2 1 213,-7 9 0,5-3-310,-4 7 0,0-6 77,-6 1 0,1 2 150,0-2 0,4-2-87,1-7 1,1 1-83,-1-6 0,2 0-108,7-4 1,0-6-627,0 0 608,0-5 1,7-6-99,2-12 1,4 0 271,1-5 0,5-2 0,0 2 0,1 0-233,-1 5 233,-3 6 267,11 2 0,-13 12 111,0 4 0,-4 7 260,-5 2 1,-4 8-267,4 1 0,-4 1 148,-1 4 1,0-3-25,0-2 0,0 1-157,0-1 0,5-4-357,0-1 1,1-5 111,-1 1 1,-2-5-935,7-4-60,-7-4-468,9-6 697,-10 0-158,4-6 167,-6-2 54,0 0 715,0 1-235,0 7 602,0 0-373,0-6 1,0-3-212,0-10 0,5 1 101,0-5 0,0 0 17,-5 0-8,6-10 0,-5 9 0,6-11 0</inkml:trace>
  <inkml:trace contextRef="#ctx0" brushRef="#br0">5901 13733 8214,'5'-28'0,"-1"-1"0,3 1 219,-3-1 1,-1 6 27,7-1 1,-2 7 614,1-2-458,4 3-375,-5 2 0,5 7-114,-4 7 1,-3 8 108,-6 11 1,0 5-140,0 9 1,0 2 85,0 3 0,-4 3-106,-1-3 0,-5-2 72,6 2 1,-6-5 49,5 5 0,-4-11 63,4 1 1,0-9 24,5 0 1,0-8-148,0-1 98,0-7 1,0 2-185,0-10 1,5-3 113,0-6 1,4-2-167,-4-3 0,6 2 50,-1-7 1,2 7 114,3-2 0,-1 3 6,0 2 0,0 4 162,0 1 1,1 5 120,-1 0 0,0 4-86,0 4 0,-6 8 273,-3 11 1,-3 4-135,-2 16 1,-7-2 44,-2 11 1,-4-5-76,-1 5 0,-2-1-337,-3 1 1,3 2 52,-3-7 0,4 5-237,0-4 1,1-2-450,0-9 1,0 1 371,-1-9 1,3 1-831,2-11 0,-2-7 1161,2-7 0,-2-10 0,-3-3 0</inkml:trace>
  <inkml:trace contextRef="#ctx0" brushRef="#br0">6015 13932 8214,'28'-22'0,"0"1"0,1 7 0,-1 5 297,1-1 1,2 7-90,-2-2 0,2 4-167,-7 1 0,-3 0-374,-2 0 1,-4 0 96,0 0 1,-8 6-498,-2 4 733,-3 2 0,-9 9 0,0 1 0</inkml:trace>
  <inkml:trace contextRef="#ctx0" brushRef="#br0">6071 14032 8214,'0'28'0,"5"2"0,0 3 0,6 2 170,-2 3 0,-1 3 227,2-3 1,-5 1-219,4-1 0,-4 3-96,4-3 1,-4 3-695,4 2 399,-5 0 1,7-7-207,-7-3 1,6-3-970,-5-1 1077,-1-7 1,-5-3 309,-4-10 0,-3-9 0,-6-8 0</inkml:trace>
  <inkml:trace contextRef="#ctx0" brushRef="#br0">6128 14472 8214,'2'-36'-15,"3"3"1,3 3 5,6 1 0,2 3 511,2 2 0,0 3-79,6 7 1,-2 0 36,1 0 0,3 1-126,-7 4 1,4 2-77,-4 7-191,0 0 0,-6 2-150,-4 3 0,-2 2 53,-7 8 0,-2 7-245,-3 6 0,-4 2 79,-10 8 1,-2 0 61,-2 5 1,-4 6-48,3 3 0,4-2-5,1 2 1,4-12 237,6-2 1,-2-13 78,6-6 36,0-9 0,13-6-75,6-8 1,7-11-5,7-8 0,2-12-286,4-8 1,-4 1 162,3-6 1,2-1-2297,-2 2 2331,0-1 0,0 4 0,0 0 0,-1 1 0,-2 4 0</inkml:trace>
  <inkml:trace contextRef="#ctx0" brushRef="#br0">16536 12525 8267,'-29'0'0,"6"0"201,-1 0 0,5-2-134,-5-3 0,5-3 604,-4-6 0,4 5-217,-5-1 0,5 2-18,-5-1 1,1 3-191,-6 6 1,-4 1-187,0 4 1,-7 6 57,2 13-1,-1 6-171,1 12 0,-2 3 125,7 2 0,6 8-102,8 7 1,10 4 22,4-4 0,4 4 45,1-4 1,12-1 109,7-4 0,13-6-47,6-4 0,4-14-249,6-4 0,2-17-125,7-2 1,-1-9-205,-4-5 1,6-14-17,-6-5 0,16-12 206,-6 6 1,6-1-2636,-11 7 2923,3-4 0,-15 9 0,4-5 0,-4-2 0,-6-2 0</inkml:trace>
  <inkml:trace contextRef="#ctx0" brushRef="#br0">16934 12454 8106,'0'-8'-21,"0"3"142,0 10 0,0 4 238,0 10 1,0 3-93,0 7 1,-5 10-95,0 4 0,-6 6-10,2 3 0,-2-5-135,1 10 0,2-3-9,4 3 0,2-8 112,-3-7 0,4-5-562,1-9 0,0-11 44,0-2-215,0-11 0,4 0 250,1-14 0,1-7-205,-1-16 0,-3-4 557,3-5 0,2-7 0,1-2 0</inkml:trace>
  <inkml:trace contextRef="#ctx0" brushRef="#br0">16920 12525 8106,'1'-8'-149,"4"3"1,-4 10 834,4 4 1,2 12-168,-3 7 0,1 7-136,-5 8 1,2 4-169,2 0 1,-2 6 29,3-6 0,1-4-201,-1-6 1,4-5 128,-4 1 0,6-4-281,-2-6 133,4-2 1,1-13-47,1-3 1,-1-5 55,0-5 1,-5-9-221,1-10 0,-1-5-75,6-4 0,-1-3-175,0-7 1,0-1-322,0-3 1,-6 9 294,-3 0 1,1 5 460,-1 0 0,0 2 0,-5-3 0</inkml:trace>
  <inkml:trace contextRef="#ctx0" brushRef="#br0">17460 12411 8106,'0'-8'43,"-2"3"399,-2 10 1,2 5-77,-3 8 0,-1 5-84,1 5 1,-6 2-66,2 3 1,1-1 40,-2 6 0,1 1-65,-5 9 0,1 1-146,3 3 1,-1 1-51,7-5 1,-6-1-300,5-4 1,1-7-1427,4-3 944,0-9 204,0-10 0,0-11-98,0-12 678,0-7 0,-7-19 0,-1-1 0</inkml:trace>
  <inkml:trace contextRef="#ctx0" brushRef="#br0">17389 12553 8106,'6'-8'0,"-3"2"-25,7 6 1,-6 0 389,6 0 0,-2 8 619,1 6 0,-1 2-386,-3 7 1,1 3-189,4 7 1,1-1 33,-6 5 0,6 1-68,-2 5 1,4 1-143,1 4 1,-1-6-93,-4 1 1,4-7-128,-4-7 1,4-9 394,1-6-173,0-6 0,0-11 15,1-6 0,-1-7-62,0-13 0,0-5-264,1-4 0,-6-10-142,0-4 1,-1-3-699,2-2 1,1 0 447,-6 0 0,1 5-331,-1 0 1,-4 0 6,4-5 0,-3-1-236,-2-4 0,0 5 1026,0 0 0,0 1 0,0 3 0,0 1 0,0 5 0,0 6 0</inkml:trace>
  <inkml:trace contextRef="#ctx0" brushRef="#br0">14815 13790 8212,'-14'-8'448,"6"2"0,2 7 35,6 4-218,0 3 1,6 8-172,4 3 1,2 3 98,3 6 0,-1-3-173,0 4 1,0-4 88,0 8 1,1-7-650,-1-3 0,0-7 307,0-2 1,1-1-570,-1-8 0,0-1 88,0-4 714,0-12 0,1-4 0,-1-12 0</inkml:trace>
  <inkml:trace contextRef="#ctx0" brushRef="#br0">15071 13875 8212,'-6'24'-117,"-4"0"1,-2-1-175,-2 6 0,-5 1 310,0 3 0,-5-3 85,5 3 0,-5-3-48,5-1 1,0-3 32,5-2 289,0-3-281,6-13 0,8-4-50,10-8 1,9-4-51,4-7 1,9 0 4,1-4 0,0-2 5,-4-3 1,-3 4-112,-2 6 1,-3-1-340,-7 1 142,-6 6 64,-2 2 1,-6 8-9,0 2 1,-8 6 209,-6 9 0,-7 3-6,-7 6 0,0 7 149,-1 3 0,-1-2 17,-3 2 1,5-6-98,-1 1 0,2-5 571,8-4-201,7-3-166,5-7 1,15-8-68,6-6 0,13-12-110,11-12 1,3-3 25,2-1 0,-2-2-88,-3-4 0,-3 4-115,-7-3 1,-1 5-309,-3 4 1,-1 4-805,-8 5 1234,-4 7 0,-11 2 0,0 6 0</inkml:trace>
  <inkml:trace contextRef="#ctx0" brushRef="#br0">14815 13790 8212,'15'2'0,"-1"2"0,0 6 165,0 9 1,0 3 97,1 6 1,-3 12-121,-2 2 1,-4 10 104,-6 1 0,-2 2-194,-2 2 1,-6 3 124,-9-3 0,2 7-458,-7-7 1,1 8 252,-6-3 1,1 2-187,-1-7 0,7-3-437,3-11 0,-1-7-54,1-3 703,0-9 0,6 0 0,4-10 0,2-3 0</inkml:trace>
  <inkml:trace contextRef="#ctx0" brushRef="#br0">14943 14515 8212,'29'-22'192,"-1"0"-192,1 3 0,-3 5-26,-2-1 1,-3 3 12,-7 7 25,0 0-206,0 5 0,-6 2-299,-3 3 1,-5 7 52,-5 7 0,-7 6 440,-7-1 0,-7 8 0,3 1 0,-11 6 0,-2-2 0</inkml:trace>
  <inkml:trace contextRef="#ctx0" brushRef="#br0">14844 14785 8212,'-14'6'-22,"-1"-4"1,14 3 122,5-10 1,14-3 77,6-6 1,4-5-290,5 0 1,-3-2 69,3 2 0,-3 4 23,-1-4 1,-5 4 183,-1 6-252,-5 3 1,1 12 38,-10 3 0,-3 6-105,-6 4 0,0 3-18,0 6 1,-6 5 90,-3 1 1,-4-6 34,-1-4 1,-1-7 2,1 2 0,-5-5-81,0-4 0,0 1 62,5-6 1,0-7-9,0-8 1,1-2-157,4-2 1,-2-2 96,6-3 1,0 8 214,5-3-181,0 3 413,6 3 1,1 12-105,2 11 0,-1 8 230,-3 1 0,-4 3-101,4 1 1,1 1 50,-1-1 0,5-4-156,-6-1 1,3-5-59,-3 1 0,0-10-50,5-4 22,1-3 0,4-4-144,0-3 1,0-9 70,0-10 0,5-7-436,0-2 1,2-7 19,-2 2 0,1-3-127,4-1 0,3-1 32,-3 0 0,-2 5-162,1 0 1,0 2 590,0-2 0,-2-3 0,-7 5 0</inkml:trace>
  <inkml:trace contextRef="#ctx0" brushRef="#br0">15313 14302 8192,'5'-10'-88,"-1"1"1,9-1 435,1-4 0,4-6-311,10-4 0,-3-1 24,9 1 1,-9-1-304,-1 6 0,-7 1 96,2 9 0,-8 2-354,-2 7 1,-5 2 205,0 3 1,-4 6 31,-4 13 0,-6 1 262,-9 13 0,-5 0 0,-9 4 0,3 3-85,-3 2 1,3-4 84,2-1 0,5 4 530,5-8 1,3 0-218,6-10 1,3-6 284,6-3 0,1-9-182,4-5 0,4-7-241,10-8 1,10-10 2,9-13 1,-2-7-197,2 2 1,-2-3-588,2-1 0,-3 1 361,-7 3 1,-6 5-539,-3 9 0,-4 3 782,-6 7 0,4 0 0,-5 0 0</inkml:trace>
  <inkml:trace contextRef="#ctx0" brushRef="#br0">15569 14216 8192,'6'8'-755,"-3"5"676,7-4 1,-5 10 528,4 5 0,-4 8-52,4 1 0,-6 11 192,2-1 0,-3 3-451,-2-4 0,0 1 58,0-1 1,0 0-256,0-5 0,4-3 113,1-11 0,5 3 164,-6-7 1,3 0-840,-3-5-1550,-2-6 1306,4-2 0,-6-12 117,0-4 747,-6-2 0,-2-9 0,-6-1 0</inkml:trace>
  <inkml:trace contextRef="#ctx0" brushRef="#br0">15484 14543 8192,'-8'21'-11,"1"-2"127,7 9 1,0-2-316,0 7 0,0-8 72,0-1 1,2-2-282,3 2 0,-4-4 112,4-6 1,-2-6-63,2-3 358,-4-3 0,12-2 0,-5 0 0</inkml:trace>
  <inkml:trace contextRef="#ctx0" brushRef="#br0">15626 14415 8192,'14'0'260,"0"0"85,0 0 0,1 7-184,-1 2 1,0 4-187,0 1 1,-4 0-292,-1 1 0,1-1 30,4 0-156,0-6 336,0-2 1,-1-7-683,-4-4 788,-2-3 0,-1-6 0,2 0 0</inkml:trace>
  <inkml:trace contextRef="#ctx0" brushRef="#br0">15768 14074 8192,'5'14'4,"-1"1"1,6 0 307,-5 4 0,4-1-80,-4 6 1,0-6 4,-5 6 0,0-6-52,0 0 1,0 0-196,0 1 1,0-8-52,0 3-198,-7-3 1,4 2-723,-6-4 505,5-2 207,-8-7 1,10-7 8,-3-2 1,4-9 17,1-1 1,1-4 19,4 4 0,3-5 228,6 5 0,1-1 107,-1 1 0,2 8 131,3-4 0,-2 9 349,7-3 1,-2 5-303,1 0 0,3 2 143,-7 2 0,0 6-57,-5 4 1,-2 4 108,-2 5 1,-4-2-31,-6 7 0,0 0-303,0 4 0,-6 1 63,-4-1 0,-4 5-345,-5 0 1,-1 7 62,-4-2 0,-3 8-56,4 1 1,2 4-449,2-9 0,0-2 272,5-12 0,-2-6-1498,11-3 1796,1-9 0,-3 2 0,-1-4 0</inkml:trace>
  <inkml:trace contextRef="#ctx0" brushRef="#br0">16123 14415 8192,'15'15'792,"-1"-1"1,-2 6-401,-2 4 1,3 3 137,-4 1 1,4-1-392,1-3 1,0 1-333,0-6 1,1 3-1991,-1-7 2183,0 2 0,7-16 0,1 6 0</inkml:trace>
  <inkml:trace contextRef="#ctx0" brushRef="#br0">16408 13804 8192,'6'-8'-169,"-4"-4"483,10 10 0,-5-3 351,2 10 1,2 5-286,-6 8 1,0 5-120,-5 5 1,0 2-850,0 3 427,0-3 1,-7 10-36,-2-7 0,1-5-93,-2-4 1,6-7-76,-6 2 0,7-8-50,-2-1 189,-3-7-22,7 3 248,-6-12 0,14 0 9,2-4 1,4-1 190,1 6 0,2-4-77,3 4 1,-3 0 181,3 5 0,-4 0-75,0 0 1,-3 2-155,-2 3 0,1 3 32,-6 6 1,-2 6-12,-8 4 1,-3 3-149,-6 1 1,-7 7-21,-2 3 0,-4 3-138,-2 2 1,1 1 62,-1 3 0,-1-2 131,-3 2 0,5-4-150,-1-5 0,3-5 79,7-10 1,0-4-305,4-9 163,1-4 85,6-18 0,2-1-353,6-15 1,11-6 493,3-13 0,10 3 0,-2-5 0</inkml:trace>
  <inkml:trace contextRef="#ctx0" brushRef="#br0">16479 14288 8192,'14'3'0,"0"6"0,0 2 307,1 13 1,-6 1 78,1 8 1,-6-1 121,6 6 1,-5-5-371,4 5 1,-6-6 64,2 1 0,1-3-176,-1-2 0,5-4 330,-6 0-1949,7-7 936,-3-3-828,0-8 1484,-2-12 0,1-8 0,1-8 0</inkml:trace>
  <inkml:trace contextRef="#ctx0" brushRef="#br0">16607 14359 8192,'6'-8'248,"0"3"-4,4 10 1,3 3 412,-4 6 1,-1 5-703,1 0 1,-4 4 47,5-4 0,-6 0-123,6-4 0,-7-1 84,2 0 0,-2-1-525,2-4 0,-4-1-522,4-3-168,-3-4 1251,-2-1 0,0-8 0,0-6 0</inkml:trace>
  <inkml:trace contextRef="#ctx0" brushRef="#br0">16763 13989 8192,'14'13'1075,"-4"-2"-611,-1 12 0,-6 3-265,2 7 0,-3-3 62,-2 3 1,0 0-202,0-4 0,0 5 118,0-10 1,0 4-111,0-9 0,0 5-445,0-5-602,0 6 502,6-9 0,-4-2 0,9-15-266,-6-13 0,1-7 253,-1-7 1,-4-7 205,4-3 0,1-2 284,-1 3 0,6-3 0,-2 7 0,-1 1-2,2 9 0,-2-3 15,1 7 1,4 5 216,-4 5 1,4 5 391,1 0 1,-1 4 188,-4 4 1,4 6-286,-4 9 1,-1-2-403,2 7 1,-7-5 160,2 5 0,-4-5-837,-1 4 1,0-4 151,0 5 1,0 0-461,0 4 860,-6-6 0,-2 5 0,-6-5 0</inkml:trace>
  <inkml:trace contextRef="#ctx0" brushRef="#br0">16792 14316 8192,'6'-8'0,"-3"-5"-219,7 4 0,-1-2 75,5 1 0,0-2 546,1 2 1,-1-1-163,0 2 1,0-4-200,1 4-148,-1 2-404,0 1 61,-6 6 1,-2 8 185,-6 6 1,-6 2 13,-4 8 1,-4 1 48,-5 8 0,3-1 335,-3 6 0,1-7-209,3 2 0,-2 2 75,7-2 0,4-6 475,1-8 168,4-3 1,7-8-262,4-4 0,2-4 81,2-4 0,5-9-488,0-6 1,7-6 149,-3 1 1,-1-3-255,2-1 0,-5 1 89,5 3 1,-7-1-664,2 6 1,-5-5 702,-4 5 0,2 1 0,-4 3 0</inkml:trace>
  <inkml:trace contextRef="#ctx0" brushRef="#br0">16863 13804 8192,'0'14'376,"0"1"0,6 5 184,3 4 1,-1 11 219,2 7 0,-1 12-253,6 8 1,-1 7-485,0 2 1,-5 2 179,-4-33 1,0 0 0,-1 4-1,1 1-70,2 4 1,1 1 0,-1-3 0,0-1-218,0 2 1,0-1 0,2-2 0,1-1 88,-1-1 0,1-1 0,9 35-304,-5-5 0,0-5-95,1-10 0,-1-5-298,0-14 0,-6-4-1388,-3-11 1476,-4-2 1,-1-15 583,7-6 0,0-6 0</inkml:trace>
  <inkml:trace contextRef="#ctx0" brushRef="#br0">17417 13733 8192,'0'14'516,"0"0"1,0 9-454,0 5 1,-1 2-66,-4 8 1,-8 1-263,-6 9 1,-6-4 195,1 3 0,-3-4-20,-1-5 0,0 0-237,-1-10 206,1 4 1,6-18-386,3 0 304,3-6 0,6-8 164,1 0 1,7-6-38,2-4 0,7-2 158,7-2 1,6-1-43,4 1 1,3 6-31,1 4 1,-1 2 26,-3 2 1,1 0 126,-6 0 0,0 6-7,-5 4 0,-6 2-62,-3 3 1,1 4 63,-1 0 0,0 4-94,-5-4 1,-2 0-93,-3-5 0,4 1 95,-4-1 0,2-2-85,-2-2 1,4-2-13,-4-3-11,3-4 1,4 7-26,3-3 1,3-2 69,6 6 0,-5-1-132,1 2 1,-6 7 68,6-3 0,-7 8 35,2-3 0,-4 5-6,-1-5 1,5 0-6,0-5 0,0-4-37,-5-1-333,0-6 104,0-9 1,0-11 70,0-16 1,0-2 225,0-3 0,6-10 0,2 4 0</inkml:trace>
  <inkml:trace contextRef="#ctx0" brushRef="#br0">17517 13847 8192,'14'-14'-218,"0"-1"0,-1 6 218,-4-1 0,4 3 0,-4-3 975,4-3-723,1 12-140,-6-6 1,-2 14-18,-6 2 1,0 9-34,0 1 1,-4 11-83,-1-2 1,-6 10 108,1 0 1,-2 3-323,-2 2 1,-1-5 69,1-1 1,5-7-224,-1-1 0,5-2 41,-4-8 1,6-5-501,-2-5 151,-3-5 694,7 2 0,-4-12 0,10-4 0,2 2 0,8-1 0,-1-1 32,0-4 1,0 0-127,1 0 0,0-2 388,4-3 1,-3 3-72,3-3 0,-3 3 113,-2 2-260,0 0 13,-6 0 0,-1 7-223,-7 7 0,-2 7 44,-3 7 0,-4 6-110,-10 4 1,3 8 70,-3 1 0,3 0 106,2-5 0,0 1-49,0-1 1,1-6-88,3-3 481,4-3-79,6-8-23,0-2 0,6-6-38,4 0 1,3-4 16,1-1 1,0 0-162,0 5 0,0 0-5,1 0 1,-6 8 17,1 6 0,-7 2-19,2 8 1,-4-2 103,-1 2 0,0 1-72,0-6 0,0 0 238,0-5-170,0 0-211,0-6 0,5-5-16,0-12 1,6-7-254,-2-12 0,4-6 149,1 1 0,2-6 199,3 1 0,-3-3 0,4-2 0</inkml:trace>
  <inkml:trace contextRef="#ctx0" brushRef="#br0">17901 13875 8192,'7'13'0,"5"-2"321,-8 13 1,6-1-46,-6 6 1,6 4-62,-5 0 0,4 5 46,-4-5 0,4 5-313,-4-5 0,1 2-136,-1-2 1,-3-3-146,3 3 1,1-4 152,-1-6 1,1 3-111,-1-7 0,-4 0-1252,4-5 842,-3-6 700,-2-2 0,0-6 0</inkml:trace>
  <inkml:trace contextRef="#ctx0" brushRef="#br0">18071 13719 8192,'14'-22'0,"1"-4"-373,-1 8 0,2-3 131,3 2 1,-4 3 491,4-3 0,-3 3-72,-2 2 0,5 2-112,0 2 0,0 4-13,-5 6 0,1 1 12,-1 4 0,0 5-144,0 9 0,-4 4 131,-1 10 1,-4 2-7,5 3 0,-6 9 20,6 1 1,-1 7-9,5 7 0,1-4 110,-1 4 1,-5 4-288,1-4 1,-1 3 123,6-13 0,-6-3 60,0-2 1,-4-4-213,5-5 1,-7-4 72,2-5 0,-4-7-155,-1-3 1,-6-3 0,-7-8-192,-6-4 1,-6-5-71,1-9 1,-3-6 489,-1-12 0,6-7 0,1-1 0</inkml:trace>
  <inkml:trace contextRef="#ctx0" brushRef="#br0">18156 13847 7930,'8'8'169,"-3"6"1,-3 6 279,-2 9 1,0 6-302,0 3 1,0 3 105,0 1 0,-7 1-463,-2 0 1,1-6-47,-1 1 0,-1-6-17,-4 1 0,1-8-51,4-1 1,-4-8-269,4-2 0,1-6 591,-2-8 0,-6 0 0,-6 0 0</inkml:trace>
  <inkml:trace contextRef="#ctx0" brushRef="#br0">18043 14216 8192,'14'-14'0,"2"5"-102,3-1 1,-3 1-35,2-5 1,3 1-85,-2 3 1,0-2 125,-5 2 0,0-2-265,1-3 359,-1 1 0,0 0 0,0 0 0</inkml:trace>
  <inkml:trace contextRef="#ctx0" brushRef="#br0">18284 13861 8192,'0'14'0,"0"0"0,0 7-273,0 3 0,0-2 247,0 1 1,-6 6 435,-3 4 1,-2 0-404,1-4 1,-3-1 14,4 1 0,-2-3-357,1-2 1,-1 1-88,7-6-448,-7 0 870,3-4 0,-7-1 0,1 0 0</inkml:trace>
  <inkml:trace contextRef="#ctx0" brushRef="#br0">18156 14202 8192,'15'-14'0,"-1"0"0,2 1-355,3 4 1,-2 1 204,7 3 0,-5 3 376,4-2 0,-5 2-563,1 2 1,-3 5-104,-2 0 440,0-1 0,0 3 0,0 1 0</inkml:trace>
  <inkml:trace contextRef="#ctx0" brushRef="#br0">18583 13591 8192,'-2'14'734,"-2"0"0,1 7-584,-7 3 1,5 2-269,-4 3 1,-1 1 96,-4 3 1,2-1 197,2 6 1,-3-7-364,4 2 1,1-7 64,-1-3-994,5-5 774,-2 2 1,6-14 31,0-6 0,6-6-50,4-8 0,1 0 359,-2 0 0,4-4 0,-3 4 0,2-2 0,2 11 0,-4 1-181,-1 4 1,-4 0 125,5 0 1,-7 8 596,1 6 0,3 6-134,-2 9 0,-1-1-12,-4 1 0,0 4-89,0 0 0,0-5 58,0-4 1,5-7-342,0 2 1,-1-3 144,-4-2-585,7-6 0,-4-3 222,6-10 1,-1-3-93,2-6 0,1-2-345,-6-3-274,6 4 526,-3-6 385,-1 13 1,0 8 363,-7 10 0,0 9-200,0 4 1,0 3 320,0-3 0,0 3-190,0-7 0,0 4 54,0-4-276,0 0 1,1-11-325,4-3 1,-2-5-313,7-5 1,-7-9 289,2-10 0,1-3-746,-1-1 1013,-1-1 0,3-5 0,1-3 0</inkml:trace>
  <inkml:trace contextRef="#ctx0" brushRef="#br0">18739 13477 8192,'8'-22'568,"3"6"-76,-6 7-343,6 6 1,-5 4 96,4 13 0,-2 2 170,-3 8 1,-4 0-83,4 4 0,-3-4-239,-2-1 1,0 0-43,0 0 0,0-2-216,0-7-449,0 0 0,0-4 387,0-1 1,1-7-81,4-2 0,-4-7 15,4-7 0,1 0-18,-1 0 0,5-2 101,-6-3 0,7 3 192,-1-3 1,-2 8-41,1 2 250,1 6 1,4-4 107,0 7 0,-4 2-121,-1 3 1,-6 9 27,2 9 1,-3 6-13,-2 4 0,-2-1 68,-3 6 0,2 1-140,-6 8 0,4-1-169,-4 6 1,-1 1 47,-4 3 1,0-3-187,-1-1 0,1-11-53,0 1 1,0-4 81,0 0 0,-1-9-514,1-10 0,0-10 259,0-4 1,-1-4-559,1-1 965,6-12 0,-4-4 0,4-12 0</inkml:trace>
  <inkml:trace contextRef="#ctx0" brushRef="#br0">18825 13818 8192,'20'-1'0,"4"-4"0,4 2-20,6-7 1,2 6 567,7-6 0,-6 5-185,1-4 0,-6 1-389,1-1 1,-4-2 45,-6 6 0,-2 0-1324,-7 5 1304,0 0 0,-6 0 0,-2 0 0</inkml:trace>
  <inkml:trace contextRef="#ctx0" brushRef="#br0">18924 13946 8192,'2'10'548,"3"-1"0,2 5-69,8 5 0,-1 8-252,0 2 1,0 5 18,1 9 0,-1-5-387,0 0 1,-1-6 92,-4 1 1,4-3-88,-4-2 0,2-4-802,-1 0 0,1-7 554,-6 2 0,-1-8 383,-4-2 0,0-5 0,0 2 0</inkml:trace>
  <inkml:trace contextRef="#ctx0" brushRef="#br0">19095 14088 8192,'13'-23'0,"-4"-1"0,4 8 181,-4 2 0,4 1 372,1 9-302,0-1 0,-1 11-5,-4 4 0,-2 9-208,-7 4 1,0 4 11,0 2 1,-4 1 37,-5 3 1,-1 2-22,-8 3 0,-3 3 104,2-3 0,0-4 118,5-1 0,0-9 49,-1-5 442,8-3-501,0-2 1,15-8 77,6-6 1,8-12-309,12-12 0,-3-3-414,7-1 1,-2-7-291,2-3 0,2-1 655,-7 1 0,7-10 0,-4 4 0</inkml:trace>
  <inkml:trace contextRef="#ctx0" brushRef="#br0">27142 12894 8081,'-8'0'111,"2"2"-482,6 3 153,0 3 0,6 7 297,4 4 1,-2 5 299,1 9 0,-1 3-212,1 7 0,3 1-119,-8 4 0,3-2 152,-3 6 1,-2 0-187,3 5 0,1-4-2,-1-5 0,-1-1-4,-4-9 0,0-5 12,0-4 1,5-7-230,0-8 0,0-5 56,-5 1 0,0-8 141,0-2 0,-2-8-172,-3-11 1,-1-5-207,-3-9 1,-4-5 188,3-10 0,3-5 63,-3-14 0,2 1-240,-1-10 0,-2 5 257,6 5 0,2 6 341,7 12 0,4 3-117,7 11 0,0 8 184,4 7 0,3 4-52,7 6 0,-5 3 51,-1 6 0,1 6-111,4 3 1,-4 4-39,0 1 0,-5 1 246,4-1 0,-7 2-278,-2 2 1,-1-2-131,-8 3 0,-2-3 56,-8-2 0,-4 5-138,-10 0 0,-3 6-24,-7-1 1,-4-2-30,0 2 0,0-7 102,4 2 0,2 2-22,4-2 0,2 0 64,7-5 1,6 0 88,3 0 0,10 1-58,5-1 1,4 0 147,5 0 0,3 0-152,6 1 1,7-3 24,3-2 1,9-4-152,5-6 1,7-1-77,-2-4 0,1 2-221,-10-7 0,-4 1 62,-11-6 0,-1 6-357,-13-1 707,0 1 0,-12-12 0,0-1 0</inkml:trace>
  <inkml:trace contextRef="#ctx0" brushRef="#br0">27995 12709 8081,'8'0'-1772,"-2"0"3106,-6 7-1220,-6 1-12,-2 6 1,-4-5 129,2 1 107,-3-7-159,12 3 1,-10-7-44,6-4 1,0 2 119,5-7 30,0 7 34,0-9-68,0 10 51,0-4-242,0 6 241,0 0 0,0 6-210,0 3 0,0 6 4,0 4 0,0 4-12,0 11 0,0-3 129,0 7 1,0 5-132,0 4 1,0 2 6,0-2 1,-4-1-60,-1 6 0,0-4-132,5 4 1,0-2 141,0 3 1,0-11 22,0-9 1,0-4-682,0-6 1,0-7-73,0-6 233,0-7 0,0 0-44,0-12 0,0-4-49,0-15 1,0-1 91,0-14 1,0 2 103,0-11 0,0 0 353,0-5 0,0 0 0,0 1 0,0-6-159,0 0 1,0 1 158,0 4 0,5 13 0,0 6 0,1 8 191,-1 6 99,-4 3 0,12 14 73,-4 2 1,-1 11 168,2 8 1,-1 13-129,5 11 1,5 5 30,0 4 1,2-1-22,-2 6 0,-2-1-164,7 1 1,-5 1-171,5-5-442,-7-1 324,10-4 1,-11-2-41,3-3 1,-4-10 152,0-9 0,-1-8 215,0-1-125,0-7 1,-1-9-31,-4-13 0,2-7-192,-6-2 0,6-7 512,-1-3 0,-4-4-916,-1-6 1,1 2-98,-1-6 1,-1-4-498,-4-6 1,2-6 531,3 2 1,-4 4-114,4 5 1,1 13 635,-1 11 0,6 9 0,-9 4 0,10-1 0,-4-1 0</inkml:trace>
  <inkml:trace contextRef="#ctx0" brushRef="#br0">28734 12539 8081,'23'6'0,"-3"1"0,-6 2 0,-6 5 147,-3 0 1,-3 7 337,-2 7 1,-2 2-263,-3 4 0,-4 2-160,-10 7 0,3-6 242,-3 1 0,2 0-24,-2 5 1,1 1-267,-5 4 0,5-4 159,-1 3 1,4-3-462,0-1 0,1-5 115,0 0 1,4-8-29,1-2 0,6-6-364,-2-7-28,-3-7 0,7-15 147,-4-12 1,10-12-126,4-7 0,4-10 570,1-4 0,0-9 0,0-4 0</inkml:trace>
  <inkml:trace contextRef="#ctx0" brushRef="#br0">28678 12709 8081,'14'-22'-1837,"0"2"1980,0 6 1,-1 7 759,-4 7 0,2 8-222,-6 11 0,6 5-217,-1 9 0,1 3 65,-2 7 1,4 6-54,-4 3 1,2 3-77,-1 2 0,3 2-265,-4 2 1,1-7 162,4 3 0,-3-7 83,8-2-476,3-1 147,-6-17 1,11-3 119,-4-13 0,4-6 77,2-8 1,-6-8 4,1-6 1,0-8-169,4-11 1,-4-8-79,-1-7 1,-4-5 121,5 0-1815,-7 5 1392,4-8 0,-7 6-263,0-7 1,-6-2-653,-3-2 0,-5 4-142,-5 0 1,-3 0 636,-6 5 1,-3 3 712,3 2 0,-7 6 0,8 1 0,-2 1 0,-4 1 0</inkml:trace>
  <inkml:trace contextRef="#ctx0" brushRef="#br0">25962 14131 8021,'-14'0'-572,"0"6"-71,-1 4 0,-4 4 1411,0 5 0,-1 3-220,1 7 0,-2 5-448,-2 4 1,-9-1-114,4 1 0,-1-5-175,1 5 1,4-5 213,-4 5 1,-1-7-35,6 2 1,0-3-187,0-1 1,9-7 94,-5-3 0,11-3-365,-7-2 1,9-6 463,-3-3 0,6-4 0,-4-1 0</inkml:trace>
  <inkml:trace contextRef="#ctx0" brushRef="#br0">25919 14401 8124,'0'14'-173,"0"1"-129,0-1 1,0 6 194,0 4 0,-6 0 155,-3 4 1,-6 2-67,-4 8 1,-4 8 190,-10-3 0,-2 2-219,-3-2 1,-2-5-165,7 0 1,0-11-686,5 1 895,5-15 0,-3 6 0,4-11 0</inkml:trace>
  <inkml:trace contextRef="#ctx0" brushRef="#br0">25663 14771 8124,'19'6'21,"0"4"0,2 9 251,-2 4-321,-3 4 228,4 2 0,-7 5 64,-4 4 0,2-1 0,-6 0 0,0 1-345,-5 5 1,0 4 128,0 1 0,0-6-230,0-4 1,1-8 115,4-1 0,-3-7-947,2-8 623,4-6 0,-1-5 411,2-12 0,4-13 0,-5-15 0</inkml:trace>
  <inkml:trace contextRef="#ctx0" brushRef="#br0">26005 14458 8124,'22'-19'-65,"-3"0"1,3-1-180,2 1 1,4 1 115,5-5 1,8 1 170,7-2 0,-1-1-159,-4 6-36,-7 0 38,-8 4 0,-7 8-627,-7 2 741,0 3 0,-12 2 0,-4 0 0</inkml:trace>
  <inkml:trace contextRef="#ctx0" brushRef="#br0">26090 14288 8124,'8'9'26,"-3"0"0,1 3 179,-1 6 0,-1 1 50,-4 10 1,0 4 29,0 14 1,0 6-112,0 8 0,-1-1-215,-4 7 1,2-3 186,-7 3 1,6-3-66,-6-2 1,7-4-145,-2 4 0,4-10-33,1-4 0,0-6-519,0-4 1,5-9-168,-1-10 92,7-4 0,-8-10-86,7-10 776,-7-9 0,3-27 0,-6-3 0</inkml:trace>
  <inkml:trace contextRef="#ctx0" brushRef="#br0">26118 14728 8124,'15'-14'0,"-1"0"0,0 0 0,0-1 22,1 1 0,5 0-114,4 0 0,1-5-354,-1 0 1,-4 0 445,-6 5 0,7-1 0,1 1 0</inkml:trace>
  <inkml:trace contextRef="#ctx0" brushRef="#br0">26303 14387 8124,'8'8'0,"0"3"98,-3-6 0,-4 11 141,4-2 0,-3 9-129,-2 1 0,-7 9-107,-2 5 1,1-3-220,-1-2 0,-1-3 147,-4-1 1,0-3-76,-1-2 1,6-3-47,-1-7 1,6 0-659,-6 0 848,1-6 0,-5-1 0,-1-7 0</inkml:trace>
  <inkml:trace contextRef="#ctx0" brushRef="#br0">26175 14757 8124,'10'1'21,"-1"4"0,-4 3 72,4 6 0,-5 2 40,0 3 0,3 3 121,-3 6 0,1 1-57,-5-1 42,0 1-107,0-1 1,0 5 73,0 0 1,0 5-49,0-4 1,0 3-172,0-3 0,0-1 28,0-5 1,0-6-430,0-3-162,0-9 1,2-4 268,2-6 1,-2-8-220,3-6 0,-4-7 168,-1-7 0,0-2 74,0-3 1,0-2 283,0-3 0,0 3 0,0 7 0,0 0 0,0-1 0,2 7 0,3 3 0,-4 3 0,4 2 0,1 0 6,-1 0 1,6-1 128,-1 1 0,-2 2 68,1 2 0,0-3 60,6 4 1,-1-4-25,0-1 0,0 6-75,1 3 0,-1 4-90,0 1 1,0 1 45,0 4 0,-4 9-147,-1 10 0,-5 3 22,0 1 1,-2 7 27,-2 3 0,0-2-105,0 2 0,0-6-231,0 1 0,0 2 56,0-2 1,0-5-468,0-4 724,0-7 0,-6 10 0,-2-5 0</inkml:trace>
  <inkml:trace contextRef="#ctx0" brushRef="#br0">26175 15013 8124,'15'0'0,"-1"-2"317,0-3 1,5 2-185,0-6 0,5 4-206,-5-5 1,4 2-38,-4-1 1,0 1-596,-5 3-327,1 4 781,-8-6 0,-2 7 21,-10 0 0,-4 7 135,-10 2 0,-2 4 95,-2 1 0,-2 2 0,6 3 0,0-2 0,4 7 0,1-7 112,0 2 214,6-3-270,2-2 0,7-7 197,4-7 1,5-7-143,8-7 0,5 0-84,5 0 1,0-1-14,1 1 1,-7 2 2,-3 2 1,-3 4-127,-2 6 0,-1 1 88,-4 4 0,-4 5-141,-10 9 1,-3-2 189,-6 7 1,-5 1-11,0 8 0,-5-3 182,5 3 0,0-8-125,5-1 0,2-6 286,2 1 0,4-8-117,6-2 1,1-6-151,4 2 0,5-10-122,9-4 1,0-10-247,9-5 0,-3-8-55,8-1 0,-7 0 329,-3 5 0,1-7 0,5-1 0</inkml:trace>
  <inkml:trace contextRef="#ctx0" brushRef="#br0">26588 14600 8124,'9'-4'-93,"1"-1"0,1-6-198,8 1 1,-2-2 303,7-3 1,-1 1 193,6 0 1,-2 0-91,-4 0 0,-2 1-514,-7 3-133,-6 4 284,-2 6 1,-12 8 119,-3 6 1,-10 11 49,-5 9 1,2 10-13,-2-1 0,0 2 36,-4-2 0,1-2 88,3-3 1,5-3 78,10-7 1,3-6 317,6-3 1,0-8-102,0-1 1,11-7-67,3 2 0,10-10-377,-1-5 0,3-7-25,-3-2 0,3-5-218,-8 5 1,6-4 142,-5 4 0,-6 0 211,-8 5 0,2-1 0,1 1 0</inkml:trace>
  <inkml:trace contextRef="#ctx0" brushRef="#br0">26701 14671 8124,'0'10'132,"0"-1"0,0 2 194,0 8 1,0-1-116,0 5 0,0 3-101,0 7 1,5-3 9,0 3 1,1-3 88,-1-2 1,-4 1-256,4-1 1,-2-4 31,2 0 1,-3-7-12,2 2-160,-2-9-370,4 2 0,-3-13-189,7-4 1,-5-5 332,4-13 0,-6-3 411,2-7 0,3-3 0,0-7 0</inkml:trace>
  <inkml:trace contextRef="#ctx0" brushRef="#br0">26900 14515 8124,'21'-28'-660,"3"4"461,9 0 1,-3 7 198,3-2 0,-3 3 0,-2 2 1162,1 6-703,-1-5 0,-10 12 176,-4-4-699,-3 3 0,-3 4 113,-3 3 1,-7 3-93,-7 6 1,-2 8-36,-13 6 1,-1 7 121,-9 8 0,-4 6-96,-9 3 1,6 0-115,-6 5 1,10-13 219,-5 8 0,13-15-89,1 0 0,9-7-305,0-6 288,9-3 58,4-13 1,6-10-7,0-12 0,6-2 0,4-8 0,9-6 0,3-6 0</inkml:trace>
  <inkml:trace contextRef="#ctx0" brushRef="#br0">27028 14657 8124,'21'0'-201,"-10"2"-50,3 2 0,-4 6 485,-1 9 0,-3 5 510,-6 9 1,0 1-244,0 4 1,0 3-261,0-3 1,0 3-173,0 2 1,0-5 30,0 0 0,0 3-263,0 2 1,0 6-106,0-11 1,0-1-337,0-8 0,0-7 149,0-3 1,2-10-1011,3-4 1465,-4-10 0,6-9 0,-7-8 0</inkml:trace>
  <inkml:trace contextRef="#ctx0" brushRef="#br0">27099 14657 8092,'15'-8'164,"-1"3"0,0 7-109,0 8 0,1 1-55,-1 12 0,0 1 253,0 4 0,5 1 391,0-1 0,0-4-781,-5 0 1,5-7 136,0 2 0,13-3 0,-2-2 0</inkml:trace>
  <inkml:trace contextRef="#ctx0" brushRef="#br0">27753 14145 8017,'0'-8'-1078,"0"2"955,-6 25 1,-3-2 176,-10 17 1,1-3-143,-5 2 36,-1-3 1,-4 0 20,-1-6 0,5-7 4,1 2 0,5-3 242,-1-2-201,4-6 14,0-1-39,7-7 1,4 0-17,8 0 1,6 1 17,9 4 1,1-3 8,4 2 1,3-1 12,-3 2 0,3-3-19,1 3 0,-1 1 164,-4-1 0,-2-1-36,-7-4 310,0 0-54,1 0 129,-7 0-364,-2 0 0,-8 5-20,-2 0 0,-4 6 128,-7-2-393,1 10 108,-6 3 1,-2 7-98,-7-1 1,-6 5 72,-3 1 0,-1 4-105,1-5 1,3 0 70,7-5 0,6-1 46,3-3 0,5-4-213,4-5 26,-3-1 1,13-6 92,0-4 1,8-5-136,11-9 0,3-1 46,7-12 0,1-1 229,3-4 0,3 2 0,7-2 0,-7 9 0,-2-5 0,-11 7 0,-2 3 0,-7 6-16,0 3 1,-6 10 80,-3 4 1,-4 12 81,-1 7 1,-7 7 239,-8 8 0,0-1-25,-9 1 1,5-1-91,-5 1 1,2 4-50,-2 1 0,-1-1-96,6-4 1,0-2-207,5-3 1,5-3-20,-1-7 0,7-11-551,-2-2 500,4-11-762,1-4 368,6-14 543,-5-8 0,12-13 0,-5-1 0</inkml:trace>
  <inkml:trace contextRef="#ctx0" brushRef="#br0">27654 14799 8017,'9'0'0,"1"0"0,-2 2-201,1 3 0,4 3 223,-4 6 1,-1 2 235,2 2 1,-7-2-95,2 3-281,3-3 73,-7-2 0,5 2-13,-6 3-135,0-3 1,0 4-594,0-5 341,0-8-6,0 6 450,0-11 0,7-2 0,1-8 0</inkml:trace>
  <inkml:trace contextRef="#ctx0" brushRef="#br0">27896 14572 8017,'8'0'-527,"3"8"525,-7 6 1,1 6 132,-5 9 0,0-5-202,0-1 0,0-1 60,0 2 0,0-3-434,0-7 24,0 0 47,0 0 287,-6-6 0,4-8-29,-3-9 1,2-10 33,-1-5 1,2-9 81,-3-5 0,8 2 0,2-2 0,6 1 0,-1-1 0,2 4 279,3 5 0,5 6 11,4-1 1,4 8 34,5 2 1,5 1-158,10 9 0,-9-1 139,4 5 0,-12 0-123,-2 0 0,-7 8 30,-8 6 0,-6 2-164,-3 7 0,-4 1 74,-1 5 0,-11 5-406,-3 4 0,-11-1 173,-4 0 1,-5 0-488,-9 1 0,0 0 222,1-10 1,5 2 7,4-11 0,8-2 366,1-7 0,7-4 0,-2-6 0,3 0 0,2 0 0,6-11 0,3-3 0,4-5-146,1 0 1,6 3 124,3-3 1,6-3 146,4-2 1,3 2 49,6-1 1,7 0 65,3 0 0,-3-2-9,-2 6 1,-5 1-22,-4 9-221,-4-4 1,-12 13 98,-3 0 1,-7 8-239,-7 11 1,-7 3 59,-12 6 1,-2 2 2,-3 4 0,-1-4 47,1 3 0,0-3-5,9-2 1,9-4 17,0 0 0,9-7 2,-3 2 1,5-8 18,0-1 1,8-7-7,6 1 0,7-8-104,2-6 1,6-2 46,-1-3 1,3-4-11,1 0 0,-4-4 16,0 4 61,-7 0 0,4-2 0,-7-1 0</inkml:trace>
  <inkml:trace contextRef="#ctx0" brushRef="#br0">28009 14302 8017,'8'20'-237,"-3"4"1,-3 11 312,-2 7 0,0 9 506,0 10 1,-5 4-491,0 6 1,-4 0 415,4 1 0,-1-3-264,1-3 0,3 2-39,-2-6 0,2-2-396,2-8 0,0-9 318,0-10 1,2-9-354,2-5 1,-1-10-51,7-4 0,-1-5-399,6-5 0,-1-11 675,0-12 0,7-1 0,1-5 0</inkml:trace>
  <inkml:trace contextRef="#ctx0" brushRef="#br0">28493 14216 8207,'5'15'-15,"-1"-1"1,6 5 290,-6 0 1,1 6-61,-5-1 0,0 3-443,0 1 1,-6 2 95,-4 3 0,-9 4-54,-4 5 1,-4-1-1,-2-3 0,1-3-27,0-7 0,1-1 96,3-3 0,2-5-161,3-10 0,8 2 191,-3-6-197,9 0 434,-1-11 0,12-2-77,3-7 1,9 1 183,1 0 1,6 5 12,-1-1 0,-2 7-10,2-2 1,-7 4-79,2 1 0,-5 7-11,-4 8 0,1 0 100,-7 9 1,1 5-119,-5 4 0,0 5 141,0-5 1,0 5-93,0-5 0,0 2-189,0-2 1,0-8-136,0 4-321,0-10 332,0 1 1,5-14-69,0-6 0,4-12-401,-4-12 0,6-4 208,-2-6 0,-1-2 96,2-7 1,-6-4 274,6 0 0,-1-13 0,6 1 0</inkml:trace>
  <inkml:trace contextRef="#ctx0" brushRef="#br0">28578 14288 8023,'14'-21'-303,"2"5"252,3-3 1,-2 10 481,7 4 0,-2 3-72,2 2 0,1 2-127,-6 3 0,-1 3-117,-9 6 0,2 2-135,-6 3 0,-7 3 54,-7 6 1,-9 1-217,-1-1 1,-6 2-123,1 3 1,-2-3 166,-3 3 0,2-3-153,4-1 1,2-2 74,7-4 1,4-4-432,1-9 456,6-4 0,-4-7 105,7-4 1,2-8 29,3-6 0,7-4 217,7 4 1,5 0 120,-5 4 0,6 1-160,-1 0 0,3 1 122,1 4 0,4-2-46,-4 6 0,2 0-70,-11 5 0,-6 7-54,-8 2 0,-4 8-123,-1 2 1,-6 7 83,-4-3 0,-7 4-119,-2 2 0,-5-2-89,5-4 0,0 3 50,5-8 0,0-3-285,0-6 74,0-6 45,-1 10 200,8-11 194,0-2-87,7-8 1,7-2 452,2 1-160,-3 6 1,5 3-102,-6 9 0,0 5 80,-5 5 0,-2 3-22,-2 7 1,0-2-97,-5-4 1,4 4 83,-4-3 1,6-4 242,-2-1-131,3-3-205,2-2 1,7-6-164,2-3 1,4-5 107,1-5 0,6 2-178,4-6 1,3-6 54,1-4 1,2-4-757,4 4 1,-4-8 81,3-2 0,2 1-198,-2-5 0,-2 1 434,-7-1 1,1-3 451,-6-7 0,0 7 0,-5 3 0,-6-4 0,5 1 0,-5-7 0</inkml:trace>
  <inkml:trace contextRef="#ctx0" brushRef="#br0">29118 14288 8023,'0'-15'258,"0"7"150,0 2 0,0 8-151,0 2 1,5 6-30,0 9 1,4 3-105,-4 6 1,5 2 198,-6 4 0,1 3-29,-5 11 0,0-2-169,0 6 0,0-2-136,0 2 0,0 2-118,0-6 0,0-3-359,0-7 0,0-3 90,0-7 0,0-5 20,0-4-293,0-4 0,0-10 209,0-10 0,5-6-436,0-17 898,-1-4 0,-4-10 0,0-1 0</inkml:trace>
  <inkml:trace contextRef="#ctx0" brushRef="#br0">29175 14273 8023,'14'-20'188,"2"4"77,3-3 0,-1 3-167,5 2 0,7 0-168,8 0 0,-1 1 181,0 3 1,1-2-48,5 2 0,0-1 307,-1 2 1,-5-2-121,-4 6 1,-8 0-167,-1 5 1,-7 7 99,2 2 1,-5 5-247,-4 5 1,-2 5-5,-4 9 1,-2 5 180,3 9 1,-5 4 0,-5 6 1,-3 9-29,-6 10 1,4-7-152,6-28 0,-1-1 0,-4 28 148,-6 8 1,6-10-196,-1 0 0,1-2-92,-5-12 0,4-10-149,1-4 1,6-12-347,-2-7 145,-3-10 0,2-15 135,-4-13 1,-3-13-127,4-6 1,1-3-211,-1-1 752,-1-1 0,-7-6 0,3-3 0,2-3 0</inkml:trace>
  <inkml:trace contextRef="#ctx0" brushRef="#br0">29374 14401 7965,'13'2'-256,"-4"3"0,2 4 219,-6 10 1,0 5 36,-5 9 0,-3 3 0,-7 7 0,1-2 326,-10-3 1,-2-3 595,2-7 1,-6 0-682,1 1 1,-2-1-407,-3 1 0,5-7-143,1-3 1,5-3-1054,-1-2 1361,4-6 0,-6-2 0,-1-6 0</inkml:trace>
  <inkml:trace contextRef="#ctx0" brushRef="#br0">29104 14686 7965,'21'-15'95,"2"1"1,4 0 244,2 0 0,4 1-730,0 4 0,10-2 154,-5 6 0,1-5-246,-6 6 0,-7-3 40,2 3 442,-9 2 0,1-11 0,-5 5 0</inkml:trace>
  <inkml:trace contextRef="#ctx0" brushRef="#br0">29559 14344 7965,'10'5'86,"-1"0"0,-6 6 56,2-2 0,-3 9-245,-2 1 0,0 6 120,0-1 0,-2 1-83,-3-1 1,-3 2 83,-6-2 0,-2 1-113,-3-1 1,4 1-53,-4-6 0,-2 0-215,2-4 1,0-6 361,5 1 0,-7-1 0,-1 5 0</inkml:trace>
  <inkml:trace contextRef="#ctx0" brushRef="#br0">29403 14600 7965,'27'-4'130,"-4"-1"1,4 0-191,-3 5 0,3 0-143,1 0 1,-4 5-64,0 0 1,-2 6 7,1-2 258,-2-3 0,-1 7 0,3-5 0</inkml:trace>
  <inkml:trace contextRef="#ctx0" brushRef="#br0">29971 14017 7981,'15'0'176,"-1"0"1,0 5 326,0 0 1,1 4-326,-1-4 1,3 6-175,-3-1 1,2 2-57,-11 2 112,0 7 1,-7-4 83,-3 7 0,-9-2-84,-10 2 0,-7 7-238,-2-2 1,-7 3 123,2-4 1,5 0-254,5 1 0,1-6-356,8 1 288,0-6 0,11 2-20,3-6 299,4-6 1,2-1 37,4-7 0,4 0 114,10 0 0,-1 0 224,5 0 1,-4 0-119,5 0 1,-5 0 55,5 0 0,-7 4-32,2 1 0,-8 6 108,-1-1 1,-7 2-65,2 2 0,-4 2-54,-1 3 1,-1-1-70,-4 5 1,-2-1-5,-2 2 0,-2 1-191,6-6 1,-4 5 130,4-5 1,0 0-208,5-5 42,0 0 1,2-1-62,3-4 0,-2-2 52,6-7 72,-6 6-121,10-4 57,-11 4-31,4-6 1,-6 2 46,0 2-328,0-2 192,6 4-40,-4-6 1,10-6 53,-2-4 0,3-13-40,1-6 1,0-17 33,0-6 0,5-6 235,0-13 0,0-3 0,-12 31 0,0 0 0</inkml:trace>
  <inkml:trace contextRef="#ctx0" brushRef="#br0">30270 13875 7981,'14'-20'68,"0"4"-68,1 2 0,-3 9 0,-2 10 0,-4 4 345,-6 10 1,0 3-72,0 7 1,-1 1-170,-4 3 1,-3 2-41,-6 3 0,-1-4 10,1-5 0,5-1-42,-1 1 0,6-7-228,-6-3 174,7-10 1,-2-3-221,10-6 0,-2-7 61,7-8 0,-1-4 142,5-4 0,0 1 33,1 3 0,0 3-44,4-3 0,-3 3 52,3 2 1,-3 0 15,-2-1 0,5 7 110,0 4 1,0 2-103,-5 2 0,0 2-4,1 2 0,-3 11 9,-2 8 0,-5 4 6,-10 2 0,-3 1 15,-6 3 1,-7 3 42,-3 7 1,-2 4 63,-3 1 1,1 5 237,-1-1 0,-4 8-1096,0 2 1,-5-2 587,5-8 1,0-3 251,4-6 1,2-8-837,4-7 1,-3-7-206,7-12 899,7-3 0,-1-6 0,5 0 0</inkml:trace>
  <inkml:trace contextRef="#ctx0" brushRef="#br0">30270 14302 7981,'35'-8'0,"-5"2"0,3 6 0,-3 0 0,-2 0 0,2 0 228,4 0 0,0 0 383,4 0 1,2 0-813,-7 0 0,-6 0 48,-8 0-205,-3 0 0,-9 1 358,-2 4 0,-16 3 0,-5 6 0</inkml:trace>
  <inkml:trace contextRef="#ctx0" brushRef="#br0">30341 14359 7913,'5'14'-116,"0"0"1,6 7-300,-2 2 1,-3 6 472,-1 4 1,1 3 467,-1 7 0,0-5-321,-5 0 0,0-2-136,0 2 0,0-3 191,0-7 1,-5-1-161,0-3 1,1-4-435,4-6-241,0-6-76,-7-1 1,6-15 343,-4-7 307,4-5 0,7-15 0,2-1 0</inkml:trace>
  <inkml:trace contextRef="#ctx0" brushRef="#br0">30441 14543 7913,'14'-22'0,"5"3"145,0 10 0,6 3 36,-1 6 0,3 0-61,1 0 1,-1 1 149,-3 4 1,-4 3 62,-6 6 1,-6 2-126,-3 3 1,-5 3 22,-5 6 1,-3-4-132,-6 0 1,-11 4-50,-4 5 0,-4 0-162,0-4 0,3-2 23,-3-4 0,4 4-51,6-3 0,2-2 39,7 2 0,6-7-82,3 2 74,4-9 0,7-4 70,4-6 1,7-3 131,2-7 1,12-1-126,3-13 1,0 2-157,4-1 0,-1-4 66,1 3 0,-5 4-378,-10 1 499,-2 3 0,0-5 0,1-1 0</inkml:trace>
  <inkml:trace contextRef="#ctx0" brushRef="#br0">31194 14742 7848,'8'-9'1343,"-3"-1"1,-2 7-1430,2-1 1,-2 2-371,6 2-361,1 6 817,10 2 0,-4 0 0,5-2 0</inkml:trace>
  <inkml:trace contextRef="#ctx0" brushRef="#br0">26787 16591 7955,'-7'14'0,"-2"0"1,1 7 293,-2 2 1,7 9-29,-1 1 0,2 2 49,2-2 1,0 2-212,0 3 1,0 6-222,0-6 0,0 0 118,0-10 0,5-1-370,-1-3 111,8 2 0,-5-16-933,8-1 1191,-7-5 0,-2-17 0,-6-3 0</inkml:trace>
  <inkml:trace contextRef="#ctx0" brushRef="#br0">26858 16434 7984,'14'-14'-294,"0"6"468,0 3 1,1 5-123,-1 5 0,0 3 250,0 6 1,-4 7-85,-1 2 1,1 9-122,4 1 0,-1 11-30,-4-1 1,4 8-1,-4-4 0,-1 7-163,2-2 1,-3 2-297,3-2 1,3-5-383,-4-9 0,-3-3 70,-1-7 704,-3-6 0,-2 5 0,0-5 0</inkml:trace>
  <inkml:trace contextRef="#ctx0" brushRef="#br0">26787 16918 7984,'6'-15'0,"2"7"-108,6 4 0,2-3-181,3 3 1,3-6 237,6 5 0,-4-4 58,0 4 1,-7-4-418,2 4 189,-3 0 207,-8 5 1,-3 2 7,-10 3 1,-5 4 110,-9 10 1,-1 5 23,-4 9 0,4 3 265,5 7 1,1-1-173,0 1 0,6-2 53,3-3 0,5-5-318,5-9 0,5-5-240,9-10 0,9-4-256,10-10 539,-3-9 0,6-21 0,-5-9 0</inkml:trace>
  <inkml:trace contextRef="#ctx0" brushRef="#br0">27213 16647 7984,'10'0'-1,"-1"0"1,2 0 168,8 0 1,-1-6-96,5-3 0,-4-10-249,5-5 0,0-4-80,4-6 1,-1 0 154,-3-4 1,-4 3-269,-6 7 1,-6 1 163,-3 3 0,-3-1 45,-2 6 0,-7 1 160,-2 9 0,-4-2 0,-1 6 0,0-4-15,-1 4 0,1 0-122,0 5 248,0 0 73,0 0 0,6 6 147,3 4 0,3 9-63,2 5 1,7 4 58,2 5 0,-1 10-9,2 9 1,-6 3-4,6 2 1,-7 5-307,2-1 1,-4 6-28,-1-6 0,0 10-16,0-4 0,0-1 109,0-9 1,0-7-271,0-2 0,-6-5 50,-4-6 0,-2-8 100,-2-10 0,-1-10 55,1-4 0,0-3-6,0-2 1,0-8 42,-1-7 0,1-5 23,0-8 1,1-2 122,4-4 0,2 3 23,7-7 1,2 5-261,3-5 0,7 5 64,7-5 0,5 1-545,-5-1 1,6 4 15,-1 5 0,3-4 509,1 0 0,1-7 0,-1 4 0</inkml:trace>
  <inkml:trace contextRef="#ctx0" brushRef="#br0">27711 16079 7984,'20'-8'114,"-4"2"-114,3 6 0,-3 6-154,-2 3 1,-1 6 166,-4 4 0,-2 3 226,-7 6 0,0 1-183,0-1 1,-7 5-45,-2 0 1,-5 0-9,-5-4 1,3 2-5,-3-2 1,3 1-402,2-11 271,0 0-279,-1-11 298,7-2 0,8-12 1,10-4 0,-1-4 68,6-5 1,-4 3-2,8-3 0,-4 4-10,0 0 1,-1 6 133,0-1 1,0 2 94,1-1 0,-6 3-50,1 6 1,-7 1 115,1 4 1,-2 4-48,-2 10 0,-6 10 72,-4 9 0,-2 9 57,-3 5 0,1 5 32,0 5 0,-5 3-327,0 6 0,9-32 0,1 1 224,2 2 1,0 1 0,-6 36-167,8-38 1,1-2 0,-7 23-21,6-10 1,0-12-595,5-7 0,2-11 123,2-8-13,4-6 1,7-21-143,-1-6 0,-2-12 559,-2-7 0,3-3 0,-6-2 0</inkml:trace>
  <inkml:trace contextRef="#ctx0" brushRef="#br0">27768 16576 7984,'14'-14'0,"0"0"0,0 4 110,1 1 0,-1 6 275,0-2 1,0 3-327,0 2 1,1 0 88,-1 0 1,0 0-143,0 0 1,-4 0 179,-1 0-219,-6 0 0,4 8 7,-7 7 1,-7 0-79,-2 9 0,-8 5-42,-2 4 1,-7 6-87,3-1 1,1 2 133,-2-3 1,11-2 49,-1-6 0,9-7-41,0-3-18,4-10 1,9-4-134,6-10 0,0-7 134,5-7 1,2-7-87,-2 3 0,0-3 137,-5 3 0,0-3-4,0 7 1,-4 2 45,-1 8 151,1-4 0,-1 11 27,1-2 1,-7 4-68,2 4 1,-4 6 318,-1 9 1,0-2-161,0 7 0,0 4-1,0 6 1,2 3-13,2-3 1,0 10 138,5-2 1,1 4-340,4-3 1,0-2 83,0-3 0,-1 0-285,-4-10 1,2 2 63,-6-11 1,0 0 36,-5-5 1,-2 1 87,-2-1 0,-6-5-5,-9 1 1,-1-7-275,-4 2 0,-8-4 247,4-1 0,-4 7 0,4 0 0</inkml:trace>
  <inkml:trace contextRef="#ctx0" brushRef="#br0">4124 5303 8110,'-43'-22'0,"2"3"0,3 9 0,2 5 0,2 10 0,4 9 0,-6 10 0,3 9 0,-3 11 0,-7 13 0,21-22 0,1 1-192,-1 6 0,2 2 1,1-3-1,1 1 383,1 1 0,1 0 0,1 1 0,0 0-103,0-4 0,2 1 0,1 3 0,2 0-54,0-1 1,1 0-1,1-1 1,1 1 146,2 2 1,1 0-20,0 1 0,2 1-276,3-1 0,4 1 1,1 3-1,2 0 255,3-1 0,2 1 0,2 5 0,1-1-88,0 1 0,2-1 1,3 1-1,3-2 9,-1-5 1,2-2-1,4 0 1,3-3-16,3-4 0,1-2 1,1-5-1,2-3-63,1-5 1,1-5 0,0-5-1,0-4-275,35-1 1,-34-15-1,0-5 246,0-4 1,1-3 0,4-7 0,1-4-3,2-5 0,-1-3 1,3-5-1,-3-3-273,-2-6 0,-4-2 0,-2-1 0,-4-1 328,-2-6 1,-4-2-1,-4 3 1,-2-1 24,-2 0 0,-3-1 0,-2-5 0,-1-1 4,-4 4 0,-3 0 0,-1 2 0,-3 1-31,-3 6 0,-2 1 0,-1 5 1,-3 0 127,-3-1 1,-2 1 0,-1 0-1,-3 1-282,-8-2 1,-2 1-292,3 5 1,-2 1 421,-8-3 1,-3 2-1,-1 7 1,-2 3-473,-9-3 0,-2 3 233,-3 3 1,-2 3 141,-5 5 1,-2 4-1,5 2 1,-1 2 23,2 4 0,0 3 0,0 7 0,-1 5-105,-1 8 0,-1 5 195,4 2 0,0 3 0,-11 8 0,-1 3 0,5-1 0,1 1 0</inkml:trace>
  <inkml:trace contextRef="#ctx0" brushRef="#br0">5631 5871 8814,'-15'-14'1083,"3"-2"-915,2-3 0,2-3-172,4-6 0,2-7 613,-3-3-336,4-9 1,1-10-530,0-9 1,2 26 0,2-1 156,0-1 0,2-1 1,0-8-1,2-3-8,1-2 1,1-1 0,-2 0 0,1 0-390,3-4 1,0-1 0,-3 3-1,1 1-52,2 1 0,-1 0-495,-2 6 1,0 1 951,1 0 1,0 2 0,5-28-4,-1 10 0,-6 15-201,-4 18 355,-2 10 1,-4 8 218,-2 11 1,-6 10 35,-9 8 1,0 4 478,-9 10 0,1-1-337,-11 11 1,7 0 21,-3 4 0,0 6-327,0-1 1,0 7 431,1-2 0,2 2-692,-2-2 1,5-3-247,4-7 0,5-2 22,10-7 332,2-6 0,7-11 0,0 3 0,0 3 0</inkml:trace>
  <inkml:trace contextRef="#ctx0" brushRef="#br0">5688 4322 8333,'28'-14'100,"5"6"-50,0 3 0,5 3 1314,-5 2 1,1 13-588,-6 6 1,0 13-160,1 5-358,-1 5-571,1 13 1,1-3 310,3 10 0,10-4 0,7-1 0</inkml:trace>
  <inkml:trace contextRef="#ctx0" brushRef="#br1">754 5402 8302,'-19'-14'-23,"0"0"197,0 0-67,5-1 465,6 1-158,2 6-41,-1 2-346,6 6 1,-6 2 142,7 2 0,0 6-46,0 9 0,0 3 65,0 6 0,0 7-191,0 3 1,5 5 107,0 4-59,0 3-158,-5 7 1,0 2 144,0 2-1076,0-2 1129,0 10 0,0-10 51,0 2 0,0 9-304,0 1 0,0 8 128,0-3 1,0 1 91,0-1 0,0-3 30,0 2 1,0-2-35,0-2 1,4-3-25,1 3 1,5-8-4,-6 9 1,6-5 37,-5 5 0,1-3-12,-1 7 0,-4-5-11,2-29 1,-1 1-1,0 35 21,-2 2 0,1-4-88,1-36 1,1 1 81,-2 39-221,2-38 0,1 1 0,-2 2 0,0 0 97,1 0 1,-1 0-406,1 1 1,-1-1 466,-2-3 0,0 1 1,0 2-1,0 1 1,0 2 1,0-1-1,0 1 1,0 1 96,0-2 1,0 0-1,0 0 1,0 0-110,0-2 0,0 0 0,-2-2 0,-1 0 24,1 2 0,-1 0 0,-1 1 1,-1 0 1,3-1 0,-1 0 1,-1 1-1,-1 0 115,3-1 0,-1 0 0,-3-2 1,1 1-151,4 1 0,0 1 0,-2 0 1,0 0 162,3 2 1,0-1-398,-3-5 0,0 1 279,2 5 0,0 0 0,-2-5 0,0 0 9,3 4 0,0 0 1,-1 2-1,0 0 131,-1-1 1,0-1-1,1 3 1,0 0-163,-1 2 0,-1 0 0,2-1 0,1 1 6,0 2 1,0 1-1,-3 3 1,-1 2-128,0 2 1,-1-1 0,1-1 0,0-1 124,-1-5 0,0 1 0,1 0 0,-1 0-63,-2 5 0,0-1 0,2-4 1,0 0 207,0 3 1,1-2-143,2-7 0,1 0 35,-6 6 0,1 1 1,5-9-1,0 0 12,-1 5 0,0 1 1,-1 0-1,-1-1 5,2 1 1,0-1-1,-1-2 1,1-1-2,2-1 0,0-1 1,0 2-1,0 0-38,0 5 1,0 1 0,0-4 0,2 1-5,0 2 1,0 1-1,-1-3 1,0 0-2,1 0 0,1 0 1,0 1-1,0 1-98,-1 3 0,1 0 1,1-1-1,1 0-49,-3-1 1,1-1-111,3-4 0,-1 0 239,-4 2 1,-1 0-1,6-2 1,0 0-48,-4 4 0,0 1 1,1 0-1,1 0 267,-2-2 1,0-2 0,-1 0-1,0 0-199,1-2 1,1 1 0,0-2-1,0 0 8,-1 5 1,1-1 0,0-3-1,0 0 66,0-4 0,-1 0 1,-1 0-1,-1 0-60,2-5 0,1 0 0,0 4 0,0 1 62,0 0 1,-1 0 0,3-2 0,0-1-22,-3-2 0,0 1-43,4-1 1,-1 0 9,-3 39 1,4-38 0,1 0-93,2 35 0,2 3 113,-1-8 1,2 5-85,-2-14 1,-2 2-4,1-12 0,-4-3 255,4-1 0,-4-6-642,5-4 0,-7 2 993,1-7 0,3-6-1546,-2-8 480,6-3 1,-5-10 491,3-6 0,4-6 0,-5-9 0</inkml:trace>
  <inkml:trace contextRef="#ctx0" brushRef="#br1">797 4919 8351,'-29'0'0,"9"-6"-635,5-4 1,6 2 152,4-1 1,4 4 1451,-4-5-382,10 7-329,-4-3 1,18 6 51,0 0 0,6 0-123,4 0 1,1 0-42,3 0 0,3 2 134,7 2-191,0 4-11,-7 0 0,5 3 38,-3-6 1,5 0 110,4-5 0,10 0-36,9 0 1,5-2-398,5-3 0,-2-1 303,-33 2 1,-1-1 0,31-8 44,5 3 1,1-2-79,-32 5 1,0 0-1,2-1 1,0 1-49,2 0 1,1 0-1,-5 2 1,-1 1 59,-2-1 0,1 0 0,-1 3 1,0 1-102,2-1 1,2-1-34,0 2 1,1 1 80,3 0 0,-1 0 0,-2 0 1,-2 0 10,-2 0 0,-1 0 1,2-1-1,-1 0-21,0-1 0,-1-1 0,6 2 0,1-1 3,3-2 1,0-1 0,0 0 0,0 0-10,-1-2 0,-2 0 0,-3 2 1,0 1-8,1-1 1,0 0 0,3-1-1,1-2-1054,6-1 0,0-1 1077,2 0 0,-1 1-4,-10 1 1,-1 2 0,3 1 0,1 0-779,-4 1 0,1-1 772,2-3 0,1 0-13,2 3 0,1 1 1,-1-6-1,-1 1 9,-5 3 0,0 2 1,1 0-1,-1 0-144,0-1 0,1 1 0,1 0 0,1 0 144,5-1 1,-1 0 0,0-1 0,-2 0 21,-1 1 0,-2 0 1,-4 0-1,0-1 1,0 2 1,0-1 0,0-2 0,2 1 32,4 1 0,2 1 1,-3 0-1,1 0-40,1-1 1,0 0-1,-6 3 1,-2-1-14,-1-1 1,-1-1 0,0 3 0,0-1-8,3-2 1,0 1-1,0 2 1,0 1 9,0-2 0,0 1 0,-2-1 0,0 0 561,32-2 1,-2-5-606,3 6 0,1-3 34,-1 3 0,2 0-13,-3-5 0,-5 4-93,-4-4 0,-3 4 101,-10-5 0,-3 6 621,2-6 0,-1 7-683,1-2 1,2-1 424,-7 1 1,-4 1-402,-5 4 1,-11 0 328,1 0 0,-9 1-311,0 4 0,-3 3 269,-2 6 0,-5 0-67,1 0 1,-5 2-51,4 3 1,-6 3-94,2 7 0,-3-1-22,-2 1 0,0 5-8,0 4 1,0 3-25,0 2 0,0 0-14,0-1 0,0 1-3,0 0 1,0 7-19,0 7 1,0 5-78,0 4 1,0 2 109,0-7 1,0 12-140,0-2 1,4-1 154,1-4 1,1 10 122,-3-36 0,-1 0 1,-1 6-1,1 0-47,3-3 0,0-1 0,-3 3 1,0-1 24,3-2 0,0 1 0,-1 3 0,1 1-66,2 3 1,1 0 0,-1 0 0,0 1-259,0 3 0,0 1 1,0-4-1,0 1 247,0-1 0,1 2 0,-1 2 0,0 0-53,0 0 0,0-1 0,2 4 0,1 0 12,-1-4 0,1 1 1,0 1-1,0 1 34,0 2 1,-1 1 0,0 0 0,0 0-77,3 1 0,-1 1 0,-2 4 0,0-1-291,0-1 1,1 0-1,-2 5 1,0 0 329,-1 0 0,0-1 0,0-1 1,0-1 22,0-2 1,0 0-1,-2 5 1,0 1-1,0-2 0,-1 1 0,0 3 0,0 0 42,1-1 1,0 0 0,-1-1 0,-1-1-55,0 2 1,-1 0 0,-1-1-1,0-1 99,1 4 0,0 1 1,0-1-1,-2-1-63,0 2 1,0-1-1,0-2 1,0-1-22,0-1 1,0-1 0,2 5-1,1 0-10,-1-5 0,1 1 0,-1 3 0,0 0-50,-1-1 1,-2 0 0,1-2 0,0-1 49,0 1 0,0 0 0,1-1 1,0 0-54,1 0 0,1 1 1,-3 1-1,1-1 19,2-2 1,-1-1-1,-1 3 1,0-1 17,-1-1 0,0-1 0,0 3 0,0-1-37,0-1 0,0-1 0,0 5 1,0 0 48,0-2 1,0 0-1,0 1 1,0 0 3,0-6 1,0 0 0,-3 9 0,-1 1 4,0-3 1,-1 0-1,1 1 1,0 0 4,-1-3 0,0-1 1,3 0-1,0 0 3,-3 1 1,0 0 0,1 0 0,-1 1 3,-2-4 1,-1 0 0,2 1 0,0-1 0,1-2 0,0 0 0,-1-3 0,0 0-175,1-2 1,0 0-1,1-1 1,0-1 152,0 0 0,-1 0 0,1-1 1,0 0 13,0-1 0,-2-1 0,0-3 0,0-1-111,1-2 1,0-1 0,1-5 0,0 0-27,-1 1 1,1-1 0,2-1 0,-1 0-129,-1 2 0,-1 0 0,0-1 0,0-1 104,-2 0 1,0-1 0,-7 37-374,0-6 1,-2-1-428,-3-4 1,-3-1-404,-7-3 1358,1 2 0,1 6 0,-3-4 0,-5-4 0,-1-4 0</inkml:trace>
  <inkml:trace contextRef="#ctx0" brushRef="#br1">1550 16264 8137,'-27'0'319,"4"0"1,4 1 274,9 4 0,12-2-591,12 7 0,8-3 20,11 3 0,8 1 181,7-6 1,7-1-8,2-4 0,9-1-398,-26-1 0,1-1 0,6-1 0,2-1 335,5-4 0,1-1 1,-2 1-1,0 0-124,-3-2 1,0-1 0,6 0 0,3 2-174,6-2 0,3 0 0,0-2 1,1 1-228,0 1 1,-1 0 0,1-1 0,0-1 441,4 0 1,1 0 0,-6 0 0,1 1-305,-16 5 0,1 0 0,0 0 0,0 0 0,-1-2 0,0 2 236,2-1 0,1 1 0,-1 1 0,22-4 0,-1 1 9,-23 4 0,1-1 0,0 1 1,2 2-1,0 1 0,0-1 33,1 1 0,0-1 1,-1 2-1,25 0 1,-1 1-56,-1-2 0,-1 1 1,2 1-1,1 0-189,-26 1 0,1 0 0,-1 0 0,21 0 0,-1 0 343,1 0 1,0 0 0,2 0 0,0 0-5,1 0 0,-1 0 0,-2 1 0,0 0 15,-7 1 1,-1 1 0,3-2 0,0-1-69,3 3 1,-1-1 0,-3-1 0,-2 0 56,-6-1 0,-1 0 0,0 0 0,1 0-117,-3 0 0,0 0 0,-2 0 0,0 0 76,3 0 1,-1 0 0,-7 0 0,-2 0-333,-4 0 0,-2 0 0,-2 0 0,-1 0 318,39 0 1,-6 6-71,2 3 0,0 2 0,-5-1 0,-3-4 0</inkml:trace>
  <inkml:trace contextRef="#ctx0" brushRef="#br1">29488 3384 7825,'-6'-59'-1569,"3"5"1976,-7 16 0,7 10 1994,-2 9-1746,-3 3 0,5 8-186,-6 4 0,4 21-543,-5 11 1,1 14 11,-5 10 0,4 1 39,1 14 0,-1-7 82,-4 1 0,6-2-261,3-2 0,5-2-427,5-3 1,3-1 244,6-4 1,-4-4-493,-1-1 1,-6-1 875,2-7 0,-3 5 0,-2-3 0</inkml:trace>
  <inkml:trace contextRef="#ctx0" brushRef="#br1">29104 3966 8508,'6'16'-347,"4"3"0,-2 3 365,1 7 0,-1 1 389,2 3 0,2 3 404,-2 7 1,-4 4-297,-1 1 0,1 2-242,-1-7 1,1-1-35,-1-13 0,3-4-30,6-11 0,7-7-2,2-7 1,17-15-3,7-13 1,9-13-202,-26 16 1,1-2 0,1-3 0,-1-2-371,3-1 0,-1 0 0,-1-1 1,-1 0 365,-2 1 0,-1 0 0,3-8 0,1 0 0,0 0 0,1 1 0</inkml:trace>
  <inkml:trace contextRef="#ctx0" brushRef="#br1">30967 8814 7979,'-8'0'-94,"1"0"68,7 0 61,-6 0 124,5 0-14,-6 6 27,7-4-25,7 4-233,-6-6 0,10 2 91,-6 3-48,0-4 1,-4 6 127,4-7-109,-3 0 1,5 0 51,-2 0 0,-3 1 28,3 4-2,2-3 0,-3 4-25,5-6 0,-4 0 79,4 0 1,1-2-64,4-2 0,0 0 51,0-5 1,1 6-6,-1-2 1,5-1-2,0 1 1,0 0-43,-5 5 1,0 0 12,0 0 0,2 0-61,3 0 0,-3 0-11,3 0 0,-3 5 66,-2 0 0,5-1-49,0-4 0,0 5-149,-5 0 1,0 0 122,0-5 0,1 4 43,-1 1 0,0 5-8,0-6 0,1 6 8,-1-5 1,-5 6-14,1-2 0,-2-1 9,1 1 0,4 1 18,-4 4 0,-1 0-3,2 1 0,-6 4-167,6-1 0,-5 3 20,4-2 0,-4-3 34,4 3 1,-4-2 57,4 2 0,-1 2-6,2 2 0,2 4 130,-2-3 1,1 3-87,-2 1 1,-1 2 182,-3 3 0,-3-3-59,2 3 0,3-3-115,-3-1 1,3-1 80,-2 1 0,-2-6 108,6 1 0,-6 0-60,2 4 1,1 2 15,-1 3 1,0-1-95,-5 6 0,0-2-15,0 2 1,0 2-82,0-7 0,0 5 97,0-5 0,0 5-118,0-5 1,-5 0 39,0-4 1,-6-1 0,2 1 0,1-1 56,-2 0 0,1 6 10,-5-1 0,1 0-40,4-5 1,-4 6 6,4-1 0,-4 5-82,-1-5 1,-1 5 83,1-5 0,-2 6-203,-2-1 1,0-3 115,-6-2 0,1 2-24,-6-2 0,-4 5-14,0-5 0,-7 0-9,3-4 1,-5 4 89,0 0 0,-1 0 124,1-4 0,-1 4 53,0 0 0,1 0-52,-1-4 0,-1 1-73,-4 3 0,-2-3 26,-7 3 0,-6-3-497,-4-2 1,-2 1 363,-2-1 1,6-1-127,3-3 1,-4 6 158,-5-6 1,33-9 0,-2 0 5,-2-3 0,-1-1 0,-1 2 0,0 1 112,1 0 1,0 1 0,-2-1 0,0 0-67,3 0 0,-1 0 1,-1 0-1,0-1 38,-6-1 1,0 0-1,0 1 1,1-1-6,-4-2 0,1-1 1,1 1-1,1 1-244,3-1 1,-1-1 0,1-2-1,0 0 188,-5 0 1,-1 0 0,0 1 0,1-2 11,-1 0 1,1-2 0,2-1 0,1 0-16,1 0 0,1-1 0,-1-1 0,0-1-4,-4 1 1,-1-2 0,3 1 0,-1 0 18,-1 0 1,0 0 0,3 0 0,2 0-18,-1 1 0,1-2 0,0 1 0,-1-1-13,-2-1 0,0-1 1,-1 0-1,0-2 1,1-1 1,0-2 0,0 1 0,1 0 10,6 0 0,0 0 0,-4-1 0,0 0 9,2-2 0,0 1 0,-1 0 0,0 1 27,-2-4 1,1 0 0,2 0 0,0 0-8,2-2 1,1 0 0,-3 0-1,1-1-131,6 1 1,1 0 0,-2 0 0,0-1 157,-1 1 0,0 0 1,-3 0-1,0 0-47,-2-1 0,0 1 1,3 0-1,0 0 95,4 0 1,1-1 0,-36-13-66,2-1 0,30 15 0,0 0-26,-2 0 0,0-1 1,0-1-1,0-1-5,2 1 1,1-1 0,2 0 0,0-1-2,-28-15 0,29 16 0,0-2 13,1-2 0,0-1 0,-1-1 0,0-1-5,1 0 0,1 0 0,0-2 1,1 0 68,0 3 1,1-1 0,-30-25-66,6 2 0,7-2 82,2-4 0,10-3-75,5-1 1,-2-2 6,2-7 0,2 0-31,7-5 1,-1 4-118,6 1 1,1 0 43,9-6 1,3 1 73,6 0 1,3 0 23,6 0 0,2 0-45,13 0 1,4 1 198,6 4 1,0 1-11,0 4 0,0 2 5,4-2 1,8 4-180,-3 5 1,15 3-124,4 6 1,1 2 115,3 3 1,-1-1-168,1 5 0,-9 1-140,-9 5 1,-4-1 50,-1 1 0,-7 6-32,-3 3 1,-8 5 275,-1 4-772,-13-2 634,8 10 0,-24-4-1283,1 6 1572,-14 0 1,-4 6-1,-6 2 1</inkml:trace>
  <inkml:trace contextRef="#ctx0" brushRef="#br1">25109 8772 8047,'-22'14'531,"3"-5"66,9 1 0,6-7-455,8 2 0,12-2-163,13 1 272,12 4 0,9 5 386,7-3 0,0 2-489,0-2 0,-2 9-386,-3 4 1,-11 6-414,-12 4 468,-13 22 0,-21 16-191,-5-22 0,-4 2 0,-8 6 0,-5 1 0,-9 10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15896 7549 8102,'-6'-43'67,"-1"1"-67,-2-1 0,-4 5 406,4 0 1,1 7-69,-2-3 1,-1 4 57,-8 2 1,2 1-162,-7 3 1,-1-1-280,-8 6 0,0-5 110,-10 6 0,2-1 60,-11 4 0,-2 1-62,-8 0 1,9 4 86,-4 1 0,5 4-30,0-4 1,3 6-23,6-2 0,-8 3-136,-6 2 0,-1 7-153,-8 2 1,-2 10 72,-8 5 1,5 3-235,0 1 1,34-11 0,1 2 333,0 2 1,1 1 0,-2 0 0,0 0-59,-6 4 0,0 0 0,2 0 0,0 0 44,-4 2 1,0 1-1,5 2 1,1 0 6,3-1 0,1 2 0,3-2 0,1 1-6,-21 26 1,24-26 0,1 1 38,0 1 1,1 1 0,-1-1 0,-1 0-25,-1 2 0,1 1 0,2-2 1,2 1 7,-1 5 0,2 1 1,1 0-1,2 0 17,0 4 0,2 0 0,0-3 0,1 0 52,2 3 1,2 0-1,-2 0 1,1 2-25,0 4 1,0 2-1,2-2 1,0 0-32,0 4 1,0-1 0,1-1 0,-1-1 4,-2 2 0,-1 1 1,1-2-1,1 1-33,1 1 0,1-1 0,0-2 1,3-1-5,2-6 0,2 0 0,0 0 1,2-2 43,2 33 0,8 0-8,6-5 0,8-1 60,11-4 1,-1-3-195,6-6 0,3 0 270,11 0 1,8-7-132,-23-25 1,2-2 0,0-1 0,1 0 106,2-1 1,1 0-1,-3 1 1,-1-1-45,-1 1 0,0-1 0,2 0 0,1-1-253,0 0 0,3-2 0,3-3 0,2-3 187,3-4 1,0-2 0,1-1-1,-1-2-9,-3-3 0,1 0 0,3-1 0,0 0 72,1-1 0,1-1 0,3 0 0,-1-1-38,1-3 1,-2-1-1,-2 1 1,0-2 83,-4 0 1,-1 0-1,0-2 1,2-1-59,5-2 0,1 0 1,-7 2-1,0 0 91,2 0 1,0 1 0,-6 1-1,-2 1-26,-1-3 0,-1 0 1,-1 0-1,-1 0-17,-2-2 0,0 0 1,4-1-1,1 1-93,4 0 1,1 0 0,-2 0-1,0 0-111,-1-1 0,0 1 1,-2-1-1,1 0 41,-2-1 0,1-1 1,0-1-1,-1 0-94,1-4 1,-1 1-1,-2 2 1,-2 0-31,33-19 0,-8 2 11,-11-2 1,-9 2 674,-10 2 1,-9 4-313,-5-3 0,-10 3 225,-4 2 1,-3-5-290,-2-1 0,0-10 127,0 2 0,0-12-72,0-3 0,0 0 21,0-5 1,0-1 76,0 2 0,-2-3-156,-3 3 0,-1 2-90,-4-2 0,-2-4 61,2-1 1,-7-9-155,-2 0 0,0 0 44,5 9 1,-5-8-204,0 3 0,0-5 217,5 0 1,6 5-14,3 0 1,4 1-141,1 9 1,0 6 156,0 7 1,0 4 93,0 1 1,0 5-89,0 0 0,0 7 202,0-2 0,-7-2-217,-2 2 1,-6 0 335,-3 4 1,-12 1-370,-13-1 0,-5 2-8,-4 4 1,-9-2-555,-1 6 0,-14 0 478,34 11 1,-1 1 0,-1 0 0,0 0-65,-2 0 1,1 0-1,2 0 1,1 1-72,-24-3 1,1-4-379,18 4 1,6 1-81,7-2 708,4 7 0,2-9 0,0 4 0</inkml:trace>
  <inkml:trace contextRef="#ctx0" brushRef="#br0">11886 6241 7958,'-7'-6'-395,"-4"3"329,6-7 0,-2 5 66,3-4 537,2 6 864,-4-10-706,6 11-503,0-10-182,0 10 257,0-4-88,0 6 0,5 6-26,-1 4 0,6 2-155,-5 3 1,-1 5 91,-4 4 1,0-2-157,0 2 1,0-1 120,0 6 1,2-1-105,3 1 0,-4-3 37,4-2 1,1 1 36,-1-6 0,1 0-18,-1-4 0,-2-6 6,7 1-101,-7-7 1,8 1 66,-6-8 0,4-4-171,-4-6 1,4-5 114,-4 0 1,5-2-106,-6 2 1,3 3 103,-3-3 0,-2 8 6,3 2 75,-4-1 0,1 2-133,3 4 288,-4 2 1,5 8-59,-6 4 0,2 3 262,3 1 1,-4 6-123,4 4 0,-3-3 72,-2-2 1,4 1-8,1-1-85,6 0 46,-9-5-276,10-6 1,-5-3 261,2-10 0,2-8-98,-6-5 0,4-9-70,-4-2 0,6-1-10,-1-8 0,-2 2-377,1-2 1,-1-3 63,2 3 0,1 3-355,-7 2-332,7 9 81,-9 4 1,4 14 844,-6 6 0,-6 6 0,-2 8 0</inkml:trace>
  <inkml:trace contextRef="#ctx0" brushRef="#br0">12256 6554 10726,'0'14'645,"0"0"-466,0 0 0,0 2 63,0 3 0,0-3-14,0 3 1,-5 1-202,1-1 0,-1 0 128,5-4 1,0-1-590,0 0 0,0-5 131,0 1-637,0-7 940,0 3 0,0-6 0</inkml:trace>
  <inkml:trace contextRef="#ctx0" brushRef="#br0">11474 7677 7956,'0'-10'-903,"0"1"0,-1 6 1113,-4-2 0,3 2 1189,-2-2-879,2 4-187,2-6-162,0 7 1,0 7 5,0 2 1,5 4-7,-1 1 1,3 2 21,-3 3 0,0-2-43,5 7 1,-6-2-62,2 1 0,1 3-159,-1-7 0,1 0 84,-1-5 0,-2 0-143,7 0 0,-7-4-32,2-1 197,3-6-167,-7 4 0,10-9 51,-6-3 1,1-2-136,-1-8 0,-3 1 40,2 0 0,-1-7-44,2-2 1,-2 2 114,7 2 1,-7 3-8,2 2 125,3 0 1,-5 6 404,6 3-139,-6 4 0,5 12-115,-3 3 0,-3 8-100,2-3 0,-2 5 172,-2-5 0,5 4 134,-1-4 1,3 3-194,-2-7 0,-2 2 37,6-7-193,-6-4 54,10 0 1,-7-12-102,4-4 0,1-7 101,-6-2 0,4-6-207,-4 1 0,4 2 96,-4-2 1,4 2-124,-4-2 0,5-1-119,-6 6 0,3 0-252,-3 5 1,-2 5-1332,3-1 1860,-4 7 0,6-3 0,1 6 0</inkml:trace>
  <inkml:trace contextRef="#ctx0" brushRef="#br0">11929 7805 7956,'8'6'222,"5"-4"-222,-12 4 0,12 0 0,-10 2 0,7 6 0,-7-4 0,1-1 0,-2 1 0,-2 4 0,0-3 0,0 3 0,0-3 0,0 8 0,-2-3 0,-2-2 0,-3 1 0,-2-1 0,1-2 1232,3-2 0,4-2-141,-4-3-808,3-4-338,2 5 1,2-7 57,3-4 0,3 2-91,6-6 0,2 1 98,3-2 0,-4-2 27,4 2 1,2-3-537,-2-1 0,0 6-1962,-5 4 2461,0-4 0,0 6 0,1-4 0</inkml:trace>
  <inkml:trace contextRef="#ctx0" brushRef="#br0">11346 9141 7871,'-8'6'0,"2"-2"-252,6 5 1,0 1 63,0 4 0,0 6 874,0 4 1,5-2-216,-1 2 1,8 0-99,-3 4 0,2 0-177,-1 1 1,2-5 1,-2-1 1,-2-1-196,1 2 1,-4 1 124,4-6 1,-1 0 74,2-5 1,-2-1 93,-4-3-31,-2 2-154,4-10 1,-6 3-77,0-10 1,0-3-167,0-6 0,0-7-84,0-3 1,0-2-109,0-3 0,0-4 6,0 0 1,0 0-459,0 4 1,0 2 203,0 4 894,6 2-282,-4 13 35,11 2 0,-10 14 294,6 6 0,-4 2-129,5 7 0,-6 0 157,6 0 1,-5 3-57,4-7 1,-1-1-219,1-3 1,2-6 222,-6 1-295,6-7 0,-8 2 107,7-10 1,-7-3 0,2-6 0,1-7-196,-1-3 1,4-9 23,-4-5 0,1-1-127,-1 1 1,-2-1 66,7 5 0,-7 6 117,2 4 0,-4 7-1115,-1-2-1568,0 3 1719,0 8 0,0 3 918,0 10 0,0 3 0,0 6 0</inkml:trace>
  <inkml:trace contextRef="#ctx0" brushRef="#br0">11815 9269 7871,'0'-8'-137,"0"2"2164,0 6-985,7 0-680,1 0-433,6 0 0,-2 6 75,-2 4 0,-4 2-204,-6 3 1,0-1 126,0 0 0,0 5-135,0 0 0,-4 0 84,-1-5 0,-6-4-32,1-1 0,2-4 290,-1 4 0,4-6-78,-4 2 478,5 3-156,-8-6-139,10 4-36,-4-6-114,6 0 0,2 0 1,2 0 1,-2-2-113,3-2 0,1 0 25,-1-5-36,-1 6 78,-4-10 15,0 12 300,0-6-159,0 7-107,0 0-207,0-6 94,0 4-43,0-4 58,0 6-1,7 0 0,-4 0-28,6 0 27,-6 0 0,10 0-128,-3 0 0,-2-2 120,1-2 0,0 1-93,6-7 1,-6 7 72,1-2 1,-6-1-125,6 1 0,-5 0 132,4 5-7,-6-6 100,4 5 1,-7-7-157,0 3-208,0 3 243,0-4-1402,0 6 1456,0 0 0,-7 0 0,-1 0 0</inkml:trace>
  <inkml:trace contextRef="#ctx0" brushRef="#br0">11943 9383 6903,'-8'0'977,"2"0"-158,6 0 508,0 0-997,6 0-194,2 0 1,2 0 11,-1 0 0,-4 0 18,5 0 1,-6 0-122,6 0 155,-7 0-241,3 0 91,-6 6 1,0 2-126,0 6 1,-6 7-96,-4 2 0,-9 1-107,-4 5 1,-9-3 276,-1 12 0,-13-6 0,2 3 0</inkml:trace>
  <inkml:trace contextRef="#ctx0" brushRef="#br0">17161 11871 8110,'-4'-10'70,"-1"1"143,-6 6 0,8-4 182,-7 7 59,7 0-31,-10 0-74,12 7 310,-6-6-186,7 5-252,0-6 231,0 0-258,7 0 0,-4 2 5,6 3 1,1-4-92,4 4 0,0 1 53,0-1 0,1 5-182,-1-6 0,2 6 99,3-5 1,-4 6-149,4-2 0,2 2 121,-2-1 0,1 4-27,-1 0 0,-1 2 54,5 8 1,-4-5-147,5 4 1,-6 1 80,0 4 0,-2 1-100,-2-1 0,1 1-480,-1-1 0,0-4 246,0 0 0,-4-7-368,-1 2 1,-6-8-264,2-2-504,-3-5 902,-2 2 0,-5-12 554,0-4 0,-12-9 0,1-3 0</inkml:trace>
  <inkml:trace contextRef="#ctx0" brushRef="#br0">17531 11785 8085,'-14'7'849,"4"1"-465,1 6 0,1 6 109,-2 4 1,-2 3-124,2 1 0,-2 2-137,-3 4 0,1 2-29,0 7 0,0-6 31,0 1 1,1-4-392,3 3 0,-1-7 225,7-1 0,-6-2-805,5-8 0,1 0 109,4-5-27,0 0 1,0-4 653,0-1 0,6-6 0,2 4 0</inkml:trace>
  <inkml:trace contextRef="#ctx0" brushRef="#br0">17716 12127 8084,'0'9'-93,"0"1"0,0-1-177,0 5 1,0 0 1102,0 1 0,-2 4-341,-3 0 0,4 4-958,-4-4 1,4 2-80,1-2 545,0-3 0,6 4 0,2-6 0</inkml:trace>
  <inkml:trace contextRef="#ctx0" brushRef="#br0">17829 12041 8089,'0'-8'907,"0"2"0,0 8-277,0 2-733,0 4 1,0 7-51,0-1 153,7-6 0,1 4 0,6-4 0</inkml:trace>
  <inkml:trace contextRef="#ctx0" brushRef="#br0">18142 11714 7947,'-8'-8'-221,"2"2"1,6 12 1109,0 4 1,0 9-348,0 5 0,2-1-256,2 6 1,-2-4-86,3 8 1,-4 3-202,-1 2 0,5-3-45,0-2 1,4 2-127,-4-2 0,1-4 131,-1-6 1,-2-5-252,7 1 162,-7-10 1,5-3 91,-4-6 0,-2-6-124,3-3 0,-2-6 111,2-3 0,-4-5-322,4-5 0,-2-2-8,2-3 0,-2 3 11,7-3 0,-6 3 223,6 1 1,-6 5-79,6 1 1,-7 10 615,2-1-335,3 9 1,-5-1 466,6 6 1,-5 11-249,0 3 0,3 10 387,-3 0 1,3-2-250,-3 1 0,0 1 32,5 4 0,1 1-148,4-1 1,5-1-167,0-3 0,0-4-243,-5-5 0,0-7 135,0-4 1,1-8-107,-1-6 1,0-9 20,0-5 0,0-2-98,1-3 0,-3-4-87,-2 0 1,2-5-33,-2 5 0,-4-5-127,-1 5 1,-4 6-44,-1 8-1301,0 3 1749,0 8 0,-12 14 0,-4 10 0</inkml:trace>
  <inkml:trace contextRef="#ctx0" brushRef="#br0">18697 11999 8328,'0'14'859,"-2"0"-560,-3 0 0,4 7 547,-4 3 1,-1 4-851,1 5 0,-4-3 35,4 3 0,0-4-993,5-6 0,0 3 114,0-7 848,0 0 0,6-5 0,2 0 0</inkml:trace>
  <inkml:trace contextRef="#ctx0" brushRef="#br0">18782 11956 7903,'16'-2'109,"3"-2"0,-2 2-168,7-3 1,1-3 947,8-1 0,-1 1-336,6-1 1,-2 1-531,2-2 0,0-1 14,-10 6 1,4 1 95,-8 4 0,-8 0-3239,-2 0 3106,-9 0 0,1 12 0,-6 4 0</inkml:trace>
  <inkml:trace contextRef="#ctx0" brushRef="#br0">19052 11729 7903,'0'-8'0,"0"3"668,0 10 1,5 9-86,0 10 0,-1 4 26,-4 5 0,0 3-345,0 7 1,0 0-48,0-1 0,0 6-920,0-1 0,-4 5 533,-1-4 0,0-7 170,5-8 0,7-3 0,0-2 0</inkml:trace>
  <inkml:trace contextRef="#ctx0" brushRef="#br0">19479 11828 7982,'0'-14'0,"0"0"-70,0-1 1,6 3 69,4 2 0,9-1 434,4 7 1,10 0-107,5 9 0,2 9-179,-2 10 0,1 8 96,-6 1 1,1 6-93,-6-1 0,-1 3-137,-3 2 0,-4 0 91,-6-1 1,0 4-372,1-3 0,-7-4 27,-4-10 1,0-7-509,0-3 21,-2-4 190,4-7 1,-11-9-7,1-13 540,-7-13 0,3-10 0,-7-5 0</inkml:trace>
  <inkml:trace contextRef="#ctx0" brushRef="#br0">19806 11771 7978,'1'14'208,"4"1"1,-3 4 29,2 0 1,-2 6-208,-2-1 1,0 2 91,0 3 0,-6 1-165,-4 3 0,-2-3 32,-3 3 0,1-1 58,0 1 1,1-5-117,4 1 0,-4-2-347,4-8 1,2 0 414,3-5 0,-4 0 0,0 0 0</inkml:trace>
  <inkml:trace contextRef="#ctx0" brushRef="#br0">19962 12056 7978,'14'0'0,"1"0"0,-6 4 617,1 1 0,-3 6-140,3-1 0,1 7 33,-6 2 0,-1 1-193,-4-1 1,0-1-219,0 5 0,0-5-348,0 1 264,0 3 0,0-6-565,0 3 1,2-10 346,3-4 1,-2-4-1335,6-1 1061,1 0 0,4-1-513,0-4 989,1-3 0,5-6 0,2 0 0</inkml:trace>
  <inkml:trace contextRef="#ctx0" brushRef="#br0">20147 11942 7983,'-8'6'2119,"2"-3"-2207,6 7 0,1-7-199,4 2 0,3-4-904,6-1 1191,0 0 0,7 0 0,1 0 0</inkml:trace>
  <inkml:trace contextRef="#ctx0" brushRef="#br0">20389 11643 8262,'0'14'837,"0"1"1,0 5-608,0 4 0,0 4-38,0 6 0,0-4 25,0 3 0,0 1-32,0 0 1,0 4 44,0-5 1,0 0-390,0-5 1,4-6-19,1-3 0,1-3-659,-1-2 211,-3-6 423,10-1 1,-8-18-76,5-4 1,-6-8 7,2-1 1,-2-3-86,2-1 0,-2-6 107,7 1 0,-6-5 130,6 5 0,-7 0 89,2 5 1,1 1 397,-1 3 60,6 4-346,-3 12 1,1 8 420,1 9 1,-7 12-192,2 7 0,1 1 277,-1 4 1,-1 1-182,-4 0 0,2 0-23,3 0 1,-4-6-231,4 0 1,1-1-127,-1-8 0,1-1 8,-1-9 97,-3 4 0,9-13-238,-7 0 1,6-8 26,-5-11 0,4-3-205,-4-7 1,6-4-29,-2 0 0,-1-10-172,2 5 1,-1-4 14,5 9 1,-1-1-182,-3 6 0,1 6-512,-7 3 755,1 3 0,0 10 403,0 6 0,-1 6 0,-4 8 0</inkml:trace>
  <inkml:trace contextRef="#ctx0" brushRef="#br0">20844 11999 7901,'8'9'14,"-4"1"671,4-7 973,-6 9-1255,4-10 0,-6 11-164,0-4 1,0 4-73,0 1 0,-1 0 26,-4 0 1,2 1-263,-7-1 0,1 0 114,-6 0 1,6 0-152,-1 1 1,3 4 69,-3 0 0,2-5-84,3-5 220,4 1-50,-5 4 1,7-6-106,4-3 0,3-4 100,6-1 1,0 0-347,0 0 1,5-6 121,0-4 1,7 3-782,-3-3 0,4 5 47,2-4 913,-7 6 0,5-10 0,-5 5 0</inkml:trace>
  <inkml:trace contextRef="#ctx0" brushRef="#br0">21228 11871 8637,'6'8'178,"2"-2"940,6-6 0,2 5-901,3-1 0,3 1-107,6-5 1,2 0-677,3 0 0,-3-5 296,4 1 0,-9-1-1083,-1 5 1353,-7 0 0,4 0 0,-7 0 0</inkml:trace>
  <inkml:trace contextRef="#ctx0" brushRef="#br0">21327 11714 9588,'8'7'1185,"-2"7"-770,-6 10 0,0 7 83,0 2 0,0 12-291,0-3 0,-4 4-310,-1-3 0,0-5-339,5-1 1,2-5 441,2 1 0,4-3 0,6-1 0</inkml:trace>
  <inkml:trace contextRef="#ctx0" brushRef="#br0">21867 11714 7888,'0'-14'-142,"0"0"-298,0 0 1012,0-1 1,2 8-182,3 2 0,-4 5 1,4 5 1,1 4-103,-1 10 1,5 8 93,-6 6 0,6 8-179,-6 2 0,6-1-162,-5 6 0,4-9 119,-4-1 1,1-1-108,-1 0 1,-3-7-166,2-6 0,-1-11 5,2 1-87,-3-9 1,9-1 68,-6-8 1,4-6-271,-4-9 1,4-4 35,-4-11 0,6 3-130,-1-7 0,-3 0 151,3-5 0,-2 5 13,1 1 1,2 5 151,-6-1 1,5 9-68,-6 5 0,3 5 711,-3 4-433,-2 4 1,9 14 554,-6 6 0,1 7-319,-1 7 0,-2 1-99,6-1 1,-4 5 653,5 0 0,-2-1-301,1-8 0,4 1-141,-4-6 0,-1-2-137,2-7 0,-6 1-108,6-6 50,-1-1 1,4-12-243,-4-6 1,4-6 53,-4-9 0,-1-1-156,2-3 0,-2 3-159,1-3 1,2-2-260,-6 2 0,0 5-1446,-5 4 882,6 6 1132,-4-2 0,4 6 0,-6-1 0</inkml:trace>
  <inkml:trace contextRef="#ctx0" brushRef="#br0">22422 11899 8935,'0'14'863,"0"1"-783,0-1 1,0-5 7,0 1 136,-6-7-419,4 10-110,-4-6 36,-1 8 1,4-3-275,-6-2 74,5 2 543,-8-4 1,10 2-115,-2-1 211,2-6 71,2 4 23,0-7 0,2 0-134,2 0 1,-1 0 15,7 0 0,-7-2 416,2-3-80,3 4-453,-7-5 135,12 6-105,-11 0 35,4 0-30,-6 0 1,0-7 0,0 4 100,0-6-210,0 5 0,0-3 165,0 2-140,0 3 125,0-4-664,0 6-426,0 0 0,6 0 0,2 0 1</inkml:trace>
  <inkml:trace contextRef="#ctx0" brushRef="#br0">21938 11785 7826,'0'-7'-262,"7"0"-145,2 7 0,10 0 1519,5 0-639,9 7 0,3-6-287,7 4 1,0 1-79,-1-1 0,4 0-242,-3-5 0,-4 0 68,-10 0 0,-7 0-481,-3 0 87,-3 0 258,-8 6 1,-4 2 39,-8 6 1,-11-4 30,-8-1 1,-6 2-78,-4 8 1,-8-3 99,-6 3 0,-2-3 65,1-2 0,5-2-56,1-2 1,2 1 199,12-6 0,3 4 420,10-4-51,1 0 0,6-4-218,4 4 1,10-3 9,8 2 1,8-2 118,11-2 0,4 0-60,5 0 1,1 0-308,0 0 0,4 0 55,0 0 1,-4 0-1545,-5 0 1475,-13 0 0,15 0 0,-10 0 0</inkml:trace>
  <inkml:trace contextRef="#ctx0" brushRef="#br0">22507 11686 7878,'8'0'929,"5"6"-680,-4 4 0,4 7-379,1 2 0,2 5 344,3-5 1,-2 6 266,7-1 1,-2-2-358,2 1 0,1 1 57,-6 5 0,5-3-218,-5-2 1,-2 3-159,-8-3 1,4-4-558,-4-1 504,-2-3-469,-1-2-165,-6-6 0,-1-2 882,-4-6 0,-9-12 0,-9-4 0</inkml:trace>
  <inkml:trace contextRef="#ctx0" brushRef="#br0">22749 11643 7878,'-2'13'1010,"-2"-4"0,0 6-852,-5-1 0,1 2 156,-2 7 0,-2 1 149,2 4 0,-2 1-172,-2-1 0,-2 5-77,-3 1 1,3 0-186,-3 0 0,8-4 101,1 3 1,7-3-2323,-1-2 2192,-4-6 0,6-1 0,-4-7 0</inkml:trace>
  <inkml:trace contextRef="#ctx0" brushRef="#br0">22891 11871 7878,'19'0'792,"0"0"-445,0 0 0,-6 6-115,-4 4 1,-3 2 68,-6 2 0,0 1-36,0-1 1,0 5-21,0 0 1,-6 4-48,-3-4 0,-4 0-699,-1-4 0,4-6 39,1 0 0,4-1-811,-5 2 477,7 2 162,-3-10 515,6 4 1,2-6-114,2 0 0,-1 0 633,7 0 1,-5 2-259,4 3 0,-4-4 454,4 4 1,-5 3-161,0 1 1,-2 4-2,-2 1 1,-2 0-282,-2 1 1,0-1-358,-5 0 1,-1 0-165,-4 1 1,0-3 120,0-2 245,0-4 0,-7-6 0,-1 0 0</inkml:trace>
  <inkml:trace contextRef="#ctx0" brushRef="#br0">23076 11814 7864,'-6'14'482,"-1"0"-362,-2 0 0,2-4-105,7-1 0,-4-4-15,-1 5-907,0-7 548,5 3 1,0-7-54,0-4 1,5 2 264,0-7 0,1 5 147,-1-4 211,-4 6-268,6-10 1,-6 12 837,4-4-347,-3 3-251,4 2 0,-5 0-77,4 0-106,-3 0 0,10 0 0,-4 0 0</inkml:trace>
  <inkml:trace contextRef="#ctx0" brushRef="#br0">23190 11530 8320,'0'9'1022,"0"0"0,4 6-567,1 4 1,0 6-73,-5-1 0,0 4-118,0 5 1,0-1-153,0 6 0,1-2-69,4 2 0,-3 1-155,2-5 1,-2 4 113,-2-5 1,5-5-70,-1-4 0,3-8-438,-2-2 1,-2-2-65,6-7 275,-6 0 0,5-11 63,-3-4 1,-3-4-89,2-5 1,-1-5 84,2-9 0,2 2-38,2-7 1,4 1 59,-4-1 0,4-1-31,1 6 0,0-5 297,0 5 1,1 1-83,-1 8 1,0 9 398,0 5 1,-4 7-204,-1-2 1,-6 11 442,2 9 1,-3 2-279,-2 12 1,0-3 80,0 12 1,0-5-17,0 5 0,0-6 43,0 1 0,0-3-278,0-1 0,0-1-179,0 0 1,4-5-113,1-4 0,2-4 127,-3 0 0,-1-8-201,7-2 1,-5-3 119,4-2 0,-4-7-51,4-2 1,-4-10-32,5-5 1,-6-3-41,6-1 1,-2-2 109,1-3 0,4-4 20,-4-5 0,-1-1-375,2 1 1,-1-3 158,5-2 0,-4 9-48,-1 0 1,-6 13-366,2 6 259,3 3 1,-6 10 442,2 6 0,-2 12 0,-2 11 0</inkml:trace>
  <inkml:trace contextRef="#ctx0" brushRef="#br0">23716 11899 7789,'0'8'2137,"0"5"-1404,0-4-216,0-3-400,0 7-308,0-5 0,0 6-310,0 0 450,0-6-1124,0 5 499,0-11 169,0 10 624,0-10 209,0 4 0,6-1-128,3 0 0,1-1 92,4-4 0,-3 5 102,8 0 1,-1 4-91,0-4 0,-2 6-82,3-1 1,-3-3-11,-2 3 0,-6-5 340,-3 4-296,-4 1 1,-1 4 117,0 0 1,-11 0-195,-3 0 0,-8-4-116,3-1 1,-5 1-58,5 4 1,-6 0 127,1 1 1,4-6-994,1 1 1,3-1 859,2 5 0,0 0 0,0 1 0</inkml:trace>
  <inkml:trace contextRef="#ctx0" brushRef="#br0">24299 11856 7947,'-7'-14'-28,"6"6"0,-6 0-414,7 4 617,0 2 0,0-3 142,0 10 1,2-3 447,3 2 1,4-2-425,10-2 1,3 0 69,7 0 1,10 0-344,4 0 1,-2-5 30,-3 1 0,-7-1-1021,3 5 0,-6-5 288,-4 0 634,-4 1 0,-6-3 0,1-1 0</inkml:trace>
  <inkml:trace contextRef="#ctx0" brushRef="#br0">24427 11657 7947,'12'2'-189,"-2"3"1,1 7 606,-7 7 0,1 11-67,-5-1 1,0 9-32,0 0 1,0-2-143,0 2 0,-5-2-176,1 2 1,-1 0 86,5-10 0,0 4-252,0-8 0,6-4-88,4-1 1,2-9-922,3-6 1172,-1-2 0,6-15 0,2-2 0</inkml:trace>
  <inkml:trace contextRef="#ctx0" brushRef="#br0">24881 11146 7933,'10'-13'0,"-1"4"0,-4 2 0,5 7 0,-6 0 298,6 0 0,-7 7 444,2 2 1,-4 5-51,-1 5-371,0 3 0,5 7-47,0-1 0,0 7 118,-5 3 0,4 3-127,1 2 0,1 1-79,-1 3 0,-2 4-140,7 6 0,-6-2 97,6-3 1,-5-1-132,4-4 0,-1-8 26,2 4 1,1-8-170,-7 3 0,6-7-84,-5 3 1,-1 0-203,-4-1 0,0-6-237,0-8 200,0-3 398,0-2 0,0-12-55,0-7 1,0-12-178,0-7 0,2-4 10,3-6 0,3 0-154,6-4 0,0-2 234,0 7 0,5 0 36,0 4 0,2 7 112,-2 3 0,-4 5 366,4 5 1,2 2-32,-2 7 1,0 8-218,-5 7 1,0 0 558,0 9 1,-1-5-235,-3 5 1,1-5 226,-7 4 1,1-4-187,-5 5 1,0-2-61,0 2 1,-3-2-210,-7-3 1,-1-3-151,-12 3 1,-3-4-72,-7 0 0,-3-1 105,-7 0 0,-4-4-741,-1-1 0,1-6 342,4 2 1,7-5 349,3-5 0,3-3 0,1-6 0</inkml:trace>
  <inkml:trace contextRef="#ctx0" brushRef="#br1">18284 11274 8186,'-20'0'-482,"4"0"193,-3 0 1056,3 0-430,2 0 1,0 4-146,0 1 0,-1 6-64,1-1 1,5 1-2,-1-2 0,2 4-131,-1-4 1,-2 5-99,6 5 207,0 4 0,1 7-130,-1 3 0,-1 3 133,1 7 0,2 1-28,-7 3 1,7 4-67,-2 6 0,-1-5-244,1 0 1,1-5 89,4 6 0,0-6 192,0 5 0,1-5-16,4 6 0,-2-3 6,6 2 0,1-3 125,4-6 0,-4 0-76,-1-1 1,1-4 87,4 0 1,0-8-54,0-2 0,5-1-132,0-8 0,5-5 103,-5-4 0,6-5-105,-1 4 0,7-6 50,3 2 0,5-5-10,-1-5 0,3-3 80,2-6 0,-2-6-66,-3-4 1,-4 2 82,-5-2 0,-1 2-91,1-2 1,-7-3-69,-3 4 0,-8-6 98,-2-4 1,-1-3-182,2-7 1,1-4 61,-6-1 0,-1 1 40,-4 4 1,0 1-46,0-1 0,0 0-15,0 1 1,-1 4-83,-4 0 0,-3-2 119,-6-7 1,-5-3-147,0-7 1,-6 1 127,1 4 0,-3 0 31,-1 9 1,-1 4 19,1 11 1,-1 5 121,1 4 1,1 5-271,3 5 1,4 2-176,6 7 0,4-1-1709,1-4 2033,6 4 0,-4-18 0,7 3 0</inkml:trace>
  <inkml:trace contextRef="#ctx0" brushRef="#br1">18128 11302 7760,'-5'-14'-75,"1"0"0,-1 4 591,5 1-389,-6-1 0,4-4 48,-3 0 1,-1-5-6,1 0 0,-1 0-3,1 5 0,2-5-9,-7 0 1,3 0 8,-3 5 0,-3 1-63,4 3-65,-4-2 0,-1 6 29,0-4 0,-2-1 82,-3 6 1,2-4-58,-7 4 1,5 0 23,-5 5 1,2 0-124,-1 0 1,-3 0 100,7 0 1,-4 0-50,4 0 1,-2 2 21,2 3 1,3-2-17,-3 6 0,4 1-24,0 4 1,1 2-112,0 3 0,-5 3 32,0 6 0,-1 2 90,1 3 0,3 2-126,-3 3 1,-2 3 95,2-3 0,0 3-187,5 2 1,0-5-95,0 0 0,6-7-103,3 2 1,4-9-847,1-5 400,0-3 20,0-8 431,6-2 0,-3-12 370,6-4 0,-5-9 0,2-3 0,-6-6 0</inkml:trace>
  <inkml:trace contextRef="#ctx0" brushRef="#br1">17332 11387 8074,'-13'-9'-421,"4"-1"168,2 7 1420,1-3-760,5 6 1,-6 8-155,7 6 0,5 2-25,0 8 0,1-1-14,-1 6 0,-4 4 4,4 0 1,1 5 2,-1-5 1,6-1-256,-1-9 0,2-4 91,3-9 0,5-4-389,4-6 0,3-19-112,1-9 0,2-17-313,3-7 0,-1-4-1089,6-6 1846,0 3 0,-14 25 0,1-1 0,0 3 0,0-1 0</inkml:trace>
  <inkml:trace contextRef="#ctx0" brushRef="#br1">20502 11387 8003,'-14'0'0,"0"0"-81,0 0 58,6 0 1,-5 0 110,4 0 1,-4 0-22,-1 0 1,0 7-55,-1 2 0,1 5 60,0 5 1,-2-1 110,-3 5 0,3 3-38,-2 7 1,2 3 160,2 7 0,1 1-143,3 3 1,-1 6 24,7 8 1,-1-1-145,5 7 1,1 2 55,1-29 1,1 1-1,7 33-225,-1-34 0,1 0 0,7 35 313,7-4 0,1-13-155,8-6 0,3-14-2,7-9 1,0-14-106,-1-10 1,1-6 126,0-9 0,1-7-112,3-16 0,-1-10-209,6-9 0,-6-5 306,2-5 0,-6-1 15,-4-3 0,-9-1-25,-11 11 0,-2-4-23,-2 7 0,-6 0 122,-3 1 1,-6-4-630,-9 4 0,-1 2 50,-13-2 1,-6 6-140,-8-2 0,-3 12 216,-1 8 0,-1 5 24,0 9 1,2 6 278,3 4 1,-1 2-177,6 2 0,0 0 247,4 0 0,7 0 0,1 0 0</inkml:trace>
  <inkml:trace contextRef="#ctx0" brushRef="#br1">20517 11274 7992,'-2'-15'-54,"-3"1"1,-1 0 53,-3 0 0,-3-2 0,8-3 0,-7 2 415,1-7 0,-1 5-94,2-5 1,-4 1-344,4-6 1,-4 2 126,-1 4 1,-5-3 48,0 7 1,-7 0-95,3 5 1,-4 2-90,-1 2 0,1 4 13,3 6 1,-3 1 87,3 4 1,-1 9-135,1 10 0,-1 3 118,6 1 1,-4 12-144,4 2 1,0 4 41,4-3 1,1 4-153,0 1 0,0-1 115,-1-4 0,8-7-135,2-3 1,3-9-849,2-5 748,0-3 0,2-8-151,3-4 1,-4-4 467,4-4 0,3-11 0,0-7 0</inkml:trace>
  <inkml:trace contextRef="#ctx0" brushRef="#br1">19848 11217 7992,'-12'-7'196,"2"7"0,4 8 312,6 11 0,0 5-258,0 9 0,-2 3-179,-2 7 1,2 1 152,-3 4 1,-1-4 27,1 3 1,1-9-141,4-5 1,0-9 75,0-5 1,6-9-296,3-6 1,10-7 39,5-11 1,3-10-608,1-18 1,1-1 171,-1 0 1,5 1 501,1-1 0,11 0 0,0 1 0</inkml:trace>
  <inkml:trace contextRef="#ctx0" brushRef="#br1">23346 11274 8045,'-10'-5'0,"1"0"0,0 0 270,-6 5 77,7 0-129,-4 0 1,4 2 26,-6 3 1,4-2-183,1 6 0,4 2 107,-5 8 0,1 2-225,-5 3 0,0 9 24,-1 0 0,1 8-11,0 6 1,1 9 116,4 5 0,-2 6-306,6-6 0,0 12 433,5-2 0,0 10-148,0-1 1,0-39 0,0 0 250,0 40 1,8-5-108,6-10 0,7-9 101,7-10 0,12-4-306,3-5 1,9-15-48,0-8 0,3-11 104,2 1 0,0-11-149,0-8 1,0-12 103,-1-7 1,0-8-72,-4-2 0,0-1-40,-9-8 0,1 0 55,-11-5 0,-6 0 103,-8 0 1,-5 2-136,-4 3 1,-6-2-129,-8 7 1,-6-7-36,-9 2 0,-9-8-242,-10-2 0,-8 1-155,-1 4 1,-1 6 300,6 4 1,-1 11-49,0 7 1,7 2 26,3 8 1,-2 2-365,2 8 727,-7-4 0,6 7 0,-4-7 0,4-1 0,4-4 0</inkml:trace>
  <inkml:trace contextRef="#ctx0" brushRef="#br1">23431 11146 7963,'0'-15'102,"0"1"0,0 0 148,0 0 1,-6 0-198,-4-1 1,-2-4 112,-2 0 0,-1-1-123,1 1 0,-2 3 50,-3-3 0,-3 5 46,-6 5 1,1-3 45,3 8 0,-3-1-28,4 5 1,1 0-136,-2 0 0,7 2 41,-2 2 0,1 4 97,-1 6 0,2 5-42,-7 0 0,7 7-366,-2-3 0,-3 4 137,-2 2 1,2 1-27,-2 3 0,7-3 41,-2 3 1,3-3-43,2-2 1,1-1-15,4-3 1,2-4-493,7-5 57,0-1 1,2-5 225,3 1 0,-2-7 2,6 2 1,-1-10 358,2-4 0,2-4 0,-4-1 0</inkml:trace>
  <inkml:trace contextRef="#ctx0" brushRef="#br1">22791 11131 7963,'-12'-9'13,"2"0"1,2 5 401,4 0-9,2 8 0,-6 11-242,4 8 0,2 4-35,-3 2 0,-1 1 36,1 3 0,-1 1 25,1 4 1,3 3-13,-2-3 0,2 2 13,2-2 0,0-3-125,0-7 1,6-6-14,4-3 1,3-10-192,1-4 0,6-11-344,4-8 1,8-8 259,1-12 1,6-7-1361,-1-6 1404,3 0 1,2 4 0,0 0-1</inkml:trace>
  <inkml:trace contextRef="#ctx0" brushRef="#br1">24867 12496 7948,'-8'-8'409,"2"2"166,6 6 0,2 0-188,2 0 1,6 0-114,9 0 0,5 0-4,9 0-49,3 6-150,7-4 1,4 4-115,0-6 1,6 0 42,-6 0 1,-1 0-179,-8 0 1,-5 0 116,-9 0 0,-4-1-414,-6-4-77,-6 3 326,-1-4 1,-15 6-82,-7 0 177,-5 0 139,-15 0 0,-3 0-1,-9 0-104,-4 6 228,1-4 1,-2 9 240,9-6 1,3 4 7,12-4 1,7 1 861,7-1-964,6-3 1,12 4-68,5-6 1,15 0-402,18 0 159,14 0-218,8 0 0,-22-3 1,0 0-1,2-1 1,-1 0-1</inkml:trace>
  <inkml:trace contextRef="#ctx0" brushRef="#br1">16976 13136 8170,'10'2'721,"-1"2"-426,1 4 10,4 6-220,-6 1 0,5 4-91,-4 0 0,7 4 114,-2-4 0,3 2 14,-7-2 1,3-2 41,1 7 0,-5-7 3,1 2 0,-1-3-32,5-2 0,-4-1-89,-1-4-95,1 4 201,4-5-113,0 0-154,1-2 1,-1-6 174,0 0 1,0 0-130,0 0 0,1-2 59,-1-2 1,0 0-11,0-5 0,1 6 3,-1-2 15,0-3 13,0 7 1,0-10 194,1 6-184,-1 0 0,5 0 135,0 1-79,0-1-31,1 5-37,-4 0 1,11 0 7,-3 0 0,9-5-40,5 0 1,4-4-3,6 4 0,2-6 32,7 2 0,0 1-15,0-2 1,-5 7 196,0-2-684,-12 4 532,13 1 1,-13 0 10,12 0 1,2 1-87,7 4 0,-7-2 51,3 7 1,-3-1-37,2 5 0,-5 1 1,-4-1 0,-7-1-211,-2-4 229,0-3-3,11-6 0,8 0 605,9 0-1556,3 0 1078,3 0 1,-3-4-122,-3-1 0,-1-6-133,-3 1 0,4-1 57,10 2 1,1-4 69,-36 8 1,-1 1-1,37-9-13,-6-1 1,-4 4-154,-1 1 1,-4 1 104,4-2 1,-1 4-123,1 6-139,-3 0 301,-12 0 1,1 0-10,-9 0 0,1 0 70,-11 0 1,0 0 167,-4 0 1,-2 0 409,-4 0 1,6 0-574,-1 0 1,-3 0-28,9 0-3,-8 0 9,9-6 0,-11 4 225,0-3-232,-7 4 481,4 1 1,-7 0-500,0 0 0,-5 0 4,1 0-15,-7 0 73,3 0 30,-6 0 86,0 6-162,0 2 6,0 6 0,0 5 300,0 0-290,0 7 5,0-4 0,5 1 18,0 1 0,1-2 12,-1 2 0,-2 1 11,7-6 0,-1 0 5,5-5 1,-4 0-19,-1 1 0,1-6 51,4 1 0,0-7-93,0 2 1,-4-4-459,-1-1 295,-6 0 151,10-6 0,-11 3 19,2-7 1,3 1 13,-3-6-180,1-5 167,-5 4 0,5-6-37,0 3 0,-1-1-16,-4-4 1,2-3-73,3 3 111,-4 4-15,12-7 1,-10 10-169,7-7 165,-7 6-55,9-2 0,-10 6 67,11-1 3,-5 1 1,1 6-3,0 4 2,-5 2 145,8 2 6,-10 0-153,11 0 1,-10 0 226,6 0-1,1-6-167,4 4 1,2-6 20,3 4 1,1 0-15,4-5 0,3 4 18,-4-4 1,6 6-37,4-2-90,-3-3 88,5 6 1,-7-4-234,1 6 201,-1 0 0,0-2 0,1-1-14,-1-2 29,1 1-30,6 4 0,-4 0 6,7 0 1,2 0 11,7 0 1,5-5 1,10 0 0,2-1-116,8 1 1,-8 4 139,-2-4 1,-2-1-85,2 1 0,4-1-199,10 1 0,3 3 189,-37 0 1,1-1 0,-1 2 0,0 1 81,38 0 0,-2 0-13,-7 0 1,-31 2 0,2 1 8,0-1 1,1 0-1,4 1 1,-1-1 74,0-2 0,-1 0 1,-2 3-1,-1 0-58,-2 2 1,0 0 0,38 3 38,-36-3 1,1-1 0,-1-1 0,0-1-1,5 3 1,1-1 0,-5 0 0,1 0-19,-1 1 0,-1 0 0,34 8-23,-5-4 0,8-3 8,-35-3 0,2-1 1,-1 0-1,0-1-609,-2 2 0,-1-1 457,37 0-29,-1 4 0,-14-8-69,-2-2 1,1 0 52,-1-5 0,-5 4 66,-5-4 0,-8 4 167,-1-5 0,-4 6 316,-10-6 0,1 7-176,-11-2 0,-1 2 106,-3-2 0,-6 4-68,1-4 1,-6 2 292,6-2 1,-1-4-829,6-10 0,-1 0-280,0-10 1,8-4-2037,7-14 2582,-1-4 0,-8 15 0,1-4 0,-3 0 0,0 0 0</inkml:trace>
  <inkml:trace contextRef="#ctx0" brushRef="#br1">20716 14202 8117,'-10'0'377,"1"0"-251,6-6 16,-4 4-45,7-4 1,7 11 349,2-1-145,10 8-137,3-11 0,8 10 176,3-6-214,4 6-98,12-9 1,-7 5 22,1-2 1,0-2 10,-6 7 1,-2-5 0,-2 4 1,-7 1 25,-3 4 0,-7 0-48,-2 0 0,-1 2-194,-8 3 243,0 3-43,-5 6 1,-7 6 99,-2-1-85,-4 13 33,-7-8 1,2 9 25,-6-9 1,2 6 25,-1-6 1,2 0 168,7-10 0,1 1-134,4-1 1,2-4 15,7 0 0,0-12-207,0 2 0,12-4 41,2-1 0,9-2-686,1-7 332,3 0 89,1 0 0,-1-2-154,-3-3 1,3-1-158,-3-3 1,-4-4-488,-1 3 1,-5 3 148,-4-3 881,-4 7 0,-6-10 0,0 5 0</inkml:trace>
  <inkml:trace contextRef="#ctx0" brushRef="#br1">20943 14686 8117,'-8'-8'0,"2"0"467,6 3-322,6 3 245,8-4 1,9 6 621,5 0 0,0 0-682,1 0 0,4 0-338,0 0 1,5 0 90,-5 0 1,2 0-140,-2 0 1,-3 0-1280,3 0 1,2 0 1334,-2 0 0,1 6 0,-6 2 0</inkml:trace>
  <inkml:trace contextRef="#ctx0" brushRef="#br1">15498 9198 8018,'-7'-27'-306,"-2"3"1,-4-2-62,-1 2 508,0 3 0,-7-5 245,-2 2 1,-4 3-158,-2 2 0,1 5-12,0 5 1,-1 2 232,1 7-219,-1 0 1,6 2 104,-1 3-175,0 9 1,-4 5 8,-1 9 1,2-1-1,4 11 1,-4 2 33,3 7 0,4 2-141,1 3 1,0 3-947,4-3 1016,-2 4 0,16 1 37,-4-1 0,5 1-150,5 0 0,4 0 29,10 0 0,3-8 101,7-6 0,1-2-125,3-8 1,1-6 77,4-8 1,5-10-186,0-4 1,6-12-22,8-7-1072,-1-6 1249,1-15-41,0-8 1,-6-4 352,-4-10-233,-3 3 0,-9-10 67,-7 2 0,-5 4-90,-9-4-14,-6-3 1,-2 4 47,-6-1 0,-2 2 311,-2 13 1,-10 1-635,-10 8 0,-8 3-883,-1 7 0,-6 10 31,1 4 1011,3 9 0,-5 4 0,4 5 0,-5 0 0,-5-3 0</inkml:trace>
  <inkml:trace contextRef="#ctx0" brushRef="#br1">16123 11999 8227,'-6'-8'838,"4"-5"-284,-4 12-447,19-6 1,-2 12 1,13 0 0,1 4-89,8-4 1,3 0-758,7-5 0,4 0 334,1 0 0,5-7 403,0-2 0,2-10 0,2-3 0</inkml:trace>
  <inkml:trace contextRef="#ctx0" brushRef="#br1">16422 11842 8227,'14'0'-129,"0"0"1,7-4 85,3-1 0,4 0-16,5 5 0,4 0 35,5 0 1,1 2-1,0 2 1,-7 0 49,-3 5 0,-5-4-110,-4 4 1,-10 1 251,-9 4 0,-13 8-113,-11 6 1,-31 10-116,11-13 0,-3 3-340,-5 6 0,-2 3 0,-11 5 1,0 2-1,-1 6 0,0 0 0</inkml:trace>
  <inkml:trace contextRef="#ctx0" brushRef="#br1">15512 12454 8262,'-9'-19'-171,"-1"0"86,7-7 0,-8 11 470,6-4 164,-6 3 1,3 2-311,-6-1 1,0 8-67,-1 2 0,0-2 18,-4 3 1,3-1 11,-3 5 1,-2 0-56,2 0 33,-6 13-101,3-4 0,-6 18-59,-1-3 0,-4 3 81,0 1 1,-11 8-197,1 7 0,-11 1-132,-3 8 0,-1 0 207,25-24 1,0 1-1,2 2 1,2 1-702,-3 1 0,2 1 793,-16 29-25,-1 0 1,23-8-859,0-2 682,7-4-146,3-7 1,6-7-348,3-7 0,4-1-475,1-8 1096,6-6 0,2-7 0,6-6 0</inkml:trace>
  <inkml:trace contextRef="#ctx0" brushRef="#br1">14431 12994 8262,'-14'8'-277,"6"6"-51,4 0 0,2 2 1050,2 8-316,-6-1-270,4 12 1,-4 1 1343,6 7-677,0 0-414,0-1 0,0 1 94,0 0 1,0-2-260,0-3 0,1-10-17,4-9 1,3-5 6,6-4 1,2-4-85,3-6 1,3-13 121,7-6 0,2-12-701,7-7 1,3-9-1017,16-6 0,1 4 1183,-25 25 1,1 1 0,1 1 0,-1 0 0,31-21 0</inkml:trace>
  <inkml:trace contextRef="#ctx0" brushRef="#br1">2289 12638 8199,'0'10'-296,"0"-1"0,-1-4 250,-4 5 1,4-1 421,-4 5 0,3 2-94,2 3 1,0 3 134,0 7 0,5-1-167,0 0 0,4-1 42,-4-3 0,1 1-299,-1-6-2,-3 6 1,4-4-16,-6 3 27,0-4 1,0-6-107,0 1 1,2-3-960,2-2 606,-2-4 1,4-7 455,-6-4 0,6-9 0,2-9 0</inkml:trace>
  <inkml:trace contextRef="#ctx0" brushRef="#br1">2417 12624 8199,'8'0'-171,"5"2"-44,-4 2 0,6-2 715,4 3-232,-4 3 0,14-5 337,-1 6-369,1-5 1,12 3 1,-3-2 1,4-3 22,6 2 0,-4-2-5,3-2 0,4-2-7,1-2 1,5 1-190,5-7 1,2 5 152,7-4 1,1 4-1503,-1-4 1437,0-1 1,-5 1 197,0-1-517,1 1 170,10 1-65,2-5 0,-34 11 0,0 1-17,0-4 0,0 1 0,0 1 0,0 1-101,-2-3 1,0 0 0,6 0-1,1-1 240,4-3 1,1-1 0,3 2-1,1-1-79,3-3 0,-1 0 1,-3 3-1,0-1-69,-4-2 1,1 1 0,2 2 0,1 0-751,3 0 0,1-1 914,-2 2 0,0 1 0,-2-1 0,-2 1-80,-4 0 1,0 0-1,2 2 1,0 1-514,0-2 1,1 2 500,1 2 1,0 1 0,-5-2 0,-1 0 51,-2 2 1,-1 2 0,-4-1-1,-1 0-40,1 0 1,-1 0 0,1 0 0,1 0-77,3 0 1,1 0-1,-3 0 1,0 0 66,36 0 0,-41-2 0,0-1-21,31-2 0,3-1 21,-7 1-40,2-3 23,2 0 1,-6-3-6,-3 7 0,-7-3 300,-8 2 0,-5 4-281,-14-4 0,-1 4 894,-3 1 1,-4 1-955,-6 4 2136,-6-4-2073,5 12 0,-12-10 558,4 7-565,-3-7 4,-2 3 1,0-4 186,0 3 14,0-4-151,0 5 1,-2-6 54,-3 0-116,4 7 0,-6-4 6,7 6 0,-1 1-228,-4 4 254,4 0-2,-6 7 1,6 3-212,-4 9-19,3 3 196,-10 13 0,4-3-41,-6 6 1,-4 0-521,4 5 1,-7 0 451,12 0 1,-13-7-1,6-1 1</inkml:trace>
  <inkml:trace contextRef="#ctx0" brushRef="#br1">2332 13307 8214,'-14'0'-619,"0"0"1,6 1 596,3 4 411,3-4 0,2 12-260,0-3 0,7-3-62,2 3 1,4-5 164,1 4-13,0-6-129,7 4 1,3-7 125,9 0 0,11 0-102,13 0 1,4 0 129,6 0 1,7-5-397,-3 0 0,-1-4 293,-4 4 0,4-1-82,-31 3 1,2 1 0,0 1 0,0-1 7,6-3 0,1 0 0,-4 1 0,-1 0-37,0 0 1,-1-1-446,1-2 0,0 1 431,36 5 0,-34-5 1,1 1-68,1 2 1,1 1 0,0-3-1,0 0 62,0 3 1,-1 0 0,-4-1 0,-1-1-261,34 0 1,3 0 268,-39 0 0,1-1 1,0 3-1,0 1 0,-1-2 1,0 1 0,41 0 58,-10 2-50,-3 0-2,-11 0 1,0 0 42,0 0-9,0 0 25,6 0 1,-3 5 17,6 0 1,-6 0-25,2-5 0,-5 0 167,-5 0 0,3-2-97,-3-3 0,5 2 21,5-6 1,2-1-112,8-4 0,-3 0 46,-3 0 0,-2-1 18,-8 1 0,0 0-1,-4 0 1,9-5-25,1 0 0,1 0-40,4 5 0,-7-1-13,1 1 1,-7 2-35,-2 2 1,-11-3 342,2 4 0,-10 1-346,0-1 1,-4 5 262,-6 0 1,-2 2-906,-7 2 272,-6 0 101,-2 0-601,-12 6 93,-2 2 285,-12 7 483,-3-8 0,-11 12 0,-3-3 0</inkml:trace>
  <inkml:trace contextRef="#ctx0" brushRef="#br1">2901 12980 8245,'-8'6'0,"2"-3"14,6 7 0,0-1 81,0 5 1,0 5 17,0 0 0,4 2-164,1-2 1,6-2 353,-1 7 1,2-5-78,3 4 0,-1-5-205,0 1 142,0 3-152,0-6 1,-4 4-160,-1-6 1,-4-4 209,5-1-286,-7-6 213,3 4 0,-4-14-180,2-2 1,-2-10-437,3-5 342,-4-3 118,6-7 0,-6 2-270,4-6 115,3 7 281,-7-10 0,10 15-33,-6-2 1,1 10 174,-1 4 1,-2 2 363,7 7 0,-5 6-101,4 9 0,-4 9 149,4 5 0,-1 4-104,2 5 0,2-3 166,-2 3 1,2-9 73,3-5-210,-7-3-268,4-2 1,-4-1 55,6-4 1,1-3-67,-1-6 0,0-6-199,0-3 1,0-10-190,1-5 0,-3-3-475,-2-1 0,2-1-596,-2 1 0,-2 4 591,1 1 1,-6 5-605,2-1 767,3 10 544,-6-4 0,10 11 0,-4-4 0</inkml:trace>
  <inkml:trace contextRef="#ctx0" brushRef="#br1">3484 13136 6962,'8'-6'-504,"0"4"1762,-4-3-861,-2 4 1,4 2 6,-6 4 0,0 0-229,0 9 1,0-3-129,0 8 0,-1 2-151,-4-2 1,3 4-381,-2-4 1,2 0 483,2-5 0,0 1 0,0-1 0</inkml:trace>
  <inkml:trace contextRef="#ctx0" brushRef="#br1">3711 13235 8200,'5'10'220,"0"-1"1,-1 1-516,-4 4 173,0 0 127,0 1 1,0-1-427,0 0 259,0-6 1,-4 5 161,-1-4 0,0 4 0,5 1 0</inkml:trace>
  <inkml:trace contextRef="#ctx0" brushRef="#br1">4109 12738 7020,'0'16'778,"0"3"0,0 4-460,0 11-180,7-4 0,-6 4 46,4-5 0,-2 4 25,2 0 1,-2-4-184,7-6 149,-7-5-133,9 8 0,-9-11-83,7-1 0,-5-2 58,4-7 0,-4 5-229,4-6 189,-5 1 1,3-6-2,-2-4 1,-3-3-278,3-6 1,-2-2 83,1-3 1,-2 2-481,3-7 297,3 0 123,-7-4 1,10-1-170,-6 1 1,6 0 254,-1-1 0,1 5 191,-2 1 0,2 10 89,-6-1-27,6 9 0,-5 2 412,4 12 1,-2 2 48,-4 13 1,-2 0 739,3 4-670,3-6-136,-7 5 0,6-9 738,-7 5-919,6-5 0,-3 1-56,6-10 1,-4 2-32,5-6 1,-6-2-123,6-8 0,-1-3-523,6-6 331,-1-6 84,0 4 0,-4-9-1685,-1 6 893,0-7 500,-1 11 0,3-6-148,-6 7 481,6 6 0,-9-5 0,4 5 0</inkml:trace>
  <inkml:trace contextRef="#ctx0" brushRef="#br1">4650 12951 8033,'8'0'-88,"4"5"-45,-2 0 1,-2 1 322,1-1 1,-4-2 820,4 6-420,-6 1-105,4 4-147,-7 0-297,0 0-113,0 1 173,0-1 1,-7 0-71,-2 0 1,1-4 50,-1-1-252,5-6 1,-7 5 110,7-3-104,-1-3 1,11 4-8,4-6 1,2 0 13,3 0 1,0-5-810,4 0 449,-3-6 185,5 10 330,-1-12 0,2 5 0,7-6 0</inkml:trace>
  <inkml:trace contextRef="#ctx0" brushRef="#br1">5176 13079 8033,'8'-6'-120,"4"4"56,-2-3 1,-2-1 160,1 1-52,-6 1 282,10 4-219,-12 0 1,6 1 160,-7 4 1,0 3 95,0 6-153,0 0-173,-7 7 0,0-1-120,-8 4 1,1 1-76,0-6 0,4 5-832,1-5-326,6 0 1314,-4-11 0,14-2 0,1-6 0</inkml:trace>
  <inkml:trace contextRef="#ctx0" brushRef="#br1">5460 12624 8095,'2'-8'-94,"2"4"65,-2 2 0,4 8 473,-6 4-208,0 9-59,0 3 0,0 8 94,0 3 0,0 3 59,0 7 0,0-5-30,0 0 1,0-5-126,0 5 1,5-11-93,0 1 1,1-9 23,-1 0 0,-2-8-206,6-1 0,-4-7 244,5 2 1,-6-5-4,6-5 1,-7-8-44,2-6 1,1-6-133,-1 1 0,4-3-182,-4-1-51,0-7-211,1 5 0,-4-9-553,2 6 0,0 4 521,0 5 0,-2 12-24,3-2 1,-2 9 253,2 0-130,-4 3 893,5 2 1,-1 13 1412,0 6-1370,0 6-136,1 4 0,-4-1 279,2 1 1,3-3-274,-3-2 0,7-3-94,-1-7 0,3-5-93,1 1 1,0-7-77,0 2 1,0-10-144,1-4 10,5-10 10,-4 3 1,4-11-551,-5 3 277,-1-9-85,0 3 1,-6-3-354,-3 9 0,1-3 119,-1 4 0,0 2-1295,-5 2 1876,0 3 0,-7 2 0,-1 0 0</inkml:trace>
  <inkml:trace contextRef="#ctx0" brushRef="#br1">5958 12837 8088,'14'0'1130,"-6"-6"-891,-2 5 0,-6-4-59,0 10 1,-1-2-3,-4 6 1,-3 1-74,-6 4 0,4 0-264,1 0-289,6 1 390,-4-1 1,9-5-167,3 1 1,-2-7 79,6 2 0,1-4 39,4-1 0,5 0 132,0 0 1,0 0 185,-5 0 1,0 0 7,0 0 1,1 2 223,-1 2 0,-6 0 63,-4 5-127,-2 1-613,-2 4 1,-2 2-490,-2 3 1,-6-2 720,-9 7 0,-3-1 0,-6 6 0</inkml:trace>
  <inkml:trace contextRef="#ctx0" brushRef="#br1">8403 11785 8056,'0'-7'-1013,"0"-6"1128,0 11-102,0-4 1,0 14 88,0 6 1,0 3 184,0 12 1,0-4 149,0 8-10,0 10-335,0-11 1,5 20 318,0-10-273,6 17 17,-10-1 1,7 7 171,-3-3-1548,-4 9 1337,6-5 1,-7 11 66,0-5 1,0 0-360,0 4 0,0 3 239,0-37 1,0 1-1,0-1 1,0 0 42,0 39 0,0-40 0,0 1-11,0 39 0,0-37 0,0 0 151,0 1 1,0 0-173,0-3 0,0 0 9,0 0 1,0 0 0,0 30 256,0 4-164,0 3-92,0-6 0,0 4-29,0-6 0,0 0-115,0 1 0,0-6 179,0 0 1,0-6 31,0 2 1,0 1-18,0-1 1,1 9-32,4-5 6,-3 0-69,4-9 1,-1 0-103,-1 0 1,3-2 26,-2-3 1,-4 2-106,4-6 0,-4-7 575,-1-8 1,0-3-835,0-2 1,0-10 471,0-4-460,0-9 0,0-1-318,0-8 0,0-11 104,0-8 1,0-12-853,0-8 735,-6-12 718,5-3 0,-6-14 0,7 1 0,0-6 0</inkml:trace>
  <inkml:trace contextRef="#ctx0" brushRef="#br1">8474 11771 8159,'0'-14'0,"7"6"-330,2 3 1,5 4-66,5 1 1094,3 0-276,7 0-220,5 6 1,-2 2-253,6 6 0,-2 0 87,2 1 1,2-1-3,-7 0 0,5-1 7,-5-4 1,-1 2-117,-9-6 1,-1 4 248,-3-4-109,-9 6-31,9-3 1,-13 6 216,4 1-32,-4-1-119,-6 6 0,0 2 33,0 7 0,0 1 31,0 3 1,0 3 26,0 7 1,0 1-115,0 4 0,0 2-153,0 7 0,0 5-886,0-1 830,0 1 68,0 1 1,0 3-116,0 10-36,0-3 200,0-31 1,0 0 0,0 30 172,0 4-174,0 3 80,-6-6 0,5-29 0,0 0 109,-1-1 0,-1-1 0,2 3 0,1-1 16,0-1 0,0-1 1,-1 1-1,0 0 113,-1-1 0,-1 1 0,3 2 0,-1 0-66,-2 0 1,1 0-1,1 0 1,2 0 57,1-2 0,1-1 1,0 1-1,0 0-214,1-1 0,2 1-901,6 36 991,-4-2 0,5-1-129,-4 0 37,4-7-265,-5-5 0,6-9-313,0-3 0,-4-5 89,-1-9 0,-6 2-323,2-7 1,-3-5 140,-2-4 0,-7-7-199,-2 2 1,-4-8 479,-1-1-213,-7-1 540,6-1 1,-12-1-432,3-7 0,-3 0 414,-1 0 0,-1 0 0,1-7 0,0-1 0</inkml:trace>
  <inkml:trace contextRef="#ctx0" brushRef="#br1">8673 15098 8066,'-22'9'-1166,"3"1"583,3-7 291,8 3 292,-4-6 0,10 0 0,-2 0 0,8 0 0,9 0 0,6 0 0,11-1 0,-2-4 0,9 2 0,-4-7 0,9 2 0,-4-1 0,0-4 0,-9 4 0,-1-4 0,1-1 0,-1-13 0,0-3 0</inkml:trace>
  <inkml:trace contextRef="#ctx0" brushRef="#br1">8460 12084 8066,'0'-10'0,"0"1"-30,0 6 1,2-8 82,2 6 0,-1 0 205,7 5 1,-1 0 286,6 0 0,0 2-67,4 3-259,-3 3-204,11 6 0,-10 2-189,7 2 0,-6-2 51,0 3 1,-2-1-290,-2 1 1,1-4 166,-1 4 0,-5-8-445,1-1 690,-7-1 0,10-1 0,-5-1 0</inkml:trace>
  <inkml:trace contextRef="#ctx0" brushRef="#br1">8744 12041 8066,'0'8'-467,"0"-1"1,-1-6 1766,-4 4-860,-3 3-171,-6 6 0,-2 6-100,-3 4 0,-1 3-70,-4 1 1,2 6-130,3-1 0,3-5-471,-3-4 0,10-7 99,4 2-779,-3-3 620,6-8 561,-4-2 0,12-12 0,2-2 0</inkml:trace>
  <inkml:trace contextRef="#ctx0" brushRef="#br1">8858 12070 8066,'0'14'-132,"5"2"-68,0 3 1,-1 3 392,-4 6 0,0 1 318,0-1 1,0 1-484,0-1 1,0 0-503,0 1 0,0-2 474,0-4 0,0 4 0,0-5 0</inkml:trace>
  <inkml:trace contextRef="#ctx0" brushRef="#br1">8588 12994 8112,'0'8'553,"0"4"0,0-4-270,0 6 0,5 1-118,-1-1 1,9 5-130,1 0 1,1 0 108,3-5-149,5 0-139,-8 0 0,7 1-383,-3-1 0,-3 0 96,3 0 0,-8-1-820,-1-4 1250,-7-2 0,3-1 0,-6 2 0</inkml:trace>
  <inkml:trace contextRef="#ctx0" brushRef="#br1">8759 12965 8184,'-7'15'654,"4"0"-92,-6 4-118,5 3-319,-8 1 1,9 3-18,-7-2 1,1-2-47,-6 2 0,1 0-230,0 4 0,1-1 65,4-3 1,-2 1-502,6-6 604,-6 0 0,3-5 0,-6 0 0</inkml:trace>
  <inkml:trace contextRef="#ctx0" brushRef="#br1">8815 13108 8112,'23'0'190,"-4"0"48,-4 0-13,-7 0 0,3 1 181,-6 4 0,0 3-231,-5 6 1,0 0-1,0 0 1,0 2 51,0 3 1,-5-3-111,0 3 0,-4 1-286,4-1 137,0 7 100,5-11 1,0 6-608,0-7 289,0 0-93,7-6 0,2 3-264,10-6 0,-2 0 272,7-5 1,-6 0-70,0 0 1,1 1 403,-4 4 0,8 3 0,-7 6 0</inkml:trace>
  <inkml:trace contextRef="#ctx0" brushRef="#br1">8531 14174 8087,'0'14'686,"0"-6"1,0 9-232,0-3 0,6 5-220,4 0 1,3-1 14,1 5 0,2-4-105,2 5-147,-2 0 178,11-2 1,-9 3-232,5-6 144,-5 6-675,2-9 1,-6 5-826,1-7 0,-6-5 313,1 1 334,-7-7 764,3 3 0,-12-12 0,-2-2 0</inkml:trace>
  <inkml:trace contextRef="#ctx0" brushRef="#br1">8744 14046 8087,'8'0'-344,"-1"6"1237,-7 4-270,0 2-324,-7 9 1,-1-4 130,-6 7-194,6 0-97,-4 4 1,4 2 58,-7 3 0,1-3-129,0 3 1,0-4-220,0-6 0,4 4-134,1-3 0,4-2-399,-5 2 0,7-7 683,-1 2 0,-4-9 0,0-4 0</inkml:trace>
  <inkml:trace contextRef="#ctx0" brushRef="#br1">8830 14302 8087,'19'0'268,"0"0"1,0 0-91,-5 0 0,-2 6 223,-2 4 1,-4 2-141,-6 2 1,0 1 8,0-1 1,-1 2-180,-4 3 1,-1-4-168,-4 4 1,-3-3-31,4-2-14,3-6 207,-7 5 0,11-10-665,-2 6 286,2-5-27,2 2 51,0-6 0,6 0 147,4 0 0,3 0 189,1 0 0,0 0 5,0 0 0,0 5 217,1-1 1,-3 8 81,-2-3-167,-4 4-50,-6 1 1,0 0-108,0 0 118,0-6-401,-6 5 1,-2-12-405,-6 4 1,-1-10 638,1-4 0,-6-16 0,-2-5 0</inkml:trace>
  <inkml:trace contextRef="#ctx0" brushRef="#br1">8019 12539 9011,'0'14'-42,"0"5"115,0 0 1,-1 0-546,-4-5 272,3 0 89,-4 1 1,6-6-259,0 1 322,0-7-77,0 3 92,0-6 1,0-6-300,0-4 382,0-2-69,0-3-22,0 1 633,0 6-278,0-4 37,0 10 147,0-4-113,0 6-46,0 6-382,0-4 1,6 4 41,4-6 0,2 0 0,3 0 0</inkml:trace>
  <inkml:trace contextRef="#ctx0" brushRef="#br1">9740 12923 11168,'-8'6'-607,"3"4"0,3 7 460,2 2 1,7 6 400,2-1-231,10 3 0,-3 1 122,3 1-321,3-1 24,0 0 0,5-4-215,-3 0 1,1-7-14,-6 2 1,-2 2-609,-7-2 992,-4 0 1,-6 1-1,0 2 1</inkml:trace>
  <inkml:trace contextRef="#ctx0" brushRef="#br1">9725 13264 10602,'8'6'-1524,"5"2"2293,-4 6-345,-2 7 24,5 7 1,-4 7-66,6 3 0,-4 1-20,-1-5 0,-4-1 6,5-5 0,-7-1 43,2-3-96,2-4 0,-3-12-49,5-3-86,1-3 195,10-15 1,2-11-314,7-18 44,5-14-459,3-8 0,-17 28 0,1 0-260,17-35 0,1 2 125,-6 3 0,1 7 487,-6 7 0,-4 3 0,-1 2 0,1 6 0</inkml:trace>
  <inkml:trace contextRef="#ctx0" brushRef="#br1">12413 13207 11571,'-16'-6'-589,"-3"-4"1,3-2 463,-3-3 1,2 1 231,-2 0 43,-3 0 66,-7 0 1,5 1 126,1 3 1,1-1-136,-2 7 1,-3-1-281,3 5 1,2 0 214,-1 0 1,-6 8-286,-4 6 1,-7 3 113,3 12 1,-5-1 2,0 15 1,-1-2-57,1 11 0,0 7-242,5 7 1,2 3 387,6 2 1,7 2-79,3 3 1,5 0 12,9-34 0,1 1 0,0-3 0,3 1 188,2 2 0,3-1-48,3 31-41,20 2 1,-1-16-176,12 2 65,6-8 11,6-23 1,9 0-138,2-16 0,-2-3-59,2-11 1,-2-13 29,-2-6 1,9-14 132,-28 13 0,0-3 0,-2-3 0,1-3-280,3-3 1,0-2-1,-3-1 1,-3-1 200,-2-2 1,-2 0-517,-1 5 0,-3 0 608,-6-5 1,-4 0 0,13-27 90,-10-6-105,-3 6 54,-8-4 0,-2 9 92,-6-7 1,-6 3-250,-4-3 1,-15 6-212,-8 8 1,-10 4 83,-9 7 0,-7 12-217,-12 6 1,2 13 480,2 6 0,1 2 0,0 8 0,-7 6 0</inkml:trace>
  <inkml:trace contextRef="#ctx0" brushRef="#br0">18085 7734 8108,'-12'-16'-176,"2"-3"1,-1 3-614,6-3 799,-6 3 0,5 5 515,-3-3 0,-4 8-291,4-8 0,-9 4-152,-1 1 0,-6-2 27,1 6 1,-3 0 64,-1 5 1,-1-5 49,1 1 0,1-1-80,4 5 0,-4 6 114,3 4-148,3-4 0,-4 11-101,6-2 1,-5 2 118,6-3 1,-6 5-85,5 0 1,-2 5 68,2-5 1,2 6-149,-7-1 1,2 3 24,-2 1 0,-2 5 24,2 0 1,-3 2 58,-1-2 1,-6 4 15,1 5 0,0 1-37,5 0 0,4-6 15,0 1 1,7-4-45,-2 3 1,3-3 54,2 4 0,1-2 13,4 2 0,-2 3 37,6-3 0,-4 9-13,4 5 1,0 2 186,5-2 0,-5 3-130,1-2 1,-1 2-27,5 2 1,0-2-2,0-3 0,0 3-9,0-2 0,0 2-6,0 2 0,0-7-6,0-2 1,1-4 4,4-2 0,-2 1 1,7 0 1,4-1 8,5 1 0,2-3-12,-3 2 0,0-2 2,6 7 1,-1 2 24,6-2 1,-1 1-83,1-6 0,1 1-32,3 0 1,-3-1-159,3 1 0,2-2 77,-2-3 0,0-2 105,-5-2 0,1-9-83,-1 3 1,1-4 57,-1 0 0,7-2-123,3-3 0,5-10 114,4 1 0,-1-7 144,6-3 0,-5 0-114,5 0 1,-6-6-38,2-4 1,-7-9 93,1-5 0,-2-2 11,7-3 1,2 1-123,-1-1 1,5-4 63,-1 0 0,-3-2-1151,-1 2 1127,-4-3 0,-3-7-69,-3 0 1,-3-6-241,-7-3 0,-1-3 93,-3-2 72,3 0 1,-10 0 25,7 1 1,-7-3-351,2-3 338,3-2 1,-6-14 12,-7 38 0,1 0 1,6-38-239,-2 3 0,0 2 295,0 2 0,-6 0 39,-3 0 1,-3 0 188,-2-1 0,-2 3 0,-3 3 1,-4 1-130,-10 3 0,1 2 58,-5-6-94,-1 6 0,-4-10-54,-1 4 1,-4-7 47,0 2 0,14 35 0,0 0 1,-14-26 1,-10 2-8,5 8 0,-12 4 330,2 11 0,-5 3-146,-4 11 0,1 2 20,4 7 0,3 6-120,7 3 0,-1 4 465,0 1 1,-4 0-970,-1 0 1,-4 4 217,5 1 1,-10 5-584,5-6 0,-5 6 330,10-5 1,-1-1-449,6-4 0,5 0 345,4 0 0,3 0-462,2 0 1,4 0 627,0 0 0,12 0-804,-3 0 1190,11 0 0,-3 0 1,7 0-1</inkml:trace>
  <inkml:trace contextRef="#ctx0" brushRef="#br0">18057 15425 7897,'-5'-22'168,"0"3"1,-1 8 197,1 1 0,4 1 1,-10-1-72,6 1 250,0 6-111,-1-4-247,-2 7 1,-6 0-34,0 0 1,4 0 3,1 0 1,-1 2-8,-4 3 0,-5 3-51,0 6 1,-5 5-153,5 0 1,-6 6-176,1-1 175,-2 9-25,-3-3 0,2 11 49,4-3 1,-4 9 33,3 5 0,2 8-299,-2 2 1,7 3 339,-2-8 0,9 1-23,6-11 1,-3-1 35,3-8 1,0-5 14,9-9 0,5-5 82,9-10-123,3-2 8,6-14 0,5-2-17,1-10 48,11-3-88,-7-13 0,7 4-125,-8-7 0,-5-2 127,1-7 1,-4 2-105,-6-2 0,-4 3 127,-9 1 0,1 7 180,-6 3 0,-7 3-376,-7 1-13,-10 7 171,-10 2 1,-9 12-700,-9 3 304,3 3 28,-5 9 0,8 1-782,3 6 1177,9 0 0,2 7 0,5 1 0</inkml:trace>
  <inkml:trace contextRef="#ctx0" brushRef="#br0">18768 15268 8026,'-22'-6'734,"-4"5"-550,8-4 0,-8 5-631,3 5 124,2 2 515,-6 8 1,5 5 704,-6 4 0,-6 4-505,1 5 0,0 5-29,5 10 0,1 2-343,3 7 355,4 0-167,5 13 0,7-6-91,4 7 1,2-7-127,2-12 0,8-5-355,6-9 0,8-5 184,12-9 0,2-5-261,7-10 0,-4-2-139,4-7 0,-4-7-1424,9-2 2004,-11-10 0,3 2 0,-7-7 0,-1-1 0,-2-2 0</inkml:trace>
  <inkml:trace contextRef="#ctx0" brushRef="#br0">18782 15553 8738,'14'0'439,"-4"0"-485,-1 0 0,1 0 263,4 0 0,5 5 345,0-1 1,6 1-321,-1-5 0,4 0-135,5 0 1,-4 0-243,-1 0 79,-6 0 53,-1 0 1,-10 8-134,3 6 1,-11 2 81,-3 8 0,-7 1 39,-12 8 1,-5 3-65,-9 7 1,1 1 53,-6 4 0,7-6 76,-3 1 1,6-2 151,4-8 1,4-1 396,6-9-314,6 4 89,1-17-512,7 9-14,0-18 136,13 6 0,-2-9-147,13-3 0,1-3 203,8-6 0,-1 0 21,6 0 0,-7 0-1524,2-1-461,-3 7 751,-7-4 1172,-3 10 0,-6-10 0,1 4 0</inkml:trace>
  <inkml:trace contextRef="#ctx0" brushRef="#br0">18711 15681 8108,'14'-13'-133,"0"4"0,2-2-274,3 6 1,3 0 508,7 5 1,1 0 584,3 0 0,3 5-531,7 0 1,0 4-403,-1-4 0,-4 4-1044,0-4 1290,-6 6 0,2-3 0,-5 6 0</inkml:trace>
  <inkml:trace contextRef="#ctx0" brushRef="#br0">19308 15411 8063,'14'0'1033,"1"6"-699,-1 3 0,5 4 134,0 1 1,0 2 172,-5 3-408,6 3-58,-4 7 0,5-1 602,-7 0-359,0 1-208,0 6 1,-6 7-34,-3 10 0,-14 0-116,-6 5 0,-8-9-281,-1 4 1,-8 0 83,-1 0 1,-11-1 348,1 1 1,-9-5-214,0 5 0,-10-6 0,30-21 0,0-1 0</inkml:trace>
  <inkml:trace contextRef="#ctx0" brushRef="#br2">20033 15951 7982,'7'-14'0,"2"-1"0,12 3-58,7 2-55,7-2 0,18 8 831,4-5-312,10 6-592,-9-3 1,8 1-55,-9 0 1,-3 0-133,-11 5 372,-1 7 0,1 1 0,0 6 0</inkml:trace>
  <inkml:trace contextRef="#ctx0" brushRef="#br2">20602 15638 7982,'14'0'-121,"0"0"1,2 6-10,3 4-95,3 2 488,7 3 1,4-6 606,0 1 0,7-1-553,-3 5 0,0 1-15,1-1 0,-7-5-188,2 1 1,-9-1-8,-5 5 1,-9 7-30,-6 3 0,-10 4-22,-8 5 1,-15 4-176,-13 5 1,-14 2-88,24-20 0,-2 0 0,-29 19 206,1-1 0,30-17 0,0-1 0,-33 20 0</inkml:trace>
  <inkml:trace contextRef="#ctx0" brushRef="#br2">23033 15539 7982,'8'-43'0,"-2"2"-110,-6 3 1,5-2-276,0 7 0,1-5 497,-1 5 1,-3-5 520,2 5 1,-2 0-133,-2 4 1,-6 1 240,-4 0 1,-3 6-144,-1 3 0,-2 7-187,-3 3 1,2 6-374,-7-2 92,-6 10-102,0 9 1,-9 10 2,6 9 0,-1 10 52,6 9 1,11 3-263,2 2 0,11 4-162,-1 1 1,5 0-25,5-5 1,7 6-412,7 3 1,2 2 345,-2-2 1,-3-4-659,3-10 0,-4 0 1087,0-9 0,-3 1 0,1-11 0,-2-1 0,0-2 0,-2-2 0</inkml:trace>
  <inkml:trace contextRef="#ctx0" brushRef="#br2">22393 15937 7977,'5'-35'0,"0"6"0,11 7 247,-2 8 0,11 6 373,4 3 0,7 4 78,11 1-355,4 0-493,12 0 1,-4 0-93,2 0 0,-2 0-185,-3 0 1,-3-5 426,-1 0 0,-6-12 0,2 1 0</inkml:trace>
  <inkml:trace contextRef="#ctx0" brushRef="#br2">23559 15140 7905,'-22'0'0,"-3"8"0,6 7 0,-5 7 848,5 11-261,-6 3-171,3 7 1,-5 6 194,3 3 0,1 3-192,8 2 1,-2 0-71,8 0 0,2 0-341,2 0 1,10-2-235,5-3 0,2-9-189,3-10 0,5-9 310,4-6 0,1-8-1137,-1-5 0,3-15 1242,-4-4 0,4-22 0,2-2 0</inkml:trace>
  <inkml:trace contextRef="#ctx0" brushRef="#br2">23559 15325 7905,'2'-14'93,"3"0"0,4 6 84,10 3 0,-2 4 148,7 1 1,0 6 644,4 3 1,1-1-641,-1 2 0,5-1-259,0 6 0,1-1-203,-6 0 88,0 0 57,-5 0 0,-3 2-196,-6 3 94,-6-3-6,-1 11 0,-11-5-48,-5 6 0,-7 6 224,-12-1 190,-1 0-265,-6 2 1,5-4 100,-3 7 0,10-5 183,4 5 0,8-11-171,1 1 1,7-4-3,-2 0 1,7-8 55,7-7 1,2-6-276,13 2 0,6-3-353,8-2 1,1-7 176,-1-2 1,2-9-102,-7-1 1,0-4-297,-4 4 0,-9-5-431,-6 5 1,-6 0 1105,-8 5 0,-6-7 0,-2-1 0</inkml:trace>
  <inkml:trace contextRef="#ctx0" brushRef="#br2">23659 15638 7905,'-8'-14'1086,"2"0"-434,18-1-295,-2 8 1,18-5 230,1 8-371,5-1-170,9 5 0,4 0-110,1 0 0,4 0 37,-5 0 1,-1 0-223,-8 0 1,-5 6 198,-9 4 49,-4 2 0,1 3 0,1-1 0</inkml:trace>
  <inkml:trace contextRef="#ctx0" brushRef="#br2">24341 15041 7859,'14'0'732,"1"5"197,-1-1 1,2 9-377,3 1 1,3 7 43,6 7 1,1 7-67,-1 3 1,-1 5 91,-3 4 1,-9 4-200,-5 5 0,-9 8-361,-1 2 1,-12 11-239,1-34 1,-2 0-1,-4 1 1,-2 0-294,-4 6 0,-2 0 0,0-2 1,-2 2 219,-5 4 1,-2 1 0,0-1 0,0 1 247,-3 1 0,-2 1 0,0 2 0,-1 1 0,-2-1 0,-1 0 0,0 0 0</inkml:trace>
  <inkml:trace contextRef="#ctx0" brushRef="#br2">9057 16448 8452,'-14'-22'-386,"6"2"243,2-1 0,4 5 481,-3-3 1,4 8 682,-4 2 0,10 1-258,4-1-562,4 2 1,3 7 202,3 0-383,3 0 0,6 5 0,4 1 56,6 2 1,6 2-244,13 4 1,4-6 95,1-3 1,11-4-237,-2-1 0,6-1 210,-37-1 0,1-1 0,7-3 0,2-1-277,6-2 0,1-1 0,2-2 0,-1 0 359,-1 3 0,0 0 1,4-4-1,0 0 34,2 1 1,2 1 0,0-1 0,1 1 62,0-1 0,1 1 0,5 2 0,1 0-446,-2 0 0,0-1 0,2 3 1,-1 0 370,2 2 0,-1 1 0,-4 0 0,0 1-54,2 3 0,0 0 1,-1-2-1,1 0 63,7-1 1,0 1 0,-6-1-1,-2 1-58,-1 2 0,0 0 0,-1-2 1,1-2 88,4-1 1,1 0 0,-3 1 0,0 1 76,-4-2 0,-1 0 1,3 1-1,1-1-41,1-2 1,0-1 0,-5 1 0,-1 0-105,-8 0 0,0 0 0,3 0 1,0 0 194,-1 0 0,0-1 0,-2 1 0,-1 0-63,-1 0 1,-1 0-1,-7 2 1,-1 1 159,-5-2 0,-2 2 1,37 1-26,-14-2 0,-5 4-323,-5 1 1,-14 0 517,-5 0 0,-6 6-1433,-13 3 1,2 6 1621,-12 4-631,1-4 0,-5 19 0,0-4 0</inkml:trace>
  <inkml:trace contextRef="#ctx0" brushRef="#br2">10450 15268 8063,'-14'-14'-511,"0"0"316,0 0 1,1 0 305,4-1 0,-9 1 409,4 0 1,-3 0-220,3-1 0,-1 3-47,1 2 0,-2 2 167,-3 4-222,4 2-97,-12-4 1,3 12-47,-9 4 1,1 9 99,-6 4 1,0 6-120,-4 4 0,-1-3 90,0 3 0,7 3-8,3 2 1,3-1-13,1 1 1,3 4-7,2 6 0,3 7-823,7 2 590,0 0 159,0 12 1,6 1-87,3 5 1,-1-3 109,1-6 0,7-5-233,7 6 1,4-2 188,1 1 0,5-3-6,0-6 1,12-6-100,3-4 1,5-8 119,4-1 0,6-12-265,3-3 240,3-5 3,-4-4 1,2-2-175,-5-2 9,-1-10 146,-4-8 1,1-14 3,3-6 0,4-2-24,6-8 1,-5-7 0,0-7 1,-11-8 77,2-1 1,-12-7 148,-2 1 0,-7-1-142,-8 2 1,0-3 50,1 2 0,-7-4-1,-4-5 1,-2 4-36,-2-4 0,-6 3-2,-4 2 1,-6 2 7,-7 2 0,-3 6 2,-12 9 1,-6-1 15,-8 11 1,-3 10 33,-2 18 1,6 1-294,4 9-33,3-1-105,1 11 0,5 2-1226,0 6 1153,13-6 384,-8-2 0,17 1 0,-5 1 0</inkml:trace>
  <inkml:trace contextRef="#ctx0" brushRef="#br2">10465 16761 8126,'0'14'245,"0"7"61,0 3 1,0 9 29,0 5-305,0 3 18,0 1 0,0 3 30,0 2 1,0-7-150,0 2 1,0-9-229,0 1 1,0-11-10,0-4 1,1-9-908,4-6 1214,-3-2 0,10-15 0,-4-2 0</inkml:trace>
  <inkml:trace contextRef="#ctx0" brushRef="#br2">10678 16846 8126,'22'-14'0,"-3"0"-514,-3 0 514,-2 0 0,-6-1 0,-2 1 0</inkml:trace>
  <inkml:trace contextRef="#ctx0" brushRef="#br2">10465 16989 8126,'14'14'356,"0"0"1,0 7-255,7-6 1,1 11 12,6-7 1,1 6 140,-1-1 0,5 7 268,1 2 1,-6 2-79,-4-2-446,-1 10 0,6 1 0,-1 5 0</inkml:trace>
  <inkml:trace contextRef="#ctx0" brushRef="#br2">23460 1820 8137,'0'-15'0,"0"6"237,0 0 1,-2-1 122,-3-4 48,4 6-145,-6-5 1,3 5 108,-1-6-131,0 6 24,5-4 1,0 4 59,0-6 0,0 4-35,0 1 1,0 4 115,0-5 0,-1 7-296,-4-2-151,-3 4 221,-6 7 1,-11 4-515,-4 9 274,-15 9-167,6 2 1,-16 13 104,7-1 0,-1 3 10,6 7 1,6-5-146,2 5 1,6-6 109,4 1 0,4-7 96,5-2 0,3-7 17,2 3 0,4-6 135,6-4 0,8-2 52,6-3-151,0-3 0,13 4 10,-3-6 20,3 1-16,1-8 0,-4 6 30,0-3 1,-1-3-93,6 3 0,-1-2-122,1 1 145,-7 10 1,-3-8-5,-10 13 0,-3 1 2,-6 8 0,-12 10 55,-7 9-72,-6-3-121,-4 7 1,1-11 340,-1 7-1004,1-6 908,-1-3 1,7-8 168,3-7 1,4-4-116,0-1 1,6-7 132,-1-2 1,7 1-326,-2-6 252,4-2-134,1 5 1,6-9 741,4 7-746,-4-7 1,7 11-75,-4 0 0,2 2-307,-1 8 173,2 0 1,-9 4-95,7 0 1,-7 2 219,2 4 0,-4 4-13,-1 9 0,0-1 121,0 6 0,0-3 228,0 8 1,0 3-940,0 11 775,-6 6 0,5-3 286,-2-33 0,1-1 0,0 33 242,2-2-310,0 0 0,0-11 93,0 6 0,0-6-350,0 2 0,2-5-29,3-5 0,-4-3 21,4-7 1,1-1-157,-1-3 1,1-1 17,-1-4 26,-3-3-53,4 5 1,-6-2 417,0 0 0,0 6-567,0-1 1,0-3-164,0-2 0,0-4-485,0-6 0,1-2-1975,4-7 2836,3-6 0,6-2 0,0-6 0</inkml:trace>
  <inkml:trace contextRef="#ctx0" brushRef="#br2">23687 1621 8061,'-1'-22'756,"-4"3"-290,3 3-240,-4 2 0,11 4 177,-1 1 0,8 5-202,-3 0 1,10 2-16,5 2 1,3 0 59,1 0-43,0 0 1,6 2-180,-1 2 28,6-2 1,-7 9 60,6-6 1,-8 1-120,-2-1 1,-3-2 1,-10 7 1,2-1 63,-7 5 1,-6 5-818,-4 0 406,-6 13 219,-15-9 1,-9 17-161,-12-7 160,-7 13 0,-3-11-157,0 12 0,3-4 184,1 9 181,1 0 0,23-2 173,0-2 0,7-5-125,3-6 1,6-2 131,3-6 0,10-7-142,4-3 1,10-5 1,5-5 0,9-2-369,5-7 127,3 0 84,8-7 1,-5-1-1017,4-6 677,-10 0 0,-4 0-664,-5 0 1,-13 4 490,-7 1 554,-6-1 0,-9 2 0,-2 2 0</inkml:trace>
  <inkml:trace contextRef="#ctx0" brushRef="#br2">23645 1990 8061,'-7'-14'320,"6"5"196,-4-1 1,10 7-241,4-2 0,4 4-51,1 1 0,2 0 629,3 0-398,3 0-258,6 6 0,7 0-187,3 4 1,3 2-250,2-2 0,-1-2 238,1 1 0,0 7 0,-1 6 0</inkml:trace>
  <inkml:trace contextRef="#ctx0" brushRef="#br2">24881 2019 8020,'0'14'1451,"0"0"-2128,0 0 342,0-6 335,0 5 0,0-5 0,0 6 0</inkml:trace>
  <inkml:trace contextRef="#ctx0" brushRef="#br2">24881 2175 8020,'0'14'127,"0"1"108,0-1 0,2 0 228,3 0-260,3 0 0,11-1-250,0-3 1,6-4 46,-1-6 0,9 6 0,3 2 0</inkml:trace>
  <inkml:trace contextRef="#ctx0" brushRef="#br2">25891 1720 8078,'-6'-14'58,"4"0"141,-4 6-20,6 2 1,0 7 205,0 4 1,0 4 44,0 10-301,6 10 0,-3 5 95,7 4 0,-1 3 10,5-3 0,1 3-91,-1 2 1,-2-2-63,-2-3 1,3-3-190,-4-7 1,2-6 71,-1-3 0,2-3-146,-2-2 0,-2-6 48,1-3 1,-4-5-77,4-5 0,-4-4-53,5-10 0,-6 1-140,6-5 0,-6-1 177,6-4 1,-7-1-70,2 1 0,-2 1 89,2 3 1,-4 4-223,4 5 614,3 8 0,-5 0 102,7 7 0,-6 13 173,6 6 0,-2 8-244,1 6 1,2-3 109,-6 3 1,6-3-2,-1-2 0,1-5 164,-2-4 0,8-10-145,-2-4 1,4-5-136,0-5 0,-2-9-225,7-10 1,-2-7-192,1-3 1,-2-5-257,-7 1 0,-1-2 229,-4 3 1,-2 0-153,-7 4 1,-2 3-96,-3-3 0,-3 8-391,-6 1 1,0 8 75,0 2 795,0 0 0,-1 6 0,1-6 0</inkml:trace>
  <inkml:trace contextRef="#ctx0" brushRef="#br2">26488 1592 8078,'8'-14'-113,"-2"6"101,1 2 1,1 6 185,6 0 0,0 0 223,0 0 1,5 0-663,0 0 1,5 0 124,-5 0 1,4-7-345,-4-2 1,0 3-13,-4 1 496,-8 3 0,6-4 0,-5-2 0</inkml:trace>
  <inkml:trace contextRef="#ctx0" brushRef="#br2">26630 1592 8078,'0'14'240,"0"1"1,0-1-50,0 0 1,0 0 55,0 1 0,-4-1-661,-1 0 1,-2 0 219,3 0 1,2 1-422,-3-1 615,4 0 0,-5 0 0,-2 0 0</inkml:trace>
  <inkml:trace contextRef="#ctx0" brushRef="#br2">26858 1606 8089,'14'0'0,"0"7"0,0 2 0,2 1 383,3 4 1,-1-3 31,5 8 0,-4 1-110,5-1 1,0 7-125,4-3 0,-6 0-153,-3 0 0,2 1 85,-2 4 0,-2-6-216,-8-3 1,3 2-57,-8-2 0,1 0 115,-5-5 0,0-4-1215,0-1 692,0-6 1,-2 4-661,-2-7 1227,2-7 0,-4-1 0,6-6 0</inkml:trace>
  <inkml:trace contextRef="#ctx0" brushRef="#br2">27227 1635 8089,'-14'1'688,"0"4"0,-2 8-317,-3 6 1,-4 8 73,-11 1 1,3 2-139,-7 8 1,5-5-58,-5 5 1,6-2-223,-1 2 0,9-3-262,5-6 1,5-1-326,5 0 0,2-6 43,7-3 0,8-9 516,6-5 0,13-4 0,10-1 0</inkml:trace>
  <inkml:trace contextRef="#ctx0" brushRef="#br2">27341 1749 8033,'8'0'938,"5"0"-469,-4 0 1,9 0-42,1 0 0,7 0-229,3 0 0,6-2-106,7-3 1,6-3-9,-1-6 1,5 0-262,-4 0 1,-7 1-645,-8 4 1,-10-2 166,-4 6 653,-9 0 0,-4 5 0,-6 0 0</inkml:trace>
  <inkml:trace contextRef="#ctx0" brushRef="#br2">27654 1479 8033,'9'-8'-46,"1"3"0,-2 5-89,1 5 1,2 9 450,-6 10 0,0 9 462,-5 5 0,-2 7-366,-2 3 1,-4 1-321,-7-2 0,6-6-261,-1 7 1,3-12 95,-3 7 1,4-10-88,6 0 1,0-5-32,0-4 1,0-8-350,0-7 1,1-6-214,4 2 1,1-11 752,4-8 0,2-13 0,-4-9 0</inkml:trace>
  <inkml:trace contextRef="#ctx0" brushRef="#br2">27896 1279 8033,'8'7'0,"3"1"82,-7 6 0,6 6 108,-5 4 0,-1 9 69,-4 5 0,0 3 243,0 2 0,0 0-254,0-1 1,0 1-223,0 0 1,0-6-21,0 1 1,0-8 111,0-1 1,0-1-120,0-4 0,-4-4-54,-1-1 0,0-3-447,5-2 103,0-6-273,0-1 271,6-26 0,2 6 133,7-15 1,0 7 82,4-3 1,-1 7 20,5-2 0,-4 3 137,5 2 0,1 1 92,8 4 0,-3 3 215,4 6 0,-3 0 70,2 0 1,-3 6 214,4 3 0,-6 4-101,-4 1 1,-4 2 136,-6 3 1,-4-3-153,-1 3 1,-5-3-71,0-2 1,-10 0-112,-8 0 0,-13 0-63,-11 1 0,-5-1-79,-4 0 1,-7-4-69,-3-1 0,-3-6-222,8 2 0,10 1-306,4-1 0,6 1-1423,4-1 1893,12-3 0,-3 4 0,11-6 0</inkml:trace>
  <inkml:trace contextRef="#ctx0" brushRef="#br2">23673 3597 8073,'9'-19'-171,"1"0"171,-7 0 0,8 5 834,-6-1-304,6 1-223,-3 6 1,1-4 221,1 2-295,-7-2-106,3 4 0,-4-5-38,3 4 0,-4-4 204,4-1 1,-5 4 66,-5 1 1,2 1-216,-6-2 1,-3 4 115,-6 6 1,-5 3-274,-5 7 43,0 6 1,-1 14 189,1 3-58,-7 3 1,6 7 5,1-1 0,1 3-14,8 2 0,2 3 52,7 7 1,4 2 15,6 2 1,0-4-129,0 0 0,5-6-100,0-9 0,12-7-176,2-6 115,6-7 59,4-8 0,-1-6-108,0-4 22,1-2-94,-1-15 1,6 1-137,-1-17 0,6-2 16,-1-12 0,-2-3-111,2-6 0,-6 0-13,1-10 0,-9 9 239,-5 1 1,-5 6 222,-5-2-231,-2 11 68,-7-5 1,-5 14 241,0 0-37,-6 5 121,-3 16 1,-2 0 147,-3 7 0,-1 3-65,1 7 0,-2 7 109,2 16 1,3 2-8,-2 3 1,8 3-250,5-3 0,4-2-327,1 2 134,6-6 70,2 3 0,11-13-973,0-3 413,6-3 69,-3-9 1,7 4-393,-1-6 0,1 0 167,-1-5 0,-4-5 708,-1 0 0,-5-12 0,2 1 0</inkml:trace>
  <inkml:trace contextRef="#ctx0" brushRef="#br2">24327 3710 8068,'14'0'104,"0"0"1,1 0 67,-1 0 0,5-4 74,0-1 432,6 0-1048,-9 12 0,3-4-1512,-10 6 1882,-2-6 0,-14 10 0,-1-5 0</inkml:trace>
  <inkml:trace contextRef="#ctx0" brushRef="#br2">24327 3981 8068,'2'12'275,"2"-2"0,-1 1 427,7-6 1,4-1-426,5-4-218,6 0 175,-9 0-234,11 0 0,-5 0 0,7 0 0</inkml:trace>
  <inkml:trace contextRef="#ctx0" brushRef="#br2">26161 3270 8093,'6'-29'0,"2"6"-114,7-1 0,-3 0 161,-2-4 0,-4 4 840,-6 0-524,0 7 1,0-8 31,0 6 1,-6-5-161,-4 5 1,-7-5-101,-2 6 0,-5-1 130,5 4 1,-6 7-335,1 4 1,-3 2 0,-1 2 0,-1 11 1,1 3 0,1 12 107,3 2 1,6 8 1,8 12 1,4 4 104,6 10 0,1-1-326,4 10 0,3-8 180,6 9 1,-1-11-147,-4 1 0,4-4-424,-4-1 1,-1-5 264,2 0 1,-7 0-112,2 5 0,-5-11 8,-5-3 1,-8-12-200,-6-2 1,-1-7-362,1-8 967,-3-6 0,-7-2 0,1-6 0</inkml:trace>
  <inkml:trace contextRef="#ctx0" brushRef="#br2">25592 3583 8093,'16'-18'0,"3"4"0,-1-2 288,5 11 1,6 1 478,4 4 1,5 0-395,-5 0 1,6 1-286,-1 4 1,3-3-175,2 2 1,-2-2-438,-3-2 0,2 0 523,-7 0 0,6-13 0,-2-3 0</inkml:trace>
  <inkml:trace contextRef="#ctx0" brushRef="#br2">26431 3099 8093,'-9'0'0,"-1"0"0,1 0 322,-5 0 1,-2 11 46,-3 3 0,-3 16 43,-7 4 0,6 11-91,-1 8 1,6 2-20,0 2 1,2 0-348,2-1 1,6 1 37,3 0 1,3-6-628,2-4 0,8-9 460,6-5 1,2-9-620,8-5 0,0-10 238,4-4 0,0-3 555,1-2 0,-1-13 0,1-3 0</inkml:trace>
  <inkml:trace contextRef="#ctx0" brushRef="#br2">26616 3327 8093,'11'0'-106,"3"0"0,-3-5-270,8 0 1,2-4 1143,-2 4 0,0-5-262,-5 6 1,5-1-252,0 5 0,-5 0-245,-4 0 1,-7 2-257,2 2 0,-4 6 237,-1 9 1,-6-2-57,-4 7 0,-7 4 106,-2 5 1,-2 2-10,2-2 0,5-3 71,0 4 1,1-4-37,9-2 1,-1-6 273,5-3-257,0 3 17,6-6 0,2 0 148,6-7 1,5-4-181,0 4 1,7-5-100,-3 0 0,3-2-393,-3-2 0,2 0 15,-6 0-455,0 0 626,-11-6 0,-9-1-1270,-13-2 1507,-7 2 0,-7 1 0,-1-2 0</inkml:trace>
  <inkml:trace contextRef="#ctx0" brushRef="#br2">26616 3597 8093,'-14'-22'0,"1"1"594,4 7-358,2 0 0,9 1 206,3 4 1,7 2-249,7 7 0,7 0-210,-3 0 0,4 0-77,2 0 0,4 0-402,0 0 1,0 2 494,-4 3 0,5 2 0,3 8 0</inkml:trace>
  <inkml:trace contextRef="#ctx0" brushRef="#br2">27128 3057 8319,'24'6'621,"-1"3"1,-4 9-246,5 1 1,-5 6 77,5-1 0,-5 7 285,4 2 1,-7 8-239,-2 2 0,-1 0-74,-8 4 0,-7 8-368,-7 2 1,-12 11-475,-7 3 0,8-32 0,-3 1 322,-4 5 1,-3 0-1,0-2 1,-2 0-184,0 0 1,-2-1 0,-3-2-1,-2-1 1,3-4 0,0 1-1</inkml:trace>
  <inkml:trace contextRef="#ctx0" brushRef="#br2">23204 4165 8270,'0'-14'100,"0"0"0,0 5 565,0-1-333,0 7 0,-7-3-90,-2 6 1,0-5-32,-6 0 0,3 0-75,-12 5-126,7 0 211,-17 7 1,9-4-104,-13 6-128,0 1-48,-17-2 1,0 4 47,-16-2 1,-2 2 58,33-5 1,-1 1-1,0 1 1,0 1-284,-35 9 1,36-8 0,-2 1 244,2-2 0,0-1 1,-1 1-1,0-1-82,0-2 0,1 0 1,-31 8 4,9-1 0,12-5 99,7 1 1,13-7-58,11 2 1,8-4-260,2-1 508,5 0-729,11 0 0,7-5-1068,10 1 1572,3-7 0,1-4 0,8-7 0</inkml:trace>
  <inkml:trace contextRef="#ctx0" brushRef="#br2">22223 4052 8270,'-14'8'238,"-1"-1"-184,1-2 1,0-2 531,0 7 1,-7 4-72,-3 5 1,-9 6-75,-5-1 1,-7 4-410,-3 6 0,2-4 55,8 3 0,-1 0 82,6-5 0,1 2 62,8-11 1,6 0-115,8-4 1,-1-1 83,6 0 1,2 0-227,8 0 1,3 1-33,6-1 0,6 5 137,4 0 0,9 0-142,5-5 0,11-5-29,8 1-180,0-7 1,12 8-521,-2-6 0,1 4 791,-2-4 0,-3 5 0,-6-3 0,0 6 0,0 4 0</inkml:trace>
  <inkml:trace contextRef="#ctx0" brushRef="#br2">21839 5530 8553,'-14'-14'-694,"4"1"272,1 4 1463,6 3-603,-10 6 1,11 1-93,-2 4 1,-4 6-370,-2 13 1,2 14 230,-1 18-59,-1 8 1,-2 13-335,7-37 0,0 1 1,-3 7-1,-1 1 318,2 5 0,0 1-364,-2 4 1,0 1 0,2 4-1,2 1 420,0 2 0,0-1 0,-1 1 1,1 0-92,2 7 1,1-1-1,0-3 1,0-1 2,1 5 1,2-1-1,-2-3 1,0-2-19,-1-4 0,-1 0 1,3-6-1,-1-1-8,-2-2 1,1-1 0,1-7 0,0-1-916,1 35 808,0-10 70,0-27 0,5-3-178,0-13 0,0-10 238,-5-4 907,0-9-1520,-7-24-1484,-1 0 1326,-12-29 1,-2 11-757,-7-11 978,1 4 88,-7-18 1,4 9-566,-7-14 928,6 7 0,-1 5 0,9 12 0,0 7 976,10 8-1102,-3 5 17,9 9 1,-5 10 299,4 8 0,3 4 192,6 6 1,0 7 336,0 3-257,0 9-247,0 3 1,6 7 914,3-1-405,4 7-375,-5-4 1,5 5 103,-4-2 0,2-6 319,-1 1 1,2-8-684,-2-12 1,2 1 168,2-10 1,5 2-34,0-11 0,5-2 140,-5-8-176,6-15-42,-3-4 1,12-19-671,-1 1-422,0-7 508,2-8 1,-5-5-478,3 1 1,-5 5 455,-4 9 456,-3 3 0,-6 3 0,1 6 0,-2 11 0,-3 10 0</inkml:trace>
  <inkml:trace contextRef="#ctx0" brushRef="#br2">21924 7506 8222,'-16'-19'-414,"-3"0"0,4-4 914,-4 4-273,3 0 1,-3 9 103,0 1 0,-6 6 237,1-2 0,-3 3-348,-1 2-278,-7 0 220,5 0 0,-11 2-16,3 3-155,-3-4 91,-2 18 0,1-9 37,-1 9 1,-4 3 8,-1 1 0,-1 6-195,2 4 0,1 3-214,-6 7 1,-7 1 265,26-20 0,0 0 0,-30 21 114,32-19 1,0 1-12,-27 25-2,32-22 0,1 3 1,-17 32 247,8 6 1,11-5-167,4 0 1,5 2 149,4 8 0,5-3-70,10 3 1,6-4 128,13-1 1,6-1-268,12-4 1,-13-34-1,3-2-100,0-3 1,2-2 0,2-3 0,2-1-107,0-4 0,0-1 34,35 7 55,-32-11 0,1-3 1,33-3-219,5-6-746,-40-1 1,1-4 917,5-7 1,-1-3-1,-4 1 1,-1-3 47,1-6 1,-2-2-1,-4-1 1,-2-2-80,0-4 1,-4-2 0,-5 1 0,-2-2 171,-2-5 0,-2 0 1,-2 2-1,-1 0-49,0-2 1,-1-1 0,0 1 0,-1 0 19,-1-3 0,-1 0 1,0 0-1,-1-2-62,-2-2 0,-2-1 1,-2 1-1,-2-1-267,-1-4 1,-2 0-1,-1 1 1,-4 1 102,-2 0 1,-2 1-388,-4 2 1,-1 0 410,-2-3 1,-2 2 0,-2 10-1,-2 2-156,0-1 1,-2 3 0,-33-15 248,-13 11 1,-8 22-327,34 14 1,0 4 0,1 6 0,2 5 375,-1 7 0,1 3 0,-2 0 0,1 3 0,4 1 0,2 2 0,1 0 0,0-1 0</inkml:trace>
  <inkml:trace contextRef="#ctx0" brushRef="#br2">26090 5445 12000,'-9'-10'-3352,"-1"1"2552,7-1 431,-3-4 0,1 0 255,0 0 1,-6 0 112,2-1 1,1 6 171,-2-1 0,1 1-47,-6-5 1,1 4-268,0 1 1,0 1 456,0-2 1,-1 4-98,1 6 1,0 0 105,0 0 0,-5 11-107,0 3 0,-5 12 18,5 2 0,0 2-28,5 8 1,1 1 28,4 9 1,3 2 123,6 7-150,0 6-1021,6-4 833,8-2 1,8-4-1,8-7-152,3-5 0,4-7-70,5-16 1,3-5 171,2-13 1,-6-1-129,6-4 1,-4-11 129,9-12 1,-1-4-35,1-11 0,-9 2 173,-10-11 1,-5 0-13,-4-5 0,-5 5 84,-10 0 0,-6 11-122,-12-2 0,-8 10 43,-17 0-20,-2 9 0,-11 5-1663,-1 10 746,-5 2 387,8 14 1,-2 2 444,9 10 0,3 3 0,7 7 0,-1-1 0,1 1 0</inkml:trace>
  <inkml:trace contextRef="#ctx0" brushRef="#br2">26175 7393 8531,'-9'0'-158,"-1"0"1,1 6 213,-5 3 0,-1 4-215,1 1 1,-5 5 88,0 0 0,-1 6 209,1-1 1,3 3 222,-3 1 0,3 1-77,2-1 0,5 2-46,-1 3 1,7 2-21,-2 3 0,4 8-3,1-3 0,1 2-260,4-2 1,3-7 166,6-3 1,5-9-252,0-5 1,8-9 84,1-6 1,5-8 32,5-6 1,5-10-81,0-9 1,-2-6 42,1-7 1,-2-1-35,-12 0 1,-4 1 11,-15-1 0,-4 5 7,-10 0 1,-13 7-114,-11-2 1,-10 4-255,-4 5 1,2 5 153,-2 10 1,1 3-106,4 6 1,3 1 3,2 4 1,4 9 375,6 10 0,2 3 0,7 1 0</inkml:trace>
  <inkml:trace contextRef="#ctx0" brushRef="#br2">26047 8885 8083,'-14'0'-69,"0"0"1,0 7 99,-1 2 1,1 4 48,0 1 0,0 0 65,0 0 17,-1 1 0,6 5 11,-1 4 0,3-1 8,-3 6 0,-1-2-23,6 11 0,1 0-5,4 4 1,0 2 1,0 4 0,1 1-58,4 3 0,-2-5-103,6-9 1,3-3 162,6-7 1,0-7-335,6-7 0,-1-4 54,6-6 0,-1-4 155,1 0 0,-1-12 36,0-12 0,6-4 3,-1-6 0,2-8-43,-2-10 0,-8 0-4,3-5 0,-5 3-33,-5-8 1,0 6 77,-13 3 1,-9 0-162,-10 5 0,-11 2 9,-8 9 0,-7-3-113,2 7 0,2 6 187,-2 8 1,0 10-12,-4 4 1,-1 6 9,0 9 0,1 1-26,-1 13 0,7-1-434,2 6 1,11-1-55,4 1 0,9-6-475,6 1 555,2 0 444,15-2 0,2 5 0,14-5 0</inkml:trace>
  <inkml:trace contextRef="#ctx0" brushRef="#br2">26019 10264 8072,'-14'2'-384,"-1"3"240,1-4 0,5 12 441,-1-4 1,6 1-18,-6 4 1,5-3 18,-4 8 0,4 3-68,-4 2 1,5 3 98,0 1 1,2 2-55,2 3 0,2-3-39,2 3 1,4 2-78,7-2 1,0 1 12,4-6 1,3-4-93,7-1 1,-5-7-316,-1-2 1,1-6-45,4-8 1,1-1 170,-1-4 1,7-14-7,3-9 1,3-10-55,2 0 1,-9-2-63,-5 2 0,-9-1 146,-10 6 1,-5-5 219,-10 5 1,-11-1-246,-12 6 1,-7 6 8,-8 3 1,-6 3-229,-3 2 1,2 6 88,-3 3 0,6 7-167,-5 7 138,0 7 0,-5 19 0,0 1 0</inkml:trace>
  <inkml:trace contextRef="#ctx0" brushRef="#br2">23886 8288 8147,'-22'0'0,"3"0"0,5-1-142,4-4 205,-2 3 0,10-10 67,-2 2 0,2-2-1,2-3 1,6 0 85,4-4 1,6 0-137,7-10 1,3 2-140,11-11 1,6 0 149,4-4 1,1-2-116,-5-4 0,-1 2-5,1-6 1,-1 0-172,1-5 1,-3-4 206,2-1 1,-22 27-1,0-1 40,3 3 1,1 0-1,0-1 1,1 1-138,23-24 1,-1-4 57,-4-1 0,-1-1 33,1 1 1,0-2-4,-22 29 1,0-1-1,1-2 1,-1 0-3,0 0 1,0 0 0,3 0 0,0 0-52,-1 2 0,1 1 1,6-1-1,0 1 60,1-1 0,0 1 0,0-1 0,0 1-60,0-1 0,-1 1 0,-3 1 0,-2 0 60,23-28 1,-10 2-64,-5 13 0,-5 6 90,-4 8 0,-5 4 1,-10 5 1,-2 4-142,-7 6 191,0-1 1,1 3-358,4 2 521,-3-2 0,5 5-1045,-2-2 301,-3-4 498,4 12 0,0-12 0,2 5 0</inkml:trace>
  <inkml:trace contextRef="#ctx0" brushRef="#br2">25393 5900 8153,'15'-5'-669,"-1"0"0,2-4 487,3 4 1,-4-6 148,4 2 1,-3 1 277,-2-2-157,1 7 190,-1-10 1,-2 13-26,-2 0 1,-4 8-27,-6 11 0,-11 5-158,-3 9 0,-5 3 39,0 7 0,2 6-196,-7 3 1,0 5-1342,-4 5 1429,6 2 0,-5 8 0,5-1 0</inkml:trace>
  <inkml:trace contextRef="#ctx0" brushRef="#br2">23517 8445 8274,'0'-15'-339,"1"7"-13,4 4 0,8-3 1,7 3 738,2 0 0,3 1-56,9-1 0,5 0-22,13-5 0,4 1-105,15-1 1,3-6-174,-32 8 0,1 0 1,36-7 155,-3-5 0,-34 9 0,0-1-336,0 2 1,1-1 0,6-2 0,2-1 296,-2 1 0,1 1 0,-1-2 0,0 0-50,-1 1 0,-1 1 1,-3 0-1,-1 1-21,-1 3 1,1 0 0,1 0 0,0 0-76,-3 0 0,-1-1 0,1 1 0,-1 0 49,31-7 0,-8 1-77,-6 4 1,-8-2-268,-11 6 0,-5-4-652,-9 4 1,-4 0 462,-6 5-1480,-6 0 2185,-1 0 0,-20-6 0,-3-2 0</inkml:trace>
  <inkml:trace contextRef="#ctx0" brushRef="#br2">25436 7805 8274,'14'0'0,"0"0"-76,1 0 1,0 0-102,4 0 1,-1 0 288,5 0 0,1 0 246,5 0 0,-3 5 1,-2-1 0,3 3-136,-3-3 0,-4 0 23,-1 5 0,-9-4-76,-6 4 0,-2 1-126,-2 4 1,-3 0-128,-7 0 0,-7 8-265,-16 7 1,-5 1-115,-10 8 1,4-2 461,-3 2 0,-10 9 0,-1-2 0</inkml:trace>
  <inkml:trace contextRef="#ctx0" brushRef="#br2">23389 8473 8240,'-22'-14'-292,"1"6"1,15 2 291,6 6 0,8 1 355,11 4 0,4 3-16,10 6 0,4-1-8,5-4 1,6 4-99,-1-4 1,12 9 176,-3 1 1,22 1-484,-38-10 1,0-1 0,4-1 0,-1 1 158,0 3 1,0 0-1,-4-3 1,1 1-73,35 14 0,-35-15 0,-1 1 70,2 2 0,-1-1 1,0-2-1,1 0-6,1 0 0,1 1 0,34 6-28,-34-10 1,0 2 0,-3 1 0,0 2 15,1 1 1,-1 0 0,36 9 10,-1-3 1,-2-6-111,-33-7 1,1-1-1,34 1 87,-13 4 1,-2-4-200,-8 4 1,-9 1-90,-10 4 1,-8-4-463,-1-1 1,-13 1-1515,-1 4 1434,-7 0 0,-10-1-264,-2-4 1208,-4-3 0,-7-12 0,-2-2 0</inkml:trace>
  <inkml:trace contextRef="#ctx0" brushRef="#br2">25351 8786 8175,'4'-10'-273,"1"1"0,1 6 181,-1-2 0,3 3 324,6 2 0,1 5-32,-1 0 1,0 6 189,0-2 1,0 4-159,1 1 1,-1 0-47,0 1 0,5-1-80,0 0 0,0 0-7,-5 0 0,0 1 11,1-1 0,-6-5 0,1 1 0,-7-5 100,1 4-146,-2 1 0,-8 2-129,-4-2 1,-9 2-150,-4-2 1,-11 2 87,-4 3 1,-4-1-637,-6 0 1,-2 0 761,-7 1 0,-12 5 0,-4 2 0</inkml:trace>
  <inkml:trace contextRef="#ctx0" brushRef="#br2">23573 8601 8183,'-1'-10'-301,"-4"1"93,4 6 1,-4-2 606,10 10 1,2 4-86,8 10 1,0-1-186,4 5 1,2 6 16,3 4 0,9 5 132,0-5 1,14 8-80,10 2 1,6-1-250,-27-18 1,0 0 0,-1 0 0,1 1 146,-1-2 0,1 1 0,-1 3 0,1 1-2,-1 1 0,1-1 0,1 1 0,0-1-44,3 3 1,1 0 0,-2-2 0,2-1 40,4-2 0,0 0 0,-2-1 0,0-1-5,-3-3 1,0 0-1,-3-2 1,-1 0 27,30 19 0,-30-18 0,-1 0-96,3 3 0,0 1 1,0-1-1,-2 0-18,-2 3 0,-1 0 0,30 21-115,-6 6 0,-11-12 11,-4 1 1,-9-4 41,1 0 1,-6-3-88,-4-7 0,-4-6-67,-5-3-471,-8 3-104,0-6 522,-7-2 1,-7-9-348,-2-10 0,-8-2-601,-2-8 1216,-7-5 0,-2-2 0,-8-7 0</inkml:trace>
  <inkml:trace contextRef="#ctx0" brushRef="#br2">24953 10065 9746,'14'0'382,"6"2"-140,4 3 1,8 2 118,1 8 1,8-1 101,2 0 0,1 7-186,8 2 1,-6 4-15,1 2 1,-3-1-152,-1 0 1,-5 1 129,0-1 1,3 1-168,2-1 0,1-1 64,-11-3 0,0-5 84,-4-10 1,-3-2 123,-2-7 1,-3-2 213,-7-3 0,-6-9-345,-4-10 0,-4-9-15,-4-5 1,-6-3-430,-9-2 0,-8-5 255,-6-5 0,-8-10-840,20 28 0,0-1 0,-1-3 1,1-1 812,-3-4 0,1-2 0,0 1 0,0 0 0,-1-4 0,0-1 0,-1-3 0,-2 0 0,0-3 0</inkml:trace>
  <inkml:trace contextRef="#ctx0" brushRef="#br2">16351 4037 8082,'0'-9'16,"0"0"114,0 5 1,-5 4 0,0 10 76,2 2 1,2 3 4,1-1 0,0 2 37,0 3 1,0-2-162,0 7 0,0-1 155,0 6 0,4 6-6,1 3 0,5 9-221,-6 5 1,1 10-80,-5 4 1,0 5 3,0 5 0,-2-2-122,0-34 1,0 1 0,0-1 0,1 0-298,-4 3 0,0 0 0,2 34 131,-2-6 0,4-8 347,1-11 0,4-4 0,1-14 0,-2-10 0,-1-10 0</inkml:trace>
  <inkml:trace contextRef="#ctx0" brushRef="#br2">16194 5175 8082,'10'23'-199,"-1"1"1,-1 0 238,2 4 0,2-6-27,-2-3 1,1-3 839,-2-2 0,4 1-296,-3-1 0,-3-6-126,3-4 1,-5-2-147,4-2 0,1-13-73,4-6 0,0-7-163,0-8 0,0-5 153,1-13 0,4 3-631,0-13 1,6 9 124,-1-4 1,4 1 303,5 9 0,4-7 0,5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4522 13449 7885,'-8'14'270,"3"0"0,3 0-93,2 1 0,0-1-274,0 0 187,0 0 1,0 2-42,0 3 1,0-3 46,0 3 0,0 1-22,0-1 0,0 5 40,0-5 1,5 6-16,0-1 0,4 3-16,-4 1-9,0 7 1,0-4 103,-1 7-100,1 0 1,0 5-49,0 0 1,-1-1-146,-4 1 0,0-5 224,0 0 1,0-5 69,0 5 1,0-5-46,0 5 1,2-5-1,3 5 0,-4 0 56,4 5-77,-3-1-45,-2 1 0,0-5 23,0 0 0,4 0-18,1 4 1,0-1-79,-5-3 0,5 2 40,-1-7 1,1 5-133,-5-5 0,5 6 118,-1-1 1,1 2-97,-5-2 0,0 3 58,0-3 47,0 3-16,0-5 1,0 4 31,0-7-41,7 0 1,-6 0 146,4 0-138,-4 0 0,1-9 12,3 0 0,-4 0 11,4 4 1,-3-1 57,-2-3 0,0 2-5,0-2 0,0 5 150,0 4-193,0-3 5,0 4 0,0-4-23,0 4 26,0-11-120,0 10 0,0-12-174,0 3 1,0 1 70,0-6 1,0-5-495,0-4 187,0-7 1,0 0-1052,0-13 1526,0-5 0,6-26 0,2-4 0</inkml:trace>
  <inkml:trace contextRef="#ctx0" brushRef="#br0">4792 13378 7943,'-8'-10'-491,"3"1"1,2 6 910,-2-2 32,4 3 28,-6 2-20,7 0 1,2 0-162,3 0 1,-2 0-59,6 0 1,-4 5-172,5 0 201,-1 6-148,12-10 1,-4 10-28,7-6 0,-1 1 33,6-1 0,9-3-150,0 3 1,11-4 32,-7-1 0,4 0-70,-3 0 1,-2 5 65,-3 0 0,-2-1-104,-3-4 1,-3 5 147,3 0 1,-3 1 19,-1-1 0,1-4 407,3 4-139,3-3-221,7 4 1,0-4 159,-1 2 0,6 0-119,-1 0 0,-1-2 39,-8 3 1,3 1-65,-3-1 1,-2-1-9,2-4 0,0 2-173,5 3 25,-1-4 0,6 6 183,-1-7-263,7 0-498,-10 0 627,5 6 0,-6-5-102,-1 4 1,-4-3 80,0-2 1,-6 1-16,1 4 1,-3-3-1,-2 2 1,1 0-7,-1 0 1,2-2 19,3 3 17,-3-4 327,11-1 0,-10 2-427,2 3 85,-3-4-42,-2 5 1,1-6-99,-1 0 0,-6 2 62,-3 3 1,2-4-150,-2 4 1,0 1 196,-5-1 0,0 1-13,0-1 0,2-3-100,3 3 57,-10-4 26,17 5 1,-20-4 137,13 3-134,-13-4 0,18-1 123,-10 0-23,4 0 0,-4 0-24,0 0 0,2-4 13,3-1 0,-3 0-59,3 5 0,1-1-2,-1-4 0,2 3-72,-2-3 98,-4 4-9,6 1 0,-7 0-96,0 0 83,0 0 1,1 0 1,4 0-10,0 0 0,0 0-25,-5 0 21,0-6 0,0 4 9,0-3 17,1 4 1,-1 1 126,0 0-127,0 0-8,-6 0 5,5 0 0,-10-5 32,6 0 15,-5 0-55,8 5-4,-10 0-9,11 0 24,-12 0 1,7 0-8,-3 0 12,-4 0-12,6 0 0,-7 0 1,1 0-14,4 0 21,-3 0 3,4 0-6,-6 0 4,0 0 10,0 7 1,0-4 3,0 6 92,0 1-99,0 4-7,0 0 1,-5 1 2,0-1 0,1 5-1,4 0 1,-2 1-4,-3-1 0,4 3 1,-4 7 0,-1-4-2,1 3 0,-1-1-42,1 11 1,3-1-106,-2 0 1,-3 3 129,2-7 1,1 7 18,4-10 1,-2 9-2,-3-6 0,4 5 10,-4-5 0,2 7 8,-2-2 1,2 4-7,-6 6 0,4-4 11,-5 3 1,7 2 22,-2-1 1,-1-1-4,1-4 0,1-2-230,4-3 194,0 3-1,0-11 1,0 11 60,0-3-62,0-3 49,0 6 0,-2-3 4,-3 9 0,4-1 9,-4 6 0,3-6 15,2 1 0,0-3-118,0-1 61,0 0 10,0-7 0,0 3-184,0-5 177,0-1-2,0 2 0,0-4-1,0 7 0,0 0-27,0 5 1,0 4-41,0 0 1,0-4-16,0-5 1,0-6-9,0 1 1,0-5-8,0-4 73,0 3 0,-6-12 0,-2 6 0</inkml:trace>
  <inkml:trace contextRef="#ctx0" brushRef="#br0">4763 16079 7894,'-17'-10'-239,"3"1"0,-4 1 288,9-2 0,-2 3 116,1 2 0,2 3 322,4-3-197,2 4 59,-4 1 94,6 0 220,0 0-494,6 6 0,4-4-16,9 3 0,-4 1-14,4-1 0,3-1 24,2-4 1,3 2 13,1 3-78,7-4 1,2 6-68,5-7-7,7 0 1,2 0 13,6 0 0,-2-2-152,-3-3 1,2 4 127,-7-4 0,-4-1-70,-5 1 1,1 0 137,9 5 0,7-5 79,6 1 0,7-6-1595,-1 5 1464,2-6 3,-10 10 0,2-10-751,-9 6 505,4-6 191,7 9 1,2-4-91,6 6 1,-6 0 86,-4 0 1,-4 0-62,-5 0 0,-3 2 53,-6 2 0,-7-2-14,-3 3 1,2 3 102,-2 1-72,0 4 40,-4-5 1,4 4 729,0-2 0,2-2-710,-2 1 1,-3-1 312,3 1 0,-3-1-342,-1-3 0,-1-3 43,1 2 0,-2 3-129,-4-3 105,4 1-16,-11-5 1,9 2-95,-6 3 90,6-4-8,-9 5 0,5-4-18,-7 3 0,0-4-17,0 4 0,1 1 11,-1-1 0,0 0 11,0-5 6,0 0 0,1 0-215,-1 0-10,0 0 211,-6 0 0,3-2-643,-6-2 284,0 2-140,-5-11 1,0 10-1163,0-6 1675,0 6 0,0-10 0,0 5 0</inkml:trace>
  <inkml:trace contextRef="#ctx0" brushRef="#br0">7308 16178 7894,'-8'-6'242,"2"4"63,6-4 0,2 1 472,2 1 1,4-3-74,7 3-488,5 2-27,-4-4 0,11 6-27,-4 0-108,11 0-113,-4 0 1,4 0-230,-5 0 0,-1 0 210,1 0 78,-7 0 0,5-7 0,-5-1 0</inkml:trace>
  <inkml:trace contextRef="#ctx0" brushRef="#br0">5090 12937 7894,'0'-10'-204,"0"1"99,-6 6 322,4-3 77,-4 6 1,6 6-103,0 3-56,0 4-34,0 7 0,0-2 264,0 6-188,0-1-66,6-1 1,-2 5 38,5-3 1,-6 4-38,2 6 1,-3-3-84,-2 7 0,-2-6 28,-3 1 1,4-3-131,-4-2 1,-1-1-142,1-3 133,0-4-4,5-5-952,-6-8 445,4 0 283,-4-7 307,6-13 0,6-3 0,2-12 0</inkml:trace>
  <inkml:trace contextRef="#ctx0" brushRef="#br0">5261 12866 7852,'9'5'724,"1"-1"1,-1 1-578,6-5 0,0 0 66,4 0 0,-1 0-15,5 0 0,1 0-29,5 0 1,1 0 25,3 0 1,3 0-219,7 0-71,6 6 213,-5-4 1,3 6-200,-9-3 35,3-4 1,-6 10-154,3-6 256,-3 0 1,-7-5 33,1 0 0,1 4-25,3 1 1,-3 0 32,3-5 0,3 0 169,2 0 0,5 0-13,4 0 0,-2 0 24,2 0 0,-1 0 110,1 0-737,-9 0 434,9 0 1,-15-2 21,6-2 1,-6 2 70,1-3 1,2-1-32,-2 1 0,6 1-71,-1 4 1,2-2 12,-2-3 1,3 4-157,-4-4-67,-2 3 444,6 2 0,-11 0-403,4 0-73,-11 0 164,4 0 0,-10 0 2,7 0 0,-6 0 7,0 0 1,-2 0-9,-2 0 1,1 0 56,-1 0 1,2 0 28,3 0 1,-4 5 62,4 0-115,-3 6 3,-2-10 0,1 10-79,-1-6 84,0 0-27,7 1 0,-6-4 6,4 3 0,2-2-36,-2 1 1,1-2-25,-1 3 0,-1-4 16,5-1 1,-4 5 0,5 0 1,-7 1 131,2-1 0,-3 1-103,-2 4 1,2 2-27,3-2 32,-3-4-9,-2 7 1,-1-7 5,-4 4 0,4 1 58,1-7 0,-4 6 87,-1-5 0,1 4-151,4-4 0,0 0 1,0-5 1,1 0-138,-1 0-17,0 0 126,0 0 1,0 0-24,1 0 30,-1 0 1,0 0-14,0 0 0,-4 0 10,-1 0 0,-4 0 10,4 0 1,-4 4 8,5 1 1,-6 1 8,6-1 1,-5-3-186,4 2 163,-6-2 10,10-2 0,-5 0-4,6 0 0,0 0-94,0 0 0,1 0-142,-1 0 0,-5-5 54,1 0 81,-1 1 16,6 4 191,-1 0 73,-6 0-253,-2 0 171,-6 0-116,0 6 48,0-4 0,0 6 208,0-4-213,0-2 0,0 6-5,0-3 73,0-4 2,0 12 82,0-5-141,0 6-8,0 0 0,0 0-28,0 0 38,0 1-70,0 5 0,0-2-115,0 5 1,-5 1 119,0 4 0,1 1-107,4-1 1,0-4 110,0 0 0,0-1-17,0 6 1,0-2 58,0-4-79,0 4 63,0-5 0,0 5-3,0-3 0,0 3-53,0-4 0,0 4 5,0 2 1,0-1-16,0 1 1,-2-1-105,-3 0 1,4 1 95,-4-1 1,4 1-17,1-1 0,-2 1 16,-3-1-13,4 0 25,-6 7 1,7-5-232,0 3 47,0-3 224,-6-1 0,4 4-27,-2 0 1,2 2-13,2-2 0,-5-3 10,1 3 0,-1 2-9,5-2 1,0 2 9,0-2 1,-2-3 150,-2 3 60,2-3-193,-4-1 1,6-1 274,0 1-108,0-1-61,-7 1 0,6-6-55,-4 1 0,3 0-22,2 4 0,0 0-3,0 1 0,0-5-4,0-1 1,0 1-15,0 4 0,0 1-19,0-1 24,0 1 81,0-1 1,0-3-3,0 4 1,0-9-29,0 9 1,0-4 16,0 4 1,0-7-145,0-3 1,-4 1-453,-1-1 365,0 0 1,5-5-131,0 0 0,0-4-804,0-1 483,0-5-276,0 2-360,0 0 1273,0 2 0,0 6 0,0 1 0</inkml:trace>
  <inkml:trace contextRef="#ctx0" brushRef="#br0">7721 15681 8415,'14'-2'593,"0"-3"0,0 4-524,1-4 0,3-1 32,1 1 1,2-4-5,-2 4 1,1 0-14,4 5 0,3-5-160,-3 1 0,-2-1-8,2 5 217,-7 0-71,10 0 1,-11 5-230,3-1 94,-4 7-276,-7-9-212,5 11 561,-12-6 0,6 1 0,-7-1 0</inkml:trace>
  <inkml:trace contextRef="#ctx0" brushRef="#br0">5673 12255 7937,'0'-15'-864,"0"7"999,0 2 1,0 8 147,0 2-141,-6-2 70,4 11 55,-4-5-124,6 6-14,0 0 0,0 0 19,0 0 0,0 1 9,0-1 0,0 6 20,0 4 1,6-2-34,4 2 1,-4 4-1,-1 5 0,1 2-155,-1-2-114,0-3 130,-5 11 0,4-4-198,1 5 166,0 1 1,-7 0 110,-2-1-49,2 1 0,-6-13-367,3-6 1,4-7-1396,-4-3 866,4-6 861,1-14 0,6-22 0,2-17 0</inkml:trace>
  <inkml:trace contextRef="#ctx0" brushRef="#br0">5872 12283 7947,'0'-14'0,"0"4"0,0 1 80,0 6 247,0-4 24,7 1-225,1 4 1,6-4 79,0 6 1,0 0-12,0 0 0,5 0-21,0 0 0,5 0-1,-5 0 1,8 0-81,1 0 1,2 0 171,8 0-181,0 6 0,6-2-47,4 5 1,-9-1 16,4 1 68,-10 4-12,8-5 1,-11 5 27,3-4 0,1 4-5,-6-4 1,8-1-6,-7 2 1,2-6 25,-2 6 0,6-5 9,2 4 1,5-6-71,0 2 1,6 1 8,-1-1 1,-4 1 35,-5-1-12,-1-3-35,0 4 1,2-1 25,-6-1-20,1 1 0,-1 0 151,0 0-165,0-1 0,2 1 72,3 0 0,3 0 11,2-5 0,-1 1 196,1 4-261,-1-4 1,1 6 138,0-7-112,-7 0-250,5 0 170,-11-7 1,7 4 38,-4-6 85,-3 6-170,5-4 1,-2 3-134,0-1 1,0 0 86,-5 5 0,1 0-80,-1 0 1,-4 2 51,0 2 0,-7 0 33,2 5 1,-3-4 313,-2 4-270,0 1-3,1-2 0,-1 0 11,0-4 0,0-2-11,0 3 1,1-2 1,-1 2 0,0-4 2,0 4 0,0-4-10,1-1 1,-1 0-79,0 0 86,-6 0-11,5 0-195,-5 0-1,6 7 157,-6-6 0,3 7-79,-7-3 63,8-3 1,-5 9-6,8-7 1,-6 1-48,1-5 1,-2 2-106,1 2 141,4-2 1,-5 4-4,6-6 1,-5 0 9,1 0 6,-7 0-35,3 7 148,0-6 47,-4 6-49,4-7 3,1 0-125,-6 6-3,6-5 46,-1 6 0,-4-6-67,2 4 81,-2-3-8,4 4 29,-4-6 1,4 2-3,-6 2 0,5-1 21,0 7 0,-1-5 49,-4 4-16,0 1 0,0 4 9,0 0 0,0 0 7,0 0-52,0-6 0,0 5 13,0-4-38,0 4 25,0 8-25,0-6 1,0 8 5,0-4 0,0-2-15,0 7 0,0-1-6,0 6 0,0-1-36,0 1 0,0 1 1,0 3 1,-1-2 26,-4 7 1,3-6-12,-2 1 0,2-1 19,2 1 0,0-3-12,0 3 0,0 2-15,0-2 0,0 0-10,0-4 1,0-1-27,0 0 1,0 1-23,0-1 0,0-4 78,0 0 0,0-1 210,0 6 0,0-1-13,0 1 0,0-1-151,0 0 1,0 3-1,0 2 0,0-2-23,0 7 1,-5-5-12,1 5 0,-1-6-4,5 1 1,0-3 46,0-2 0,0 1 90,0-1 1,-2-4-106,-2 0 1,2-5 6,-3 4 0,4-5-163,1 1-8,-7 3 136,6-6 1,-6 9-7,7-6 0,-1 6 13,-4-1 0,3-2-16,-2 2 0,2 1 257,2 8-276,0-3 33,0 5 0,0-2 51,0 0-30,0-6 1,0 0-244,0-3 3,0-4 223,0 1-70,0-7 0,0 0-23,0 0 1,0-4 1,0-1 0,0 1-348,0 4 190,0 0-248,0 0-825,0 1 288,0-8-312,0 0 1354,0-7 0,-6 0 0,-2 0 0</inkml:trace>
  <inkml:trace contextRef="#ctx0" brushRef="#br0">8218 15027 7947,'-8'0'1015,"2"0"-576,6 0 184,0-7-338,0 0 0,8-3 361,6 1-425,0 5 1,13-8-97,-11 10 0,9-9 69,-6 6 0,5 1-7,-5 4 1,5 0-15,-5 0 1,4 0 39,-4 0 1,0 0-26,-5 0 1,5 1 24,0 4-4,7-3-140,-11 10 0,1-9-119,-6 7 41,-1-7-437,5 3 305,-6 1 141,-1-6 0,-7-1 0,0-8 0</inkml:trace>
  <inkml:trace contextRef="#ctx0" brushRef="#br0">3583 13363 7959,'0'15'-200,"0"-1"1,5 2 408,0 3-124,6 3 1,-3 6 81,6 1 1,0 1 3,0 3 0,1-2-81,-1 7 0,2-5-55,3 5 0,-4-6-100,4 1 1,-3-3 77,-2-1 1,1-1-137,-1 0 0,-2-4-27,-2 0-303,3-7 251,-12 4 129,-1-13 32,-8-2 1,-6-6-279,0 0 150,-7-13 0,4 2-11,-7-12 1,7 4 83,-2-5 1,-2-6-81,2-8 0,5-3 90,5-2 1,5 1 194,0-1 1,2 5-147,2 0 1,8 11 129,6-1 0,2 9 52,8 0 1,-1 5 165,6 4 1,-1 4-140,1 6 1,-2 6 33,-4 4 0,-2 2-63,-7 3-60,-6 5 1,3-2-14,-6 5 1,0-4-14,-5 5 0,-2-7-13,-3 2 0,-3 2-31,-6-2 1,0 0-103,0-5 39,-1 0 1,-4-4 129,1-1 0,-1-4-19,4 4 202,7-6-221,-4 10 1,17-5-43,-1 6 1,14-3-130,5 3 1,11-7-516,3 7 644,11-9 0,-4 1 0,5-6 0</inkml:trace>
  <inkml:trace contextRef="#ctx0" brushRef="#br0">4607 12439 8054,'-22'-9'61,"3"-1"0,3 7 174,2-1 1,4 2-171,1 2 138,-1 0 0,1 0-221,0 0 1,1 2 57,-2 2 69,-3 4 1,6 2-86,-8-1 0,3 5 45,2 5 0,-2 7-181,2-3 0,2 6 146,-1 4 1,4 5-130,-4 9 0,5 4 241,0 6-103,2-1 1,4-3 19,2-1 0,4-8-2,7-1 0,5-7-55,4-8 0,-1-6 64,6-3 0,-4-9-226,8-5 0,-3-5 69,-1-5 1,-6-8-214,1-6 1,-6-6-32,0 1 1,-3-3-45,-6-1 0,2 6-256,-6 3 204,0-3 244,-5 6 0,-7-3 183,-2 10 0,1 2-21,-1 7 127,-1 0 126,-4 0-67,6 0 350,2 0-371,6-6 1,0-2-82,0-6 0,6 0 291,3-1-245,4-5-31,1 4 0,1-3 2,-1 10 1,-5-2 150,1 6-155,-7 0-22,9 5 0,-8 6 256,5 4-240,-6 9 0,5-2 48,-3 7 1,-2 0 32,7 4-147,-7 1 1,9-1-119,-2 0 1,2 1-128,3-1 1,0-6 240,4-3 0,-3-3 0,5-2 0</inkml:trace>
  <inkml:trace contextRef="#ctx0" brushRef="#br0">5346 11700 8063,'-1'-8'-612,"-4"3"525,3 4 87,-4 1 0,6 13 1117,0 5-692,6 8 0,-2 2-101,5 1 1,-1 4-246,1 0 1,4 5-133,-3-5 1,-3 5 69,3-5 0,-2 0-610,1-4 433,4-7 1,-10-2-187,7-5-132,-7-1-255,9-6 312,-10-2 189,4-6 1,-7-6-143,-4-4 0,3-9 374,-2-4 0,-4 0 0,-2 0 0,2-6 0,-1-4 0,-1-6 0,-4 7 0,0-6 0,4 0 0,1-4 0,6-1 0,-5 7-6,3 2 103,4 4 1,-6 4 681,7 2-515,7 3 1,1 13 42,6 4 0,0-3 88,0 3 0,0-1-101,1 5 1,0 5-57,4-1 1,-3 7-216,3-1 11,-3-4 0,-2 7 75,0-4 0,-1 4-133,-4 1 0,-2 2-54,-7 3 1,-2 3 105,-3 7 0,-2-1-108,-8 0 0,-4 6 81,0-1 0,0-2 56,5-7 0,0 1 8,0-6 1,4-5 56,1-4-132,6-7-8,-4 3 1,9-6 42,3 0 1,3 0 10,6 0 1,2-4 25,3-1 1,-2-5-30,7 6 1,-1-6 48,6 6 0,-6-3-55,1 2 1,-5 4 296,5-4-35,-7 4-88,4 1 0,-13 6-331,-4 3 0,-10 7 84,-8 8 1,-13 3-247,-11 15 1,-3 4-76,-2 11-1119,7 6 1486,-5-4 0,8 4 0,-7-3 0,1 6 0,20-29 0,0-1 0</inkml:trace>
  <inkml:trace contextRef="#ctx0" brushRef="#br0">4877 13847 8015,'-8'0'795,"2"0"-572,6 0 1,0 1 826,0 4-1016,0-3 1,1 4-849,4-6 0,3-6 814,6-4 0,7-9 0,1-3 0</inkml:trace>
  <inkml:trace contextRef="#ctx0" brushRef="#br0">5389 13321 8015,'-14'0'3497,"6"0"-3326,2 0 0,4 0 126,-3 0-254,4 0 1,-6-2-251,7-3 1,7 2-1116,2-6 1322,4 6 0,1-10 0,0 5 0</inkml:trace>
  <inkml:trace contextRef="#ctx0" brushRef="#br0">6000 12582 8047,'0'-8'2179,"0"1"-1495,0 7-435,0 0-534,0-6 54,0 4-407,0-4 638,0 6 0,0 13 0,0 3 0</inkml:trace>
  <inkml:trace contextRef="#ctx0" brushRef="#br0">4920 13861 6145,'14'0'0</inkml:trace>
  <inkml:trace contextRef="#ctx0" brushRef="#br0">5460 13221 8018,'-9'-8'406,"-1"4"151,1 2 1,-1 7 64,1 0-219,5 6 54,-2-10-344,6 5 1,2-6-2325,2 0 2211,4-12 0,13-4 0,1-12 0</inkml:trace>
  <inkml:trace contextRef="#ctx0" brushRef="#br0">6029 12496 8569,'-14'0'1373,"6"0"-1848,-5 0 96,11 0 138,-4 0-141,6 0-403,0 0 785,0 7 0,0 0 0,0 8 0</inkml:trace>
  <inkml:trace contextRef="#ctx0" brushRef="#br0">4863 13847 7170,'6'-10'-105,"4"1"0,2-1 1,3-4-1</inkml:trace>
  <inkml:trace contextRef="#ctx0" brushRef="#br0">5432 13221 9497,'14'-14'0,"0"0"0</inkml:trace>
  <inkml:trace contextRef="#ctx0" brushRef="#br0">6015 12496 7972,'-8'2'-198,"3"3"21,3-4 319,-4 12-102,4-12-40,-4 12 0,12-11 0,2 4 0</inkml:trace>
  <inkml:trace contextRef="#ctx0" brushRef="#br0">4095 14430 8016,'-14'-8'279,"4"-3"-444,1 6-330,6 0 685,-10 12 1,10-3 428,-6 11 0,4-1-391,-5 14 1,1 4-154,-5 10 0,1 1 88,4 0 0,-4 4 5,3 0 1,4 1 24,1-5 0,4-1-11,1 1 1,0-7-126,0-3 73,0-3 1,1-3-118,4-3 1,1-4 107,4-5 1,3-3-162,-4-2 1,-1-4 92,1-6 1,-1-2-102,2-2 1,1-4 42,-6-6-83,-1-1 0,-4-4 125,0 0 1,0-4-215,0 4 191,-6-6 1,-2 9-62,-6-3 0,-7 5-270,-2 4 228,-4-3 1,-2 12-157,1-4 0,-1 5-16,1 5 0,6 1-678,3 4 146,9 2 87,4-10 706,12 4 0,9-6 0,7 0 0</inkml:trace>
  <inkml:trace contextRef="#ctx0" brushRef="#br0">4180 14558 8016,'0'-7'-359,"0"7"1,0 8 1325,0 11-602,0 3 0,-4 7-152,-1-1 1,-6 1-306,1-1 1,3 0 144,-3 1 1,7-2-16,-2-4 0,4-2-90,1-7-24,0 0 51,0-6 0,6-1 5,3-7 0,4 0-34,1 0 0,7-10-176,2 1 0,0-12 110,0 7 1,1-3-91,4 2 1,-1 1 3,-3 0 0,-3 0-238,-7-1 0,-5 8 444,1 2 0,-7-3 0,3 0 0</inkml:trace>
  <inkml:trace contextRef="#ctx0" brushRef="#br0">4195 14728 8016,'0'-8'792,"0"2"-521,0 6 0,4 6 185,1 4 1,0 10-222,-5 9 0,5 6-29,-1 7 1,1 12-264,-5 3 0,5 9 57,0 0 0,6-2 0,-3-1 0</inkml:trace>
  <inkml:trace contextRef="#ctx0" brushRef="#br0">6043 16136 8022,'-10'0'56,"1"0"0,6 6 116,-2 3 0,-1 6-56,1 4 1,-4 4 44,4 10 0,-1 4-5,1 5 0,2 3 126,-7 2 0,7-7-17,-2 2-139,4-9-32,1 8 0,1-15-99,4 2 163,-3-9-150,10 2 0,-9-12-114,7 1 0,-1-7 62,6 1 1,-6-2-126,0-2 1,-4-5-50,5 1 36,-7-7 171,3 3 1,-1-7-33,0 1-25,-1 6 38,-4-4 0,-6 4 1,-2-5-25,-6 4 1,0 2 7,0 7 1,-2 0-48,-3 0 1,3 0-111,-3 0-123,3 0 264,2 0-35,6 0-633,2 7 309,6-6 120,6-1 0,2-4 301,6-11 0,7-2 0,1-12 0</inkml:trace>
  <inkml:trace contextRef="#ctx0" brushRef="#br0">6185 16150 8016,'8'-8'103,"-2"2"0,-6 12 263,0 3 1,-6 9-124,-3 1 0,-4 6 0,-1-1 0,4 4-158,1 5 143,-1-3-43,2 5 1,-3-8-71,7-3-143,-1 2 195,5-10 1,5 0-362,-1-6 171,14-7-159,-9 3 0,18-8-128,-3-2 0,7-9 132,3-6 1,3-5-58,-3 5 0,-1-4 37,-5 4 1,-1 0-193,-3 5 0,-1-1-558,-8 1 419,2 6 179,-15 2 350,4 6 0,-6-6 0,0-2 0</inkml:trace>
  <inkml:trace contextRef="#ctx0" brushRef="#br0">6327 16235 8016,'-6'-8'-433,"4"-4"1,-5 10 1753,2-3-839,3 4 1,-4 9-51,6 6 0,0 19-147,0 14 1,0 18-104,0 6 0,2-31 0,1 1-1533,-2-1 1,2 0 1350,6 5 0,0 0 0,-5 2 0,1 0 0,5 2 0,1 1 0</inkml:trace>
  <inkml:trace contextRef="#ctx0" brushRef="#br0">16593 9866 8059,'0'-14'0,"-2"-3"1,-3 2 0,4-2 64,-4 8 109,-3-4 0,5 3 419,-7 1-244,7 6-247,-9-4 0,4 14 77,-7 2 1,3 5-70,2 5 0,-2 8 85,2 6 1,4 1-200,1-6 1,4 5-28,1 0 1,0 1-9,0-6 1,6-1-40,3-3 1,4 2 100,1-2 1,7-3 10,2-2 0,4-5 20,2-5 0,-1 2-41,1-6 0,-1-2 40,1-7 1,-1-4-76,0-7 0,1-7 10,-1-6 1,-4-7-6,0-8 1,-7 4 0,2-4 1,-10-1 36,-4-8 0,-3 5 55,-2 9 0,-2-2-64,-3 7 0,-4 6-84,-10 8 0,-5 5 86,-9 4 1,0 6-452,-10 8 0,4 11-21,-9 8 0,11 4-680,3 2 1138,11-1 0,-4 7 0,5 1 0</inkml:trace>
  <inkml:trace contextRef="#ctx0" brushRef="#br0">16507 10762 8103,'-6'14'-1204,"4"0"1689,-2 0 1,4 1-150,4-1 1,1 5-164,9 0-107,-3 0 1,15-5-38,-7 0 0,4-1 59,-4-4 1,5 2-7,-5-6 1,5-2-5,-5-7 0,0-6 126,-5-9 0,-2 2-106,-2-7 0,1-4 40,-6-6 1,-1 1-20,-4 5 0,-1 6 18,-4 3 1,-4 0-187,-10 5 0,-3-2 102,-7 11 1,1 2-400,-1 8 0,1 3 172,-1 6 0,2 6-484,4 4 1,4 3 56,9 1 601,-2-6 0,10 12 0,-4-4 0</inkml:trace>
  <inkml:trace contextRef="#ctx0" brushRef="#br0">16550 11586 8082,'-14'0'0,"-1"5"-68,1 0 1,5 6 123,-1-2 0,7 4 458,-2 1 0,-1 5-115,1 0-257,1 0 1,4-3 170,0 3-300,0-3 0,6 4-62,3-6 1,4-1 140,1-3 0,7-4-218,2-6 85,-2 6 1,6-4 24,-3 2 1,2-4-135,3-4 1,-1-4 304,1-6 0,-7-7-103,-3-3 0,-5-2 128,-5-3-77,-2 1 1,-7-7-33,0-3-20,0 3 0,-2 1 85,-3 5 0,-4 5 23,-10 1 1,2 5-140,-7-1 1,0 5-158,-4 5 0,-1 2-1024,1 7 769,6 7 0,-3 2-57,6 10 449,6 3 0,-6 7 0,3-1 0</inkml:trace>
  <inkml:trace contextRef="#ctx0" brushRef="#br0">16607 12169 8041,'-14'0'-49,"6"0"472,1 0-275,7 0-106,0 7 0,0-4-1141,0 6 286,0 1 813,7 4 0,-6 6 0,6 3 0</inkml:trace>
  <inkml:trace contextRef="#ctx0" brushRef="#br0">16550 12539 8041,'0'9'0,"0"1"0,-2-5 194,-2 4 63,2-6 70,-4 10 0,1-10-501,0 6 1,0-4-1012,5 5 833,0-7 0,2 8-463,3-6 815,-4 6 0,6 3 0,-7 8 0</inkml:trace>
  <inkml:trace contextRef="#ctx0" brushRef="#br0">16521 12980 8041,'0'14'-445,"0"0"-593,0 0 1223,0 0-140,0 1 10,0-7 0,0-1 77,0-2 169,0-3 0,-1 4 129,-4-6 93,4 6-342,-6 2 1,7 2-425,0-1-406,0-6 649,0 10 0,-6-5 0,-2 6 0</inkml:trace>
  <inkml:trace contextRef="#ctx0" brushRef="#br0">16465 14145 7958,'-15'0'-244,"1"7"0,5-4 1083,-1 6-361,7-6-241,-10 10 0,10-3-105,-6 9 20,6-4-19,-10 12 1,10-9 18,-7 5 1,2 1-23,-1 4 0,-2 2 15,6 4 0,-4-3 15,4 7 0,-5 0-5,6 5 1,-1-1 136,5 1-163,0 0-15,0-1 0,0 6 110,0-1-75,0 0-79,6 2 0,2-9-109,6 2 1,5-10-39,0-3 1,7-9-303,-3-10 0,10-4 209,5-6 0,-1-13 20,1-6 1,-2-12-116,2-7-854,-3-3 1073,-7-2 1,-6-1 152,-3-4-184,-3 4 106,-8-11 0,-2 4 156,-6-6 1,-1 2-79,-4 3 0,-3 0 65,-6 9 1,-7 4-109,-3 10 0,-9 3-232,-5 2 1,-1 10-277,1 9 216,-3 3 107,11 9 1,-3 1-1422,9 6 1542,3 6 0,1-4 0,-2 5 0</inkml:trace>
  <inkml:trace contextRef="#ctx0" brushRef="#br0">17559 9852 8125,'-9'-8'0,"-1"3"287,7 4 72,-3 1-240,6 0 0,0 6 150,0 4 0,5 2-272,-1 2 1,7 1 78,-1-1 1,4 0-63,5 0 1,3 2 60,7 3 1,1 2 50,3 2 0,5 4-14,9-3 1,-1-2-139,6 2 1,-6-2 82,1 1 0,-2 4 68,-3-3 1,1 0-144,-1 4 1,1-1 106,0 11 1,6-5-228,3 5 0,3-2 132,2 2 1,-2 2-10,-3-7 1,2 0 63,-6-5 0,-6 1 21,-4-1-20,0 1 1,0-1 12,0 1 1,0-6-32,4 1 0,-4 0 6,0 4 0,-1-4-283,1 0 261,3-7 1,-11 10-9,3-4 0,-5 4 13,-4 2 1,-2-6 77,-3 1-89,-3-7 0,4 4-23,-5-7 0,-6 0-345,1 1 1,-3-6-19,3 1 1,-2-7-207,-3 2 1,-2-4-837,6-1 1418,-6 6 0,4-4 0,-7 4 0</inkml:trace>
  <inkml:trace contextRef="#ctx0" brushRef="#br0">19337 11188 7875,'0'-14'-1151,"0"0"1514,0 6-135,0 2 189,0 6 65,0 0 1,0 6-325,0 3 1,1 4-7,4 1 0,-2 5 77,7 0-108,-1 0 0,5-3-185,0 3 203,7-3-4,-5 11-70,11-12 1,-5 11 25,6-7 0,1 6 19,-1-1 1,5-2-15,0 1 1,5-4-66,-5 5 70,7 0-40,-16 4 1,9-4-129,-9 0-28,-4-1 19,7 6 0,-13-1-191,0 1 1,1-1 52,-6 0 0,-3-1-199,-1-3 0,-3 1 413,-2-6 0,6 0 0,2-5 0</inkml:trace>
  <inkml:trace contextRef="#ctx0" brushRef="#br0">17360 14586 7824,'0'-9'-98,"0"-1"0,0 5-266,0-4 294,0 6 0,0-5 69,0 3 50,0 3 30,7-10 1,1 9 26,6-7 1,0 5 42,0-4 0,2 0 136,3-6 1,3-5 128,6-4-306,1 4 1,6-14 0,6 9 21,6-13 31,19 0-461,-5-11 0,-20 24 0,1 0 269,-1-3 1,-1-1 0,-1-2 0,-1 0 140,0 1 1,0-1 0,2-5 0,1-1 69,1 1 0,1 1 0,3-3 1,1 0-126,5 0 1,0 0 0,0 2-1,-1 0-25,-1-2 1,0 0-1,2-3 1,-2-2-297,-4 0 0,-2 1 0,4 1 1,1 1 324,1 4 1,-1 1 0,-6 6 0,0 1-99,-5 7 1,-1 0 22,30-22-132,-23 19 0,2-7-142,-13 12 0,-6 5 169,-8 4 0,-3 7-18,-2-2 0,-5 2 45,1-2 827,-7 4-870,10-12 1442,-6 5-1353,1-6 1,3 0-579,-6 0 297,0-7-95,1 5 0,-4 0 424,2 7 0,-2-7 0,-2-6 0</inkml:trace>
  <inkml:trace contextRef="#ctx0" brushRef="#br0">17574 12269 8040,'1'-8'-301,"4"3"0,4-1 477,10 1 0,5-1 451,9 1 0,7 2 25,12-7-178,6 1-665,20-5 0,-6-1 481,4 1 0,-2 0-172,2 0 1,-36 7-1,1 0-28,4-1 1,0 1 0,-2 2-1,1 1 0,1-1 0,0 0 0,-4 3 0,0 0-62,0-3 0,-1 0 1,31-4 92,4-5-105,1-1 123,3 7 0,-1-4-118,-7 2-88,-6-2 24,-9-3 0,-8 3-336,-10 2 1,-4-1 65,-5 7 0,-7-1-810,-3 5 564,-3 0 0,-4 6-1007,-2 4 1715,-4 2 0,-12 9 0,-2 1 0</inkml:trace>
  <inkml:trace contextRef="#ctx0" brushRef="#br0">21682 11387 7936,'-14'-14'0,"0"5"226,0-1 0,-5 5 132,0-4-268,-6 6 1,3-4-58,-7 7 1,1 0 1,-1 0-11,1 0 1,-1 0 271,1 0-49,6 0-61,-5 0-42,11 0 1,-6 5 21,3 0 0,3 4-48,-3-4 0,4 6-45,0-1 0,1 2 38,0 3 1,-2-4-171,-3 3 0,3-3-130,-3 8 141,-3 3 27,0-6 0,-6 15-110,-1-2-50,1 2 131,-7 4 0,3 0-8,-5 3 0,5 3 21,-1-3 0,3-2 10,1 2 0,6-3 80,-1 7 0,7-7 154,-2 8 1,8-4 28,1 4 1,7 0-114,-2-1 0,-1 6 105,1-1-85,0 0 0,5-4 134,0 0-181,0-1 1,0-1 13,0-3 0,2 3-16,3-3 0,-2-1-36,6 1 0,1-5-110,4 5 0,0-2-86,0 2 212,1-3-32,-1-7 1,6-1 181,4-3-147,3 2-31,1-10 1,7 10 15,3-7 0,2-1-7,-2-3 0,1-3 13,-6-2 1,5 2 23,-5-2 1,5-2 5,-5 1 1,1-1-365,-6 2 172,7 2-30,1-10 0,7 9 70,-1-6 0,1-1 47,0-4 0,4 0 15,0 0 1,-1 0-20,-8 0 1,2-1-3,-7-4 0,2 2 13,-2-7 1,-3 6-1,3-6 0,-3 5-1,-2-4 5,7 0-3,2-6 0,4 1 74,-4 0-71,5-7-28,-12 6 0,11-12 3,-3 3 1,-4-4-37,-1-6 1,-7 4-26,-3-3 0,0-3 0,0-2 1,3 2-123,-7-2 1,-1 6 83,-3-1 77,5-3-16,-4 6 0,5-7-16,-7 4 1,-2 2-22,-2-7 1,1 0 16,-6-5 0,4-6 44,-4-3 0,0 3-1,-5 2 0,0-2 64,0 1 1,0 1 152,0 4 1,-7 5 26,-2 0-48,-4 7-157,-1-10 1,0 6 186,0-3-119,-1-3-71,1 5 1,0-7 23,0 0 1,-5 7-21,0 3 0,-5-2-16,5 2 0,-11 5 29,2 4 1,-12 8-14,-2 2 0,-9 6-26,-11 8-1187,4 0 1171,-12 6 1,17 2-271,-4 6-468,9-6 735,-7 5 1,16-10-84,-4 7 1,10-7-198,0 1 1,9-2-407,5-2 0,10-6 251,4-4 750,10-2 1,9-9-1,8-1 1</inkml:trace>
  <inkml:trace contextRef="#ctx0" brushRef="#br0">21711 11402 7921,'-14'0'-337,"-1"0"822,8 0 851,0 0-1044,7 0 0,0 6-151,0 3 0,0 6 44,0 4 0,0-2-35,0 7 0,2 6 77,3 8 1,-4 3 25,4 1 1,-4 2 149,-1 4-186,0-4-92,7 11 1,-6-6 64,4 3 0,1 4-30,-1-4 1,0 8-233,-5 2 1,2-1 242,2-4 1,-2 0-34,3 0 0,-2-5-36,1 0 0,-2-8-117,3-1 1,-4-2 63,-1-8-75,7 7 98,-6-4 0,6 0-96,-7-3 125,0-3-84,0-7 1,1 2 104,4-6 1,-4 0-106,4-5 1,-3-5-16,-2 1 1,0-5-265,0 4-490,0-6-1274,-7 10 992,6-12 1034,-5 6 0,6-20 0,0-3 0</inkml:trace>
  <inkml:trace contextRef="#ctx0" brushRef="#br0">23175 12141 7974,'-14'0'873,"6"1"-95,4 4-330,2-3-95,8 4 0,4-6 104,9 0 0,4 0-48,11 0 1,8-6 141,10-4 0,8-2-243,2-3 1,0 6-49,-6-1 0,1 3-86,0-3 0,6 4-395,4 6 1,2 0 77,2 0 0,-11 0 190,-3 0 1,-9 0-522,-1 0 1,-4 1 117,-5 4 1,-4-3-88,-5 2 1,-1-2-62,1-2 1,-2-5-307,-4 0 0,2-6 129,-6 2 0,0 1 806,-4-1 1,-1-1 0,0-4 0</inkml:trace>
  <inkml:trace contextRef="#ctx0" brushRef="#br0">24469 11800 7906,'0'9'175,"0"1"1,6-6 219,4 6 0,3-2 161,1 1 1,6 4 493,4-4 1,4-1-564,6 2 1,-3-6-221,7 6 1,-5-2-172,5 1 0,-6 4 73,1-4 0,-8 2-57,-1-1 0,-7 3 44,2-4 0,-3-1 211,-2 1-174,-6 1-19,-1-2-80,-7 4 1,-2-4 345,-3 7-271,-3-1-39,-12 6 0,-10 4-163,-13 9 1,-12 8-163,23-17 1,-2 0-1,-6 2 1,-1 1-479,-1 0 1,-1-2-1,0 2 1,0-1 494,5-3 0,1 1 0,-25 20 178,19-15 0,1 2 0,13-7 0,7 3 0</inkml:trace>
  <inkml:trace contextRef="#ctx0" brushRef="#br0">16294 9482 7974,'0'-8'-796,"0"2"317,0 0 492,0 4 69,0-4-8,0 6 1,-2 0 51,-2 0-98,2 0 0,-6 1 28,3 4 1,4-2-100,-4 7 1,4-1 70,1 6 1,0-1-63,0 0 1,0 7-34,0 2 1,0-1-170,0 2 0,0 0-30,0 4 1,0 1 265,0-1 0,0-1 0,0-3 0,6 9 0,2-3 0</inkml:trace>
  <inkml:trace contextRef="#ctx0" brushRef="#br0">16280 9966 7974,'0'22'0,"0"5"-164,0-4 1,0-1-166,0 2 0,0-2 260,0 2 1,0 3 144,0-3 1,0 1-50,0-1 0,0 2 59,0-2 1,-2 3-201,-3 1 0,4-4 65,-4 0 0,4-2-200,1 2 1,0-2 47,0-3 0,0-2 201,0 7 0,0-7 0,0 2 0,0 2 0,0-3 0,0 8-110,0-3 0,0 4 110,0 2 0,0-1 69,0 1 1,0-1-60,0 0 0,0 1 44,0-1 0,0-4-25,0 0 0,0-5 3,0 4 0,0-5 137,0 1 0,0 1-76,0-1 1,0 6-32,0-1 1,0-2-14,0 2 0,0 0-83,0 4 0,-5 1 83,0-1 1,-4 5-206,4 0 0,0 0-2,5-4 1,0-2-21,0-4 0,0 4 141,0-3 1,0-2-20,0 2 0,2-5 127,2 4 0,0 0-127,5 0 1,-6 4 194,2-3 0,-3-2-5,-2 2 1,0-1 9,0 6 1,0-6-85,0 1 0,0 0 8,0 4 1,0-4-4,0 0 0,0-1-4,0 6 0,-5-1-1,0 1 1,-1-1-10,1 1 0,3 1 53,-2 3 1,1-3-55,-2 3 1,3-3 0,-3-2 1,4 1 11,1-1 1,0-4-2,0 0 1,0-1-67,0 6 1,0-2 63,0-4 0,0 4 27,0-3 0,0-2-37,0 2 1,0-1-62,0 6 0,0-6 28,0 1 0,0 0-1,0 4 1,0 5-26,0 1 0,-2-1-143,-2-5 0,2 2 43,-3 3 0,4-4 51,1-1 1,0 1-37,0-6 0,-5 3 51,0-3 1,0 4-38,5-3 0,0 3 40,0 1 1,0 1 2,0-1 1,-4 5-44,-1 0 1,0 5 0,5-5 1,0 7-59,0-2 0,0-2 78,0 2 1,0-6 72,0 1 1,0 2-80,0-2 1,0 0 59,0-5 1,-1 1-50,-4-1 0,3 2 23,-2 3 0,-3-1 47,3 6 0,-8-2 10,3 2 0,1 2 88,-1-7 0,4 5-122,-5-5 1,7 0 129,-1-4 0,-3 4-69,2 0 1,1 0-24,4-4 0,0-1 11,0 0 1,0 1-14,0-1 0,0 1 8,0-1 1,0 5-8,0 0 1,0 5-35,0-4 0,0 3 29,0-3 0,0 4 12,0-5 0,0 0-12,0-5 1,0 5 13,0 1 1,0-1-17,0-5 1,0 5-3,0 1 1,0 5-24,0-1 0,0 3-5,0 2 0,0-2-94,0-3 0,0 1 69,0-6 1,0 2-353,0-2 0,-5-4 385,0-1 0,-12 1 0,1-7 0</inkml:trace>
  <inkml:trace contextRef="#ctx0" brushRef="#br0">16493 9312 8147,'-8'8'-1080,"-5"4"864,12-10-83,-5 11 274,6-12 61,0 5 69,0-6 0,0-1-50,0-4 1,1 2-30,4-7 12,-4 7 1,7-3 16,-3 6 1,-2 0-15,7 0 1,-6 2 56,6 2 0,-1 3-39,6 2 1,-1 4 27,0-4 1,5-1-29,0 2 1,6-7-7,-1 1 1,3-2-24,1-2 0,1 0-3,-1 0 1,-4 0-190,0 0 1,-2-2 119,1-2 0,4 2-115,-3-3 0,-4 4 80,-1 1 1,-3 0-96,-2 0 0,-4 0 16,-1 0 0,-4 0-89,5 0 56,-7 6 80,9 2 1,-10 6 108,3 0 0,-4 1 0,-1-1 0,0 0 0,0 0-71,0 1 101,0-8-14,0 0 109,0-7 642,0 0-648,0 6 1,5-3-47,0 7 0,0-6 7,-5 6 0,0-1-161,0 6 1,0 4 95,0 0 1,0 6-111,0-1 0,0 2 18,0 3 1,0-2-175,0-4 0,0 4 80,0-3 1,0 3 170,0 1 0,4-4 0,1 0 0,0-2 0,-5 1 0,0 4 0,0-3 0,0 1 0,0-1 0,0 3 7,0-4 0,0 4 184,0 2 1,0-1-92,0 1 0,0-1 87,0 0 1,0-1-119,0-3 0,0 3-100,0-3 0,0 1 105,0-1 0,4 2-118,1-2 0,0 3 38,-5 1 0,0-4-130,0 0 1,0-1 99,0 6 0,0-1-7,0 1 0,0-1 123,0 1 0,-5 4-93,0 0 1,1-5 54,4-4 0,-2 0-36,-3 4 1,4 1 22,-4-1 1,4 1-18,1-1 1,0 0-10,0 1 0,0-1-19,0 1 0,0-1-6,0 1 1,0-6-2,0 1 0,0 0 20,0 4 1,0 0-7,0 1 1,0-1 3,0 1 1,0-1 7,0 1 0,0 1-12,0 3 1,-2-3 1,-3 3 0,4 2-5,-4-2 0,2 2-2,-2-2 1,3-3 16,-2 3 1,2-1-10,2 1 0,0-3-52,0 3 1,0-3 46,0-2 0,0 2-74,0 4 0,0-4 46,0 3 1,0-3-4,0-2 1,0 5-89,0 1 0,0-3 84,0-7 1,0 3 41,0-4 0,0 0-31,0 0 1,-5 1 203,1 4 1,-1-4-119,5 0 0,0-1 119,0 6 0,0-1-69,0 1 1,0-1-35,0 1 0,0-1 25,0 0 0,0 1 8,0-1 1,0 2-260,0 4 0,0-9 121,0 3 1,0-2-47,0 2 0,0-4 78,0-1 1,0 1 65,0 4 1,-2 1-26,-2-1 1,2-2 8,-3 2 1,4-3-20,1 8 0,0-3 9,0-1 0,0-4-19,0 4 1,0-4 24,0 8 1,0-3-146,0-1 1,0-1 119,0 0 0,0 1-121,0-1 0,0 1 116,0-1 0,0 2-3,0 3 1,0-3 2,0 3 0,0 2 1,0-2 1,0 5 35,0-5 0,0 5-40,0-4 1,0 3-60,0-3 1,0-1 66,0-5 0,0 1-62,0-1 0,0 1 54,0-1 0,0 0-7,0 1 1,0-1-5,0 1 1,-5 1-1,0 3 1,0-2 28,5 7 1,-4 0-26,-1 5 0,0-2 12,5-3 1,-5 1-7,1-5 0,-1 4-3,5-5 1,0 5 22,0-5 0,-5 0 1,1-5 1,-1 2-21,5 4 1,0-4 2,0 3 0,0 3 14,0 2 0,-2 5-9,-3 4 1,4-1 178,-4 6 1,4-6-107,1 1 1,0-3-218,0-1 0,0-7 52,0-2 0,0-4-68,0-2 1,0-1 22,0-3 0,0-4-418,0-6 540,-7 0 0,-1 1 0,-6-1 0</inkml:trace>
  <inkml:trace contextRef="#ctx0" brushRef="#br0">16251 15666 8023,'-8'0'282,"2"0"-71,19 0 0,-2-1-125,12-4 1,-4 2 44,5-6 0,1 4-153,9-5 1,-1 7-48,9-2 24,-2 4 0,15 1-109,-3 0 1,2 1 81,-2 4 1,2 1 71,-7 4 0,1 9 0,-6-3 0</inkml:trace>
  <inkml:trace contextRef="#ctx0" brushRef="#br0">10138 13122 7959,'-8'-7'-835,"-5"6"1618,12-12-117,-12 12 81,11-6-377,-10 7-258,10 0 0,-11 2-226,4 3 0,-10 9 163,-5 10 0,2 9-127,-1 5 0,-6 9 114,-4 5 1,0 5-124,4 5 0,6-2 176,-1 6-1351,7-6 1294,-4 10 1,8-12 181,4 4-168,3-4 1,6-4-168,0-7 181,0 0 1,6-23-25,3 0 0,10-13-22,5-6 1,0-12 126,4-7 0,-3-8-150,9-11 1,-11 1-161,-4-6 177,-3 7 599,-2-4 0,-6 7-672,-3-1 0,-10 5 104,-4 1 1,-9 7-83,-1 2 0,-11 1-57,2 8 1,1 1-145,3 4 1,2 0 89,-1 0 1,2 0-366,7 0-137,6 0 264,2-7 137,6 6 1,7-17-528,8 4 782,5-10 0,15-4 0,1-8 0</inkml:trace>
  <inkml:trace contextRef="#ctx0" brushRef="#br0">10294 13150 8003,'8'0'499,"-2"0"0,-6 8-301,0 6 1,-6 4-3,-3 10 1,-4-1-113,-1 11 0,-5 1-60,0 9 0,-5-6-36,5 1 0,-5-2-246,5-8 210,7 0 0,1-6-121,6-3 114,0-3 0,7-9-18,3-2 1,2 1-42,8-7 0,4 1 62,0-5 0,9 0-73,-4 0 0,6-1-6,-7-4 1,4 2-204,2-7 0,-2 6-481,-4-6 428,4 7 387,-17-10 0,9 12 0,-12-6 0</inkml:trace>
  <inkml:trace contextRef="#ctx0" brushRef="#br0">10280 13435 8025,'0'18'509,"0"1"0,0 11-300,0-1 1,-5 9-1,0 0 1,1 3-273,4 1 1,-5 1-64,0 0 0,-4 4-88,4 0 1,0-1 79,5-8 1,0-5-113,0-9 1,2-5 11,3-9 234,-4-4 0,12-19 0,-5-3 0</inkml:trace>
  <inkml:trace contextRef="#ctx0" brushRef="#br0">10408 13420 8025,'14'0'-78,"0"8"38,0 6 0,2 2 291,3 8 0,-3 0-191,5 10 1,-7-4-228,0 4 217,0-4-185,0-2 1,5-6-250,0-3 1,0-3 75,-4-2 0,-1-6 308,0-3 0,0 3 0,0-1 0</inkml:trace>
  <inkml:trace contextRef="#ctx0" brushRef="#br0">10678 13292 8026,'-6'15'0,"-2"0"164,-6 4 0,-1 3 349,1 7 1,-2 1-349,-3 3 1,2 3-225,-7 7 0,7-2 114,-2-3 1,3 2-140,2-7 1,0 6-97,-1-1 103,8-3 70,0 0 0,7-9-1117,0-2 1124,0-3 0,7-13 0,0-2 0</inkml:trace>
  <inkml:trace contextRef="#ctx0" brushRef="#br0">11062 13036 8154,'-8'0'-362,"-5"7"362,4 2 369,-4 4 0,-7 7-308,4 3 1,-6 10 93,3 0-60,3 6 38,-5-2 0,7 5 44,0 1 1,1 4-39,4 1 1,-4 5-5,4 0 1,2 2-1109,3 2 1112,-4-7-47,6-1 1,-4-6-552,6 0 393,0-7 6,6-8 0,-3-2 75,7-7 0,-1-2-34,6-8 1,-1-2-15,0-7 0,0-3 413,0-7 0,-4-1-428,-1-13 0,-1 1 189,2-6-271,-4 1 0,-6 4 90,0 0 65,0 7-52,0-4 0,-6 9-70,-4 2 51,-2-2 1,-7 10 188,0-3 1,-2 4-94,2 1 1,3 0-354,-2 0 4,2 6 269,8 2-754,1 6 316,7-6 205,0-2 263,7-6 0,1 0 0,6 0 0</inkml:trace>
  <inkml:trace contextRef="#ctx0" brushRef="#br0">11261 13150 8154,'0'8'657,"-2"9"-610,-2-2 0,-6 8-47,-9 1 0,-1 9 784,-4 5-306,-3 3-233,5 2 0,-5-2-534,3-3 124,4-3 93,6-7 0,6-6-282,3-3 168,3-3 51,2-2 1,7-6 9,2-3 1,10-4 52,5-1 0,3-6-166,1-3 0,1 1 11,-1-2 0,0-1 106,1-8 1,-2 3-306,-4-3 19,4 4 198,-11 0 0,5 1 209,-7 0 0,0 0 0,0 0 0,1-1 0</inkml:trace>
  <inkml:trace contextRef="#ctx0" brushRef="#br0">11289 13378 8154,'-8'14'208,"2"2"170,6 3 0,-1 0-88,-4 9 0,3-3 197,-3 8 0,2 4-556,-1 1-5,2-4 83,-4 8 0,1-11-257,0 7 142,0-6-189,5 2 0,0-5-849,0-1 215,0-6 929,7-1 0,1-20 0,6-2 0</inkml:trace>
  <inkml:trace contextRef="#ctx0" brushRef="#br0">11375 13392 8154,'14'6'1261,"0"2"-950,0 6 0,5 5-143,0 0-114,0 6 0,0-2-69,0 5 54,6 0 1,-7-4-134,5 0 0,-5-8-442,1-2 1,1-1-306,-1-9-330,0 1 1171,-11-5 0,5 0 0,-5 0 0</inkml:trace>
  <inkml:trace contextRef="#ctx0" brushRef="#br0">11616 13278 8154,'-1'14'0,"-4"1"0,2 0 812,-7 4-386,1 3 0,-5 7-146,-1-1 0,1 5 83,0 1-304,0-1 0,4-5-148,1 1 1,-1 2 96,-4-2 1,2 2-193,2-7 0,-1-2 184,6 2 0,-6-7 0,3 4 0</inkml:trace>
  <inkml:trace contextRef="#ctx0" brushRef="#br0">11773 13093 8067,'14'-8'400,"0"4"1,5 2-14,0 2 0,-2 6 439,-7 4 0,1 4-431,-6 5-161,-1 3-45,-4 7 1,-1-1-308,-4 0 88,4 1 66,-12-1 0,7 1-370,-4-1 213,4-6-119,6-1 1,0-7-103,0 0 1,0-4 193,0-1 1,6-6-98,4 2 0,2-3 204,2-2 0,1 0 152,-1 0 0,5 0 516,0 0-318,0 0-88,1 0 0,-2 0 527,5 0-483,-5 6 0,2-3-32,-5 7 0,-8-1 571,-2 5 38,-3 1-491,-2-1 0,-2 2 252,-3 3-195,-2 3-219,-14 6 1,-7 2-554,-10 3 225,-10 4-753,-2 5 0,-14-2-514,-2 2 1,3-2 1405,1 7 0,-1-6 0,2-1 0,1-1 0,1-1 0</inkml:trace>
  <inkml:trace contextRef="#ctx0" brushRef="#br0">15199 15965 8280,'-8'6'1347,"2"9"-1302,6 7 1,0 6 14,0 1 1,0 7 7,0 7 0,0 7-8,0 12 0,0 2-502,0 8 1135,-6-8-336,4 6 1,-4-16-1452,6 2 235,0-8 323,0 1 0,0-19-412,0-7 0,6-12 948,4-6 0,2-10 0,2-2 0</inkml:trace>
  <inkml:trace contextRef="#ctx0" brushRef="#br0">15512 16107 7996,'2'-8'496,"2"4"0,4 4 19,6 4 0,1-1 766,-1 7-827,0-1-214,0 6 0,-1 4-132,-4 0 0,2 6 41,-6-1 0,0 2-160,-5 3 1,0-1 17,0 1 1,-2 4-188,-2 0 0,-1 5-524,-9-5 392,3 0 181,-10-4 1,1-7-256,-4-3 82,3-3 216,-6-9 1,10 5-34,-7-8 1,12 3-236,-2-3 166,9-2 0,0 4-14,10-6 0,9-6 79,10-4 0,7-4 154,2-5 1,7-3 191,-2-6 1,-3-1 298,-2 1 0,-3 4-520,-2 0 0,1-6 0,-1-6 0</inkml:trace>
  <inkml:trace contextRef="#ctx0" brushRef="#br0">15782 16050 8214,'14'0'656,"1"0"-656,-1 0 0,6 7 0,-4 1 688,3 6 0,2 0-351,-2 0 1,0 2-350,-5 3 1,-2-3 104,-2 3 0,-4 3-129,-6 2 1,-1-2-124,-4 1 83,-3 1 60,-6 4 1,-5 1-77,0-1-89,-6 1 194,9-7 0,-5 3-45,7-6 1,0 5 69,0-5 1,6-5 122,3-5 0,5-4-229,5 5 1,4-7-117,10 2 0,3-5-94,7-5 1,5-8-313,4-6 1,8-1 589,2 1 0,-1-3 0,-4-7 0</inkml:trace>
  <inkml:trace contextRef="#ctx0" brushRef="#br0">16393 16079 7996,'-14'-14'189,"5"1"124,-1 3 1,1-1-91,-5 7 1,-1-1 148,1 5 0,0 6-268,0 4 0,0 4 59,-1 5 1,7 3-142,4 6 0,-3 6-16,3-1 0,0 6-103,9-1 0,3-2 13,6 2 0,1-1-177,-1 1 1,0 0 90,0-10 1,-1 2-47,-4-11 0,-2 5 184,-7-5-69,0 0 35,0-5 1,-7-5 67,-2 1-84,-10-1 87,3-1 0,-12 3-3,-1-6 0,1 4 35,-5-4 0,3 0 148,1-5 1,2 0 76,4 0 0,7 0 257,6 0 1,7-6 78,-2-4-234,10-9-343,9-3 1,13-6-538,6-1 502,7-6-406,-4-1 0,5-2-1226,-3 0 1424,3 0 1,-11-4 0,5-1 0</inkml:trace>
  <inkml:trace contextRef="#ctx0" brushRef="#br0">16607 16050 7996,'-7'-8'310,"0"-4"35,-1 10 666,-5-4-729,5 6 1,-1 6-54,-1 4 1,7 4-63,-2 5 0,4 5-83,1 9 0,0-2-117,0 7 0,6 0 63,3 5 1,4-1-361,1 1 0,5-2 76,0-3 1,-1-5-100,-9-9 0,2 1 201,-6-6 1,0 5 102,-5-5 1,-2 0-13,-3-5 1,-9 0 193,-10 0 1,-4 1 108,-5-1-120,3 0-47,-5 0 0,11-1 586,1-4-298,5 4-159,-2-11 1,10 4 436,1-6-331,6 0-86,-4 0 1,9-8 9,3-6 0,4-8-181,10-11 0,8-9-243,6-5 0,7-8-42,-3-2 1,5 0-503,0-5 1,-5 10 157,-4 5 329,-10 9 31,4 3 0,-17 8-22,-1 4 1,-6 2-34,-3 7 0,-12 1-17,-7 4 0,-13 3 28,-6 6 260,-3 0 0,-1 0 0,-1 0 0</inkml:trace>
  <inkml:trace contextRef="#ctx0" brushRef="#br0">21682 11558 7610,'0'-14'-1088,"0"0"929,0-1 186,0 7 1,0-4 70,0 2 1,0 2 15,0-1 0,2 6 145,3-2 280,-4 3-238,6 2-72,-7 0 292,0 0-403,0 7 0,0-4 249,0 6-222,0 1 1,0 4-20,0 0 0,0 1-43,0-1 0,0 0-16,0 0 1,0 7-10,0 2 0,0 0-5,0 0 1,0-4-38,0 5-71,0 0 83,0-2 0,0 3 27,0-6 0,1 5 15,4-5 1,-3 4 5,2-4 1,-2 5-9,-2-5 0,0 6-11,0-1 0,0-2 83,0 2 0,2-5-49,2 4 1,-2-4-30,3 5 16,-4 0-63,-1-2 1,2 5 20,2-4 1,-2-1 10,3 2 1,-4-2-9,-1 2 0,0 1-18,0-6 0,0 5-9,0-5 1,5 4-59,0-4 84,0 0-13,-5-4 1,0-1-15,0 0 21,6 0-14,-5-6 0,6 5 7,-7-4 0,0-1 113,0 2 45,0-1 1,0 5-86,0 1 1,0-1 6,0 0 0,0 0-36,0 0 1,0 1 13,0-1 1,0 0-70,0 0 57,0 0-52,0-6 0,0 5-73,0-4 0,1 4 23,4 1 1,-3 5-7,2 0 0,-2 0 18,-2-5 1,5 1-18,-1-1 1,1 0 58,-5 0 1,0 1 42,0-1 64,0 0-126,0 0 114,0-6 261,0 5-332,0-5 0,0 1 87,0 1-60,0-7-11,0 9-13,0-4 1,0 6-43,0 1 0,0-6-21,0 1 0,0-6-3,0 6 0,0-5-35,0 4-6,0-6-8,0 4 124,0-1-7,0-5-64,0 6 7,0-7 6,0 0-249,0-7 247,0 6-111,0-5-229,0 6-470,0 0 0,0-7 1,0-1-1</inkml:trace>
  <inkml:trace contextRef="#ctx0" brushRef="#br0">21028 12667 8032,'-6'8'0,"3"0"213,-6-4-41,5 4 1,-8 8 115,2 3 0,-2 5 29,-3 9 0,0-2-213,-4 7 0,1 0-28,-5 5 0,4 0-109,-5-1 0,5 1-47,-5 0 1,5-1-269,-4 1 0,5-2 136,-1-3 1,3 1-431,2-6 642,6-6 0,-11 0 0,4-5 0</inkml:trace>
  <inkml:trace contextRef="#ctx0" brushRef="#br0">20545 13307 8032,'-2'20'140,"-2"4"-140,2 3 161,-4 1 1,1 5 289,0 0 1,-1 1-177,1-6 0,4-1-13,-4-3 1,3-4-54,2-6 1,7-6-15,2-3 0,4-5-223,1-5 1,5-4 78,0-10 1,6-3-1126,-1-7 533,-3-6 69,5 12 0,-5-9 472,3 13 0,-4-6 0,-6 3 0</inkml:trace>
  <inkml:trace contextRef="#ctx0" brushRef="#br0">19294 14330 8056,'0'-14'0,"-2"4"-66,-2 1 69,2 6 99,-4-3 299,6 6-117,0 0 1,0 6-128,0 3 1,0 10 19,0 5 1,0 4 13,0 6 0,4 2 9,1 7 1,1-1-113,-1 1 51,-3-1-37,10 7 1,-10-9-64,3 3-70,3-10 67,-7 2 0,7-12-160,-3 1 0,-2-11 89,7 1 0,-6-10-123,6 1 0,-6-3 111,6-2 1,-7-2-71,2-3 0,1-9 67,-1-9 1,4-4-69,-4-2 0,5-5-179,-6-4 0,6-8 164,-5-2 0,4 3 61,-4 7 1,0 0 98,-5 9 1,0 4 351,0 11-135,0 0 347,0 6-263,0 20-47,0 12-135,0 19 1,0-5 238,0 0 0,0-2-243,0 2 1,6 1-57,3-6 1,4-6-55,1-8 0,0-5-226,1-4 1,0-4-56,4-6 54,-3-6 230,5-2 1,-2-12-164,0-4 85,0-9-61,-5-4 0,-2-5-216,-2-1 0,1 7 19,-6 3 1,-1 4-689,-4 5 482,0 4 0,-6 7-683,-3 4 1190,-4 2 0,-1 14 0,0 1 0</inkml:trace>
  <inkml:trace contextRef="#ctx0" brushRef="#br0">19749 14259 8056,'6'-8'-300,"4"3"0,-2-2 412,1-3 0,1 2 458,4-1 0,5-1-396,0-4 0,0 0-305,-5 0 0,0 6-804,0 3 421,-6-3 297,5 6 1,-10-4-574,6 6 790,-5 6 0,2 2 0,-6 7 0</inkml:trace>
  <inkml:trace contextRef="#ctx0" brushRef="#br0">19877 14259 8056,'0'-8'-888,"0"0"1116,0 4 809,0 2-522,0-4-321,0 6 1,0 6-214,0 3 1,0 9 135,0 1 0,-2 6-433,-2-1 171,-4 3-146,0 1 0,-3 0-187,6 1 1,-5-2 179,6-4 298,-1 4 0,-1-11 0,-2 5 0</inkml:trace>
  <inkml:trace contextRef="#ctx0" brushRef="#br0">19962 14302 8056,'10'9'-70,"-1"1"68,-6-1 215,10-1 0,-5 6 381,6 0 1,-4 1-342,-1 4 0,0-2-274,6 2 1,-1-2 81,0 7 0,5-5-240,0 5 0,0-1 231,-5 6 0,-4-5 72,-1-1 0,-6 1-1898,2 4 837,-3-6 206,-2-1 54,0-13 677,0-2 0,0-6 0</inkml:trace>
  <inkml:trace contextRef="#ctx0" brushRef="#br0">20204 14216 8056,'0'-7'-199,"-6"0"0,-2 7 474,-7 0 1,4 7 445,-3 2 0,8 5-289,-8 5 1,3 3-134,-4 7 0,1-1-119,0 1-115,0 5 109,-1 3 0,1 1-51,0-1-173,0 1-95,0 5 0,1-7-370,3-2 0,-1-6 7,7-4 0,-1-4 508,5-6 0,-6 1 0,-2-1 0</inkml:trace>
  <inkml:trace contextRef="#ctx0" brushRef="#br0">20190 14458 8056,'28'-14'0,"1"4"135,-1 1 0,0 4 299,1-4 0,1 1-171,3-2 1,-3 2 14,3 4 1,-8 2-242,-1-3 0,-6 4-545,0 1-1265,-2 0 1098,-1 0 675,-8 6 0,6 2 0,-5 6 0</inkml:trace>
  <inkml:trace contextRef="#ctx0" brushRef="#br0">20403 14202 9052,'0'14'729,"0"1"0,0 5-485,0 4 47,6 3-117,-4 1 0,4 1-189,-6-1 1,0 5-116,0 0 1,0 5-152,0-5 0,0 5-41,0-4 0,0-6-385,0-4 1,0-7-168,0 2-14,0-3 888,6-8 0,-4-2 0,4-6 0</inkml:trace>
  <inkml:trace contextRef="#ctx0" brushRef="#br0">20645 13818 8511,'9'8'571,"1"6"0,-7 7-240,1 7 0,-2 12 162,-2 3 0,5 2-217,0-2 0,1 1-156,-1 4 1,-4-4-228,4 3 1,1-1-141,-1 1 0,4-5-228,-4 5 1,1-12 85,-1 3-78,-3-7 210,10-9 0,-8-7 44,5-11 0,-6-4 245,2-4 67,3-4-222,-7-13 0,12 5 333,-3-3-118,2 4 52,9 0 1,-4 6 61,7-1 1,-5 7-80,4-2 0,1 4-38,5 1 1,-3 0 75,-2 0 1,1 5 147,-6-1 1,0 7-35,-4-1 1,-1 3 137,0 1 1,-6 0 329,-3 0-376,-4 0-56,-1 7 0,-8-5 104,-6 3-195,-6-4-151,-9 0 1,-6-1-111,-3 0 1,-7 5-168,-3 0 1,-5 0-508,0-5 0,9 0 711,2 1 0,8-1 0,0 0 0</inkml:trace>
  <inkml:trace contextRef="#ctx0" brushRef="#br0">20701 14515 7788,'0'-8'423,"0"2"201,0 6 1671,0 0-2176,0 6 0,0 8-25,0 10 0,0-2-112,0 2 1,-4 4-194,-1 5 0,-1-1-428,1-8 366,3 3 12,-4-12-1094,6 6 1355,0-7 0,0-6 0,0-2 0</inkml:trace>
  <inkml:trace contextRef="#ctx0" brushRef="#br1">18967 15069 7236,'0'10'-162,"0"-1"389,0 1 0,0 4-69,0 0 0,0 2-122,0 3 0,1-5-74,4 0 58,-3 1-15,4-7 82,0-1-68,2 6 53,7-11 0,4 4 17,-1-6 0,8 0-52,-3 0 1,4 0-8,2 0 0,1-5-4,3 1 0,-3-1 20,3 5 1,2-5 60,-2 0-56,7 1-17,-10 4 0,11-5-98,-3 0 105,3 0-51,1 5 0,-1 0 2,-3 0 1,3 0-27,-3 0 0,-3-4-7,-2-1 1,-3 0-155,-1 5-2,-7 0 183,5 0 1,-12 0 203,4 0-12,-3 0-174,-8 0 0,5 5-1,-4 0 0,-1-1-45,2-4 0,-6 5-44,6 0 228,-7 6 21,10-10-146,-6 12 1,8-11 189,-1 4-197,0 0 14,-6-4 0,5 9 204,-4-6-199,-3 6 27,1-10-18,-1 12 0,0-5-33,4 6 1,-2-6-283,-3-3 355,-4-4 0,7-1 47,-3 0 23,-4 0-122,12-6-37,-11 4 0,5-10 7,-2 2 1,-2 2 28,7-1 1,-7-1 41,2-4-75,3 0 124,0 0-90,6 0 0,0-1-109,0 1 103,0 0-6,1 0 0,4-1-182,0 1-11,6 0 137,-9 0 0,9 0-12,-6-1 1,5 1 39,-6 0 0,6 4-9,-5 1 0,2 6 41,-2-2 0,-4 4 151,4 1 0,-3 1 39,-2 4 8,1-4-191,-1 12 0,0-5 420,0 6-196,0-6-40,1 5 0,0-12-57,4 4 0,-3-3-77,3-2 0,2-2-176,-2-3 0,0-4-61,-5-10 0,0 1-395,0-5 0,-1 4 557,-4-5 0,4 0 0,-5-4 0</inkml:trace>
  <inkml:trace contextRef="#ctx0" brushRef="#br1">18782 15937 8024,'-9'0'246,"-1"0"-246,7 0 518,3 6 1,3 0-248,7 4 0,1 1-150,8-6 0,-2-1-78,7-4 1,1-1-273,8-4 0,-1-8-111,6-6 0,-8 2 191,-2 7 0,-6-1-1146,-8 7 1295,1-1 0,-7-1 0,-2-2 0</inkml:trace>
  <inkml:trace contextRef="#ctx0" brushRef="#br1">18924 15738 8024,'10'1'10,"-1"4"1,-1 3 77,2 6 1,2 7 211,-2 2 1,-4 6-29,-1 4 0,-4-2-183,-1 7 0,0-4-206,0 3 0,0-5-994,0 1 572,0-9 539,0-4 0,7 1 0,1 1 0</inkml:trace>
  <inkml:trace contextRef="#ctx0" brushRef="#br1">19095 16164 8024,'1'-14'-283,"4"0"0,-2-2 182,7-3 1,-1-2-93,6-2 1,0-4 263,4 3 0,-3-1 217,3 1 1,-3-3-81,-2 4-164,0 2-58,0 1 0,1 5 6,-1 1 0,-5 6 21,1 3 1,-5 4 11,4 1 2,-6 0 1,8 1-53,-6 4 1,5 8 123,-6 6 1,7 6 195,-1-1 0,4 3 294,5 1-317,-3 7-82,11-5 0,-5 5-50,6-7 1,1-4 33,-1-1 0,5-12 55,0-1 0,5-7-478,-5-3-378,7 0 1,-10-11 147,3-3-243,-9-16 337,3 6 167,-11-11 1,2 1-398,-8-4 316,3-3 80,-12 4 0,4-2 137,-10 6 1,-3-1 166,-6 6 1,-6 4 109,-4 1 0,2 7-40,-2 2 1,5 6 157,-5 8 1,2 1 675,-1 4-486,-4 9-234,5 15 1,-7 13 266,1 10-1692,-1 4 1220,-5 7 1,4-6-156,-4 0 0,4 0-255,2-5 1,4-3-963,0-2 1308,7-9 0,-7 1 0,7-5 0,0-3 0,-2-1 0</inkml:trace>
  <inkml:trace contextRef="#ctx0" brushRef="#br1">19450 16193 8014,'-6'7'-672,"3"1"749,-7-3 0,6-3 329,-6 2-152,7-2-1,-10 4-54,5-4 1,-4 10-47,2-2 1,-1 3 64,7 1 0,-8 0-96,3 0 1,-2 5-20,1 0 0,-5 0 34,5-5 0,-10-1-22,5-4 1,-2 2-33,3-6 1,-2-2-10,-3-7 0,3-4-131,-3-6-85,-3-1 205,6-5 1,-3-2-127,10-7 0,-2 1-2,6-1 1,0 3 30,5 2 1,0-1-94,0 6 1,7 4-216,2 6 1,4 6-121,1-2 1,0 3 461,1 2 0,-1 7 0,0 1 0</inkml:trace>
  <inkml:trace contextRef="#ctx0" brushRef="#br1">18697 17088 8014,'-8'0'760,"-5"0"-890,12 0 0,1 0 615,9 0 0,5 0-533,5 0 0,3-6-83,7-4 1,1-7-195,3-2 1,5-5 324,9 5 0,4-6 0,6 3 0</inkml:trace>
  <inkml:trace contextRef="#ctx0" brushRef="#br1">19365 17316 8014,'-8'-2'122,"3"-3"0,-1 2 316,1-6 0,1-2-174,4-8 0,0 0-14,0-10 0,1 2-156,4-11 1,-2-4-229,7-6 1,-1-4-15,5 5-389,0 6 671,1 6 0,-6 8-370,1 4 121,-1 2-35,-1 13 0,5 2-82,-4 6 1,-1 1 193,1 4 1,-5 9 31,0 10 1,4 3 262,2 1 0,1 2-201,-2 4 0,9 0 225,-4 4 23,3-3-273,4-7 0,-1-1 31,4-3 0,3-4-56,-3-5 0,2-7 3,3-4 0,-2-2 44,-4-2 0,4-6-30,-3-4 0,1-3-395,-1-1 168,3-6 83,-11-2 0,4-7-141,-6 1 197,1-1-44,-1 1 1,-6 6-148,-4 3 1,-2 3 136,-2 2 1,-2 1 21,-2 4 0,-9 1 77,-6 3 1,-6 3 114,1-2 0,-7 1-62,-3-2 0,-4 3 148,5-3 0,-5 5 824,5 5-479,-6-3-112,9 17 0,-3-8 273,9 12 0,-3 6-338,3 4 0,4 5-165,1-5 0,-2 5 17,2-5 0,0 5-99,5-5 1,1 1-35,4-6 0,-4-1-253,4-4 1,1-2-1859,-2-7 930,7 0 1113,-3-6 0,0-8 0,-2-8 0</inkml:trace>
  <inkml:trace contextRef="#ctx0" brushRef="#br1">25536 10122 8186,'0'-14'0,"0"0"0,0 4-79,0 1 1,7-1-185,8-4 1,5 0 267,9 0 0,7-5 378,7 0 0,4-8-599,5-2 0,-1 1 23,-4-5 0,-9 3-131,0 1 0,-8 6 109,-6-1 215,-10 7 0,-2-10 0,-4 5 0</inkml:trace>
  <inkml:trace contextRef="#ctx0" brushRef="#br1">25919 9582 8186,'0'14'99,"0"0"1,5 2 183,0 3 1,0 9 55,-5 10 0,0 13 94,0 11 1,0 2-337,0 12 1,-7-2-183,-2 2 1,-4-3 191,-1 3 0,6-5-94,3-5 1,4-4-180,1-10 0,0-14-140,0-10-240,0-9 1,6-6 88,4-13 1,2-13-211,2-11 1,-4-10 666,-1-9 0,1 0 0,4-6 0</inkml:trace>
  <inkml:trace contextRef="#ctx0" brushRef="#br1">25877 10037 8182,'-10'0'0,"1"0"0,4 8 0,-4 6 0,-1 6 563,-4 9 0,0 1-157,-1 3 1,0-3-422,-4 3 0,-3-3-1,-7-1 1,5-1-230,1 1 0,10-7-44,-1-3 0,4-8-383,1-2 0,3-9 672,6-5 0,-7-9 0,-1-14 0</inkml:trace>
  <inkml:trace contextRef="#ctx0" brushRef="#br1">25834 10122 8182,'21'14'0,"-4"5"-114,7 0 1,-7-3-214,2-2 0,-3-3 764,-2 8 0,0-3-140,0-2 0,-4 0-1243,-1 1 83,-5-7-30,2-2 893,-6-6 0,0-13 0,0-3 0</inkml:trace>
  <inkml:trace contextRef="#ctx0" brushRef="#br1">26062 9795 8182,'22'-30'-209,"3"-1"-60,-6 12 1,6 0 444,-1 4 0,3 3-54,1 2 0,-4 6 273,0 8 0,-7 6-80,2 9 0,-10 9-190,-4 10 1,-3 3-82,-2 2 1,0-1-186,0 1 0,-5-2 85,0-3 1,-4 2-142,4-7 0,-6 0-416,1-5 1,3-6 273,-3-3 0,-1-3-144,-8-2 1,2-6 482,-7-3 0,0-3 0,-4-2 0</inkml:trace>
  <inkml:trace contextRef="#ctx0" brushRef="#br1">26062 10122 8182,'0'-14'-94,"0"-7"1,6 2-142,3 0 1,4 0 522,1 10 1,5-4-30,0-1 1,2 2-319,-2 2 0,-4 2 20,4 3 76,-3 4-47,-8-6 0,-2 14-160,-6 2 1,-6 6 155,-3 3 0,-9 3-32,-1 3 0,0 1 118,5-6-116,0 6-211,0-9 207,6 5 1,1-15-86,7-6 0,7-6-22,2-9 0,-1 0-487,2-4 642,-7 3 0,3-11 0,-6 5 0</inkml:trace>
  <inkml:trace contextRef="#ctx0" brushRef="#br1">26118 9937 8182,'-4'29'0,"-1"-1"0,-5 7 151,6 3 1,-6 4 349,6 6 1,-3-1-161,2 10 0,4-3-45,-4 7 1,-1-10-298,1-8 0,0-7 80,5-8 0,0-10-58,0-4 1,0-8-61,0 4 0,0-9-278,0-1 0,5-8-56,0-11 1,6-3-277,-2-6 1,-1-2 66,2-3 1,-2 1 193,1-6 1,4 11 330,-4-1 1,-1 11-158,2 2 566,-7 1-290,9 13 1,-8-6 119,5 7 1,-4 8 394,4 6 0,-6 5-239,2 5 1,-3 3 116,-2-3 1,0 1-265,0-1 0,4-4-277,1-6 0,2-6-263,-3-3 1,-1-3 101,7-2 1,-7-12-80,2-2 1,3-14-63,1-1 0,-2-9-153,-3 1 0,3-5 541,-3 0 0,1-1 0,-5 1 0,0-6 0,0 1 0,0-7 0,0 2 0,6-2 0,4 2 0,4 9 0,5 10 0,3 5 502,7 4 1,-1 4 93,0 5 1,1 7 103,-1 4 1,-1 2-325,-3 2 1,0 2-77,-10 2 1,2 6-191,-12 9 1,1-2-195,-5 7 0,-6 4-63,-4 6 146,-9 5 0,-9-3-435,-10 7 1,-3-7 195,-2-2 1,2-4 50,3-2 1,5-6 43,9-3 318,4-3-227,12-2 0,3-4 119,10-1 0,11-6-49,12 2 0,4-10 23,10-4 1,-4-5-128,5-5 1,-2 1-252,-8-6 0,0 6-156,-4-6 1,-7 6 195,-3 0 0,-5-3-112,-4 2 0,-4 5 411,-6 4 0,0 1 0,-6 1 0,-2 2 0,-7 6 0,1 0 313,0 0 1,5 6-108,-1 3 1,2 4 444,-1 1 1,-2 7-226,6 3 1,-5-2 7,6 1 0,-7 1-99,1 4 0,-2 1-154,-3-1 1,1 1-19,0-1 0,-7 1-247,-2-1 1,-4 0-308,-2 1 1,6-5 244,-1-1 0,7-5-504,-2 1 1,4-4-100,6 0 518,3-7 0,6-4 231,0-8 0,12-11 0,4-7 0</inkml:trace>
  <inkml:trace contextRef="#ctx0" brushRef="#br1">26517 10151 8182,'14'0'-149,"-6"0"0,3 1 515,-7 4 1,1 9 564,-5 10 1,-5 4-376,1 5 0,-6-1-260,5 6 1,-1-7-216,1 3 1,4-6 139,-4-4 1,10-4-591,4-5 0,6-8 273,4-2 0,-2-5-88,7-5 0,-5-10-203,4-14 1,-4-1-377,5-8 1,-7 5 182,2-5 1,-1 7-181,1-3 1,-8 4 759,3 2 0,-3-7 0,3-1 0</inkml:trace>
  <inkml:trace contextRef="#ctx0" brushRef="#br1">27185 9440 8176,'5'-10'0,"-1"1"0,3 6 374,-3-2 0,-1 3-16,7 2 1,-7 11-9,2 4 0,-5 8-252,-5 1 1,2 3-285,-7 1 0,6-4 223,-6 0 0,7-5-78,-2 4 1,4-5-656,1 1 547,0-4 1,1-5-205,4-1 1,3-6 116,6 2 0,2-10-8,3-4 1,-3-4 181,3-1 0,1 5 127,-1-1 1,0 7-18,-5-2 0,-4-1-70,-1 1 190,-6 1 0,2 5-90,-10 4 1,-2 3-51,-8 6 0,-5 2 11,-4 3 1,-3 1 1,-1 4 1,4 3 25,0-4 0,7 3 85,-2-3 1,10-2-17,4-7 0,3 0-85,2 1 1,7-7-153,2-4 1,5-4 105,5-4 1,-3-4-213,3-7 0,2 0-12,-2-4 1,1 3-20,-1-3 1,-8 3 110,3 2 1,-3 0 6,4-1 1,-8 6 176,-2 0-99,-3 5 0,-9-2 177,-2 6 1,-10 5-98,-5 0 1,-4 10 163,-5 0 0,1 3-10,-6 1 0,0-1 12,-4 6 1,1-7-145,3 2 1,3-3 17,6-2 1,12-5 150,3 1 0,9-5-93,0 4 1,10-6-175,5 2 0,9-4 137,4-1 1,6 0-176,4 0 0,-3 0 49,3 0 0,-4 0-39,-6 0 1,3 0-43,-8 0-272,1 0 193,-4 0 0,-9 2 85,-6 3 1,-8 3 99,-11 6 0,-5 6-64,-9 4 0,-3 5 152,-7 4 0,1-3-21,-1 3 0,5 2 90,0-2 0,13-2-30,1-7 1,13 1 174,6-6 1,5-6-36,5-8 0,16-4-156,12-1 1,9-8-228,11-6 0,-3-2-9,7-7 1,-6-1-193,-9-4 0,1-1 117,0 1 1,-6 1-52,1 3 0,-11-1-523,2 6-465,-10 0 1241,-5 5 0,-14 0 0,-8-1 0</inkml:trace>
  <inkml:trace contextRef="#ctx0" brushRef="#br1">27270 10037 8151,'-9'0'-183,"-1"0"83,7 0 1,-3-2 143,6-3 97,0 4 0,0-4 303,0 10 0,1-2-101,4 7 0,-2 5-102,7 9 0,-7 4 209,1 6 0,-2 8 241,-2 10 1,0 16-374,0 8 0,-2-34 0,-1 0-298,1 3 1,0 0 0,-2 0-1,1 0-599,1 0 1,0 0-1,1 5 1,0-1 348,-1-3 1,-1-1 0,2 1 0,1 1 0,0-5 0,0 1 0</inkml:trace>
  <inkml:trace contextRef="#ctx0" brushRef="#br0">22479 13548 7972,'-10'2'370,"1"3"1,4 4-94,-4 10 0,-1-2-54,-4 7 1,-7 5-147,-2 4 0,2 5 107,2-5 0,-1 6-43,1-1 0,1-2 21,9 2 1,2 0-116,7 5 1,2-7 3,3-3 0,3-4-213,6-5 0,2-5 59,3-10 0,3-3 119,6-6 1,-6-8-251,-3-6 0,2-6 56,-2-9 0,-5-5 57,-5-4 1,-5 1 58,0-1 0,-2 7-2,-2-2 0,-6 4-100,-4 5 0,-4 4-178,-5 6 0,2 6 30,-7 3 0,6 3 148,0 2 0,2 0 164,2 0 0,6 7 0,1 1 0</inkml:trace>
  <inkml:trace contextRef="#ctx0" brushRef="#br0">22877 13420 7877,'-7'-8'0,"-2"4"108,-4 2 0,-2 4-65,-4 2 1,-4 12 322,-5 13 1,-2 1-92,-3 8 1,3-1 53,-3 6 0,7 0 26,3-1 0,10 6-106,-1-1 0,9 5-254,0-4 1,4-1 142,1-4 0,8-12-745,6-2 1,6-12 369,9-3 1,1-6-562,3-8 0,-3-8 56,3-6 742,-3-6 0,-1-9 0,-1 1 0</inkml:trace>
  <inkml:trace contextRef="#ctx0" brushRef="#br0">22777 13648 7888,'21'-8'0,"-4"2"-158,7 6 0,-5-2-346,5-3 1,-6 4 764,6-4 0,-2 2-135,2-2 1,1 2 223,-6-7 0,0 7-191,-5-2 1,1 4 48,-1 1 0,-5 0-51,1 0 0,-7 8 80,2 6 1,-5 7 9,-5 7 0,-3 5-62,-6 0 0,0 12-130,-1-3 0,0 6 94,-4-1 0,9-8-309,1 4 1,6-11-29,3-4-92,0 1 1,6-15-116,3 0 0,4-6-274,1-8 1,-1-8 252,-4-6 1,2 0 415,-6-5 0,6-3 0,-3-1 0</inkml:trace>
  <inkml:trace contextRef="#ctx0" brushRef="#br0">22905 13975 7888,'-8'-2'694,"4"-3"1,4 2-710,4-6 1,9-1 71,6-4 0,5 0-42,-5 0 1,4-1 71,-4 1 1,5 0-764,-5 0 1,0 1 675,-5 4 0,0-4 0,0 5 0</inkml:trace>
  <inkml:trace contextRef="#ctx0" brushRef="#br0">23062 13562 7888,'19'0'0,"0"0"0,1 0-180,-1 0 0,3 2 137,7 3 1,-1 7 914,0 7 0,1 0-283,-1-4 1,-4 4-165,0-1 0,-2 8-266,2-3 0,-10 6 15,-10 4 0,-4 3-168,-4 7 1,-12 8 110,-12 5 0,-9 1-2860,-10 5 2743,3-4 0,16-26 0,0 0 0,3 0 0,0 0 0</inkml:trace>
  <inkml:trace contextRef="#ctx0" brushRef="#br0">18867 3938 8054,'-14'0'-863,"-2"6"494,-3 4 0,2 4 349,-7 5 0,5 3-156,-4 6 0,4 2 856,-5 4 0,-3-3-187,-1 7 1,-2 0-1,11 5 1,1-1-129,9 1 1,3 0-162,6-1 0,3-5-184,6-4 1,2-9 181,13-6 1,0-3-253,4-6 0,1-4 39,-1-10 1,0-9 99,1-10 1,-1-4-412,1-5 0,-7 3 153,-3-4 1,-3 3 165,-2-2 0,-6 3-6,-4-3 0,-4 7 74,-4 3 1,-4 5-59,-6-1 0,-7 8-148,-3 2 0,-2 6 102,-3-2 0,1 3-242,-1 2 0,2 2-68,4 3 1,2-4-494,7 4-299,6 3 1141,2-7 0,12 6 0,2-7 0</inkml:trace>
  <inkml:trace contextRef="#ctx0" brushRef="#br0">19152 4151 8101,'14'0'0,"0"0"0,-4 0 568,-1 0 0,1 0-106,4 0 0,0 0-335,0 0-405,0 0 0,-1 2-554,-3 3 1,-4 2-240,-6 8 1071,0 5 0,-6 2 0,-2 7 0</inkml:trace>
  <inkml:trace contextRef="#ctx0" brushRef="#br0">19123 4407 8709,'7'-14'431,"2"1"439,10 4 1,3-2-297,7 6 1,-1-5-489,0 6 0,1-1 26,-1 5 0,1 2-903,-1 2 0,-1 4 791,-3 6 0,9 7 0,-3 1 0</inkml:trace>
  <inkml:trace contextRef="#ctx0" brushRef="#br0">21825 3113 8034,'-2'-9'0,"-3"-1"593,4 7-104,-6-3-133,7 6 0,0 13-70,0 6 1,0 3 86,0 6 1,0-1-144,0 11 0,0-2-245,0 2 1,0-3-17,0-7 1,0 4-39,0-4 0,0 2-819,0-11 1,0 0 480,0-5 0,-1-1 407,-4-3 0,-3 2 0,-6-4 0</inkml:trace>
  <inkml:trace contextRef="#ctx0" brushRef="#br0">20787 3739 8126,'-24'1'598,"0"4"-157,7-3 59,-4 4-97,7-6-201,6 6 0,8 1-7,10 2 0,9 4 44,4-4 1,11-1 0,4 2 1,9-6 28,5 6 1,5-5-62,5 4 1,1-6-258,3 2 0,7-3 124,3-2 1,-32-1-1,3 0-308,7-1 1,1-1 0,-2 0 0,0-2 176,-1-1 0,0-2 1,3 2-1,-1 0-75,3 1 1,0 0-1,0 1 1,0 0 78,2 2 1,0-1-1,-4 2 1,-1-1 236,-1-2 0,-1-1 1,-1 2-1,0 1-57,2-3 0,-1 1 0,-5 2 0,0 0-112,1 0 0,-1 0 0,34 0-186,-10 2 0,-13 0 214,-10 0 1,-7 6-185,-8 4 0,-2 3-407,-12 1 0,-1 0-672,-9 0 0,-2 0-63,-7 1 1533,-7-1 0,-7 0 0,-8 0 0</inkml:trace>
  <inkml:trace contextRef="#ctx0" brushRef="#br0">21142 4322 8090,'-8'1'528,"4"4"1,2 0 0,2 7-324,0 4 0,-5 8-3,1 0 1,-1 3 34,5 1 0,-2 5 13,-3 0 1,4 5-1,-4-5 0,2 5-14,-2-5 0,4 5 14,-4-4 0,-1 3-62,1-3 0,-5 0-78,6 0 0,-1-4 328,5 3 1,0-3-189,0-2 1,0-6-732,0-3 0,0-3 481,0-2 0,6 0 0,2 1 0</inkml:trace>
  <inkml:trace contextRef="#ctx0" brushRef="#br0">21256 4748 8090,'21'-8'-457,"1"-3"258,6 7 0,7-7 277,3 1 1,3-1-94,1 2 1,-5-3-312,-4 8 0,-5-1 3,-4 5 323,-3 0 0,-7 0 0,0 0 0</inkml:trace>
  <inkml:trace contextRef="#ctx0" brushRef="#br0">21540 4436 8086,'-8'6'0,"-4"2"633,2 6 0,-1 2-170,2 3 1,-4 4 38,4 11 1,2 2-153,3 7 0,-3-1-366,3 1 0,-1 0 130,5-1 0,0-4-283,0 0 1,1-6 197,4 1-29,9-10 0,8 4 0,7-5 0</inkml:trace>
  <inkml:trace contextRef="#ctx0" brushRef="#br0">21938 4791 8014,'11'13'277,"4"-4"0,-3-1-277,12-3 0,0-4 240,4 4 0,1 1 411,-1-1 0,7 0-665,3-5 0,-4-7 15,0-2 0,-4-4-129,-2-1 1,-4-2 68,-1-3 0,-5-1-81,1-4 1,-8-1 48,-2 6 0,-5-5-113,0 5 0,-2-6 6,-2 1 1,-2 2 92,-2-1 0,-4 5 104,-7-1 0,1 3-68,0 2 1,0 2 434,0 2 1,-2 4-166,-3 6 0,3 1 59,-3 4 0,-3 8 7,-2 6 1,2 6 59,-2-1 1,2 7-98,-1 2 1,2 7 5,7-2 0,1-2 125,4 2 0,-2-2-102,6 2 0,6 3-176,9-3 0,4-1 95,5 0 1,3-10 5,7 2 1,4-12-459,0-3 0,2-6-746,-2-8 1,-3-3 493,3-6 0,-4-2-252,-6-13 0,3 0-144,-7-4 1,-2-1 50,-8 1 871,-2-1 0,-1 1 0,2 0 0</inkml:trace>
  <inkml:trace contextRef="#ctx0" brushRef="#br0">22351 4336 8014,'12'-2'350,"-2"-2"0,2 1 265,-2-7 0,3 7 260,1-2-1203,0 4 1,0 1 38,0 0 289,1 0 0,-1-7 0,0-1 0</inkml:trace>
  <inkml:trace contextRef="#ctx0" brushRef="#br0">22592 4236 8014,'15'0'0,"0"0"-124,4 0 0,-1-6 81,5-3 0,3 2 749,7 3 1,-5-3-225,1 3 1,-1-6-197,-4 5 1,-4 1-53,-1 4 0,-8 0 206,-1 0-573,-7 6 0,3 2 121,-6 6 1,-1 2-54,-4 3 0,-3-3 42,-6 3 1,-5 3-35,0 1 0,0 3 96,5-3 1,4 3-96,1-7 1,4 4-146,-4-4-437,6 0 102,-4-5 371,14-6 1,0-1-327,8-7 0,-6-7 131,1-2 0,-2 1-718,1-2 1078,-3 1 0,-6-5 0,0 0 0</inkml:trace>
  <inkml:trace contextRef="#ctx0" brushRef="#br0">22706 4393 8014,'0'-8'0,"6"-3"391,4 6 0,3 0 7,1 5 1,2 0-116,3 0 1,-2 0-70,7 0 1,-5 0 13,4 0 0,-1 0-123,2 0 0,1 2 152,-6 3 0,0 3-976,-4 6 1,-1-5 718,0 1 0,0 6 0,0 6 0</inkml:trace>
  <inkml:trace contextRef="#ctx0" brushRef="#br0">22806 4535 8070,'-8'-6'-1711,"1"4"2151,7-10 94,0 10-3,0-4 34,0 6-230,0 0-141,7 0 0,1 4-28,6 1 1,0 0-502,0-5 1,8 0 334,7 0 0,-1-6 0,7-2 0</inkml:trace>
  <inkml:trace contextRef="#ctx0" brushRef="#br0">27341 2630 8041,'0'-8'219,"0"2"0,0 7 167,0 4 0,0 3-114,0 6 0,-1 5-81,-4 0 1,-3 6 22,-6-1 1,0 3-437,-1 1 0,-1 1-19,-2-1 0,0 1-221,-6-1 0,7-6 223,-2-3 0,8 2-338,2-2-391,5 0 968,-2-5 0,12-6 0,2-2 0</inkml:trace>
  <inkml:trace contextRef="#ctx0" brushRef="#br0">27483 2843 8041,'8'0'-1731,"-1"7"1731,-14 1 0,-1 6 0,-6 0 0</inkml:trace>
  <inkml:trace contextRef="#ctx0" brushRef="#br0">27341 2914 8041,'0'15'-159,"0"-1"253,0 0 0,0 2-26,0 3 0,0 3 53,0 6 0,-1 4 56,-4 6 1,3 1 20,-2 13 0,-3 5-12,2 5 1,1 6-220,4-2 1,-5-3 216,0-1 1,1 6-90,4-2 1,0 12 69,0-7 1,-2 1-12,-3-5 0,4 1-3,-4-7 1,3 6 11,2-6 0,0 6 30,0-6 0,0 7-4,0-2 1,0-1-113,0 2 0,0-7 92,0 1 0,0-1-216,0 2 1,0 3 105,0 6 1,0 0-129,0 0 0,0-3 20,0-7 1,5 6 44,0-10 0,0 3-13,-5-4 1,4-3-83,1-1 1,0-3 151,-5-2 1,0-1-49,0-13 1,0-1-131,0-9 1,0 3 129,0-7 0,0-5-1123,0-5 654,0-6 1,-7 8-461,-2-6 985,3 0 1,-7-11 0,5-2 0</inkml:trace>
  <inkml:trace contextRef="#ctx0" brushRef="#br0">24796 4791 7885,'-12'-2'0,"2"-2"-469,-3 2 431,12-4 0,-4 6 316,10 0 1,4 4-287,10 1 1,3 0-67,7-5 1,-1 5 139,1-1 1,5 1-85,4-5 0,15 2 221,3 2 1,4-2-75,-3 3 0,5-4-78,0-1 1,1 0 139,-2 0 1,6 0-141,8 0 0,-32 0 0,0 0 4,4 0 0,1 0 0,-1 0 0,0-1-149,-2-1 0,0-1 0,4 2 1,-1-1 122,-3-3 1,0 0 0,6 3 0,0 0-213,4-3 1,-1 0-1,-1 3 1,-1 1 173,-2-1 1,-1-1 0,2 0 0,-1 0 40,0 1 0,0-1 1,2 1-1,0 0 45,3 1 0,-1 2 0,1-1 0,-1 0-31,-4 0 0,0 0 0,1 0 1,0 0 3,-3 0 0,-1 0 0,6 0 1,2 0-16,-1 0 1,1 0-1,-1 0 1,-1 0 2,-5-1 0,-1 2 0,4 1 0,0 0 9,-1 1 0,0-1 1,6 1-1,2-1 4,-1-2 1,0 0-1,-2 0 1,0 0 7,-3 0 1,0 0 0,0-2 0,-1-1-12,1 1 1,0-1 0,1-2 0,0 1-43,2 1 0,-1 1 0,-4-1 0,0 0-33,-5 0 1,0 1 0,-4 1 0,0 0-125,-1-1 0,0 0 0,36 0-39,5 2 1,-13 0-17,-2 0 0,-7 0 337,-7 0 1,-10 2-117,-8 2 0,-4-2-8,-2 3 0,-6-4-215,-3-1 1,-3 0 175,-2 0 0,0 0-614,0 0 1,-4 0 789,-1 0 0,1-12 0,4-4 0</inkml:trace>
  <inkml:trace contextRef="#ctx0" brushRef="#br0">29971 4677 7863,'15'0'2064,"-6"0"-1530,1 0 0,-1 0-486,5 0 1,5 2 91,0 3 1,5-2-83,-5 6 1,1 1-1061,-1 4 1,-8 0 591,4 0 0,-11 2-329,1 3 0,-13-2 339,-11 7 0,-15-5 113,-19 5 1,-19-1 286,32-9 0,-1 1 0,-1 1 0,-1 1-306,-2-1 0,0 1 1,-6 3-1,-1 0 1,-9-2-1,0 0 1</inkml:trace>
  <inkml:trace contextRef="#ctx0" brushRef="#br0">27242 3995 7423,'-8'0'1711,"1"0"-1486,1 0 1,5 1-131,-4 4 1,5-3 17,5 2 0,-4 0-209,4 0 0,-2-2 115,2 3 0,-4-2-265,4 2 18,-3-4 216,-2 12 1,-7-7-418,-2 4 262,-4 2 0,1-9-47,2 7 197,-3-7 163,6 3-143,-1-6 11,1 0 0,9 0-34,3 0 1,3-4 66,6-1 1,-5-5 28,1 6 1,-2-3 38,1 3-115,4 2 0,-12-11 0,6 5 0</inkml:trace>
  <inkml:trace contextRef="#ctx0" brushRef="#br0">26787 3966 8027,'-8'0'0,"3"-1"0,10-4 0,-2 3 0,6-2 0,1 2-104,4 2 1,0 0 70,1 0 33,-1 0 0,0 0 0,0 0 0</inkml:trace>
  <inkml:trace contextRef="#ctx0" brushRef="#br0">26872 4052 7984,'6'8'-418,"-3"3"310,7-7 0,-5 6 450,4-5 1,-4 1 43,4-1-285,-5-4-3,2 12-200,-6-5 1,-2 6-39,-2 0 0,-4-4 143,-7-1 0,1 1-86,0 4 1,1-5 96,4 1 0,-2-5-85,6 4 103,0-6 131,5 3 1,2-6-108,3 0 0,7 0 11,7 0 0,7 0-254,-3 0 0,4-4 86,1-1 1,-4-4-575,0 4 260,-7-6 95,4 3 1,-13-2 319,-4 1 0,-8-1 0,-4-4 0</inkml:trace>
  <inkml:trace contextRef="#ctx0" brushRef="#br0">26829 3767 7984,'10'-8'284,"-1"4"0,-4 2-74,4 2 0,-5 2 43,0 2 0,3 11-124,-3 8 1,1 6 109,-5 4 0,0-1-239,0 5 0,0 1 0,0 5 0</inkml:trace>
  <inkml:trace contextRef="#ctx0" brushRef="#br0">25550 4834 8063,'0'-8'-1037,"0"-5"1723,0 11-369,0-10-87,0 10 96,0-4 13,0 6 2,6 0-197,2 0 0,1 5-29,1-1 1,-1 1 50,6-5 0,-1 0-88,0 0 1,0 0 55,0 0 1,2 0 17,3 0 1,-3 0-179,3 0 1,-3 0 82,-2 0 1,5 0-88,0 0 1,0 0 97,-5 0-109,0 0 0,1 0 23,-1 0 0,0 0 18,0 0-5,0 0 1,1 0-1,-1 0 0,0 0 49,0 0 0,0-5 37,1 1-29,-1-1 1,0 5-27,0 0 1,-4 0-78,-1 0 68,1 0 1,4 0-6,0 0 0,-4 0-31,-1 0 1,-4 0-40,4 0-6,1 0 0,4 0 57,0 0 1,1 0-11,-1 0 1,-5-2 5,1-2 1,-1 2 25,5-3-24,1 4 0,-1 1 57,0 0-44,0 0 0,0 0 13,1 0 19,-1 0 0,0 0 4,0 0 0,1-2-12,-1-3 0,0 4-14,0-4 0,0 4-4,1 1 1,-6-5 8,1 0 1,-1 0-42,5 5 1,1-4 6,-1-1 1,-5-2-27,1 3 36,-1 2 1,5-6-7,1 4 1,-6 2 7,1-3 0,-6 2-1,6-2 0,-5 4 3,4-4 1,-4-1-4,4 1 1,-4-5 8,4 6 1,-4-6-5,5 6 0,-6-6 2,6 5 0,-5-6 41,4 2 1,-4 1 4,4-2 0,-6 6-25,2-6 1,2 5-12,-3-4 0,3 6 15,-3-2 15,-2-3-82,11 0 26,-6-6 1,8 0 1,-1 0-3,0-1 0,-4 6 14,-1-1 0,-4 3 20,4-3 1,-4-1-21,4 6 0,-4-4 152,5 4 1,-7-1-136,2 1 1,1 2-1,-1-7 1,4 6-24,-4-6 1,4 5-1,-4-4 0,5 4-38,-6-4 1,6 4-12,-5-5 1,4 6 38,-4-6 1,1 2 0,-1-1 1,-4 1 99,4 3-84,3 4 7,-6-12 1,9 10-6,-7-7 0,6 6 6,-5-6 0,4 5-6,-4-4 1,4 4 2,-4-4 0,5 4 20,-6-4 1,3 4-23,-3-5 1,-1 2 146,7-1 1,-5 1-60,4 3 1,-4 4 27,4-4-22,-5-3 4,8 0-45,-4 0-24,6-4 1,1 5-101,-1-2 0,-5-2 90,1 6 1,-2-6-80,1 2 0,4 1 63,-4-2 1,-1 5 12,2-4 0,-6 1 38,6-1 1,-5 1 5,4 3 1,-4 2-8,4-7 0,-4 6-26,4-6 1,-4 7-32,5-2 1,-6-3 31,6-1 1,-1 1-10,6-2 0,-1 6 10,0-6 1,0 2 4,0-1 1,5-4-15,0 4 1,0 1-5,-4-2 0,4 6-49,-1-6 1,3 5 53,-2-4 0,-3 4 0,3-4 0,-2 4-4,2-5 0,-3 6-8,3-6 0,-2 6 5,2-6 1,-3 5 22,3-4 0,1 6-30,-1-2 0,2-1 1,-2 1 0,-3-5-4,3 6 1,-4-3 14,0 3 0,0 2 90,4-3 1,-3 4-91,3 1 1,-1 0 90,0 0 0,-2 0-74,3 0-1,2 0 43,-2 0 0,6 0-2,-1 0 0,-2 0 3,2 0 0,-1 0-31,6 0 0,-1 0 13,1 0 1,-3 0-80,-2 0 0,3 0 65,-3 0 1,-4 0 40,-1 0 0,-3 0 10,-2 0-49,0 6 1,1-4-5,-1 2 1,-5-2 31,1-2-593,-1 0 201,5 0-1632,1 0 857,-7-6-1546,-2 4 2632,-12-4 0,-9-1 0,-7-1 0</inkml:trace>
  <inkml:trace contextRef="#ctx0" brushRef="#br0">26019 3654 8221,'-8'0'-391,"-3"-2"84,6-3 12,0 4 0,7-6 239,3 7 1,3 0 19,6 0 0,0 0-54,0 0 0,2 0 3,3 0 0,3 0-99,7 0 1,5 0 185,4 0 0,3 0 0,8 0 0,2 0 0</inkml:trace>
  <inkml:trace contextRef="#ctx0" brushRef="#br0">26815 3625 8204,'29'0'0,"-6"5"0,1 0 0,0-1 143,4-4 0,-1 5-158,-3 0 1,2 0-275,-2-5 0,3 0 100,1 0 1,1 0-211,-1 0 0,-4 0 257,0 0 1,-5 0 64,4 0 1,-4 0 144,5 0 0,-5 0-170,5 0 0,-1 0 114,6 0 0,1 0-50,3 0 0,3 0 28,7 0 0,-5 0 34,0 0 1,-7 0 8,3 0 1,-4 1-19,-2 4 0,-1-3-38,-3 2 0,1 3 130,-6-3 0,1 3-108,-1-3 0,-3-2 57,3 3 0,-3-4 11,-2-1 0,5 5 103,0 0 1,2-1-91,-3-4 0,5 0 15,5 0 0,0-1 39,1-4 1,4 4-6,0-4 1,2 3-207,-2 2 0,-3-4 163,3-1 1,2 0-311,-2 5 0,0-2 87,-4-2 1,-5 2 10,-1-3 0,-4 4 150,5 1 1,-7 0-14,2 0 0,-3 0 156,-2 0 0,5 5-122,0-1 0,0 1 109,-5-5 0,1 5-110,-1 0 0,-5-1-344,1-4 296,-1 0 1,1 0-674,-1 0 677,-6 0 0,4 0 0</inkml:trace>
  <inkml:trace contextRef="#ctx0" brushRef="#br0">25479 3398 7931,'0'23'-5,"0"1"0,0 5 718,0 4 0,-5 6-240,0-1 0,-4-2-196,4 2 0,0-6-201,5 1 0,0-3 74,0-1 0,0-7-209,0-3 0,2-5-290,3-5 1,2-2-1080,8-7 1428,-1 0 0,6-7 0,3-1 0</inkml:trace>
  <inkml:trace contextRef="#ctx0" brushRef="#br0">24512 4720 8020,'-14'5'-185,"-1"-1"1,3 7 308,2-1 0,-2 3-36,2 1 0,-2 2-12,-3 2 1,7 0 84,4 6 1,1-7-112,-2 2 1,3-3 65,-3-2 1,9 2-47,0 3 0,7-8 30,-1 3 0,4-9-130,5-1 1,3-2 72,7-2 0,-1-11 20,0-3 0,1-15-189,-1 1 0,-1-9 60,-3 4 1,1-1-154,-6 0 1,-6 6 44,-8 0 1,-4 1-118,-1 8 1,-6 0-10,-4 5 1,-9 6 18,-4 3 1,1 3 26,-2 2 254,6 0 0,-2 0 0,6 0 0</inkml:trace>
  <inkml:trace contextRef="#ctx0" brushRef="#br0">25507 4791 8690,'0'-8'234,"0"2"-60,0 6-83,6 0 1,-2 0 184,5 0-308,-6 0 18,10-7 0,-10 6 58,6-4 1,-4 4 47,5 1 1,-6 0-4,6 0-42,-7 0 71,10 0-47,-5 0 0,1 1-24,1 4 78,-7-4-176,9 6 1,-4-7 98,6 0 0,1-5-71,-1 0 1,0-1 76,0 1 1,-4 4 36,-1-4-17,1 3-3,4 2-7,0 0 1,-4 2 11,-1 3 152,-6-4-181,10 6 1,-10-7 56,7 0 0,-6 0-12,6 0 0,-5 0 0,4 0 0,-4 0-36,4 0 1,1-2 3,4-3 0,-5 4-128,1-4 0,-2 2 130,1-2 1,4 3-59,-4-2 1,-1 2 73,2 2-210,-1 0 148,5 0 0,-4 0-97,-1 0 134,-5 0 4,8 0-35,-4 0 1,2 0 4,-1 0 1,-4 0-20,4 0 1,-4 0 10,5 0 1,-6-5-63,6 1 79,-1-1-92,5 5 47,1 0-9,-1 0 10,0 0 0,0 0-2,1 0 1,-6 0-63,0 0 1,-4 0 64,5 0 0,-1-2-85,5-2 0,-4 2 69,-1-3 0,1 4 49,4 1-15,0 0 0,0-5 3,1 0 1,-6 0 46,1 5 25,-7 0 22,9 0 0,-8 0-52,5 0-52,-6 0 26,10 0 0,-10 0-63,7 0 1,-6 0 29,6 0 1,-7-1-10,2-4 1,-2 4 16,2-4-8,-4 3 1,7 2 49,-3 0-40,-4 0 3,6 0-10,-1 0 1,-3 0 0,7 0 6,-7 0-4,9 0-9,-4 0-4,7 0-95,-1 0 96,0 0-191,0 0 166,0 0-55,1 0 1,-6 0 48,1 0 0,-6 0 6,6 0 1,-5 0 33,4 0 1,-4-1 15,4-4 0,-4 3 18,4-2-50,1-4 1,-1 5-12,1-7 0,-5 7 1,4-2-108,-6-3 0,5 7-40,-3-4 60,-4 3 99,6-4-39,-7 4 0,0-5-154,0 2 0,1 3 93,4-3 1,-2-2-753,7-3 1,-1-3 866,5-1 0,7-6 0,1-2 0</inkml:trace>
  <inkml:trace contextRef="#ctx0" brushRef="#br0">27156 4151 7957,'8'-6'0,"-1"3"-71,-7-7-85,0 7 588,0-3-78,0 6 1,1 5 113,4-1-9,-4 7 62,6-9-122,-7 11-253,6-12 156,-4 5-467,10 1-74,-10-6-114,4 6 86,-6-7 184,0 0-321,-6 0 303,4 0 1,-6 0 84,4 0-81,2 0 146,-4 0-57,6 0 0,1-5 13,4 0 1,-2 0-12,7 5 0,-6 0 13,6 0 1,-5 0-1,4 0-13,1 0 1,-1 0 86,1 0-90,-7 0 421,3 0-24,-6 7-309,-6-6 0,-2 6-57,-6-7 0,-1 1 7,1 4 1,0-3-132,0 2 160,0-2 0,6-4-138,3-2 0,3 0 59,2-5 1,2 4-301,3-4 1,3 1 100,6-2 0,0-2 5,0 2 1,0 4 172,1 1 0,-1 4-12,0 1 1,-4 0 276,-1 0-259,-6 0 313,4 6 1,-7 2 44,0 6 57,-7 0 0,-1-1-121,-6-4 0,0 4 0,0-4 0,-1-2-207,1-3 1,0 0 107,0 0 1,4-2-275,1 3 126,6-4 1,-4-7-352,7-4 0,0 3 147,0-3 0,7 1-79,2-6 1,4 3 38,1 2 1,0-1-55,0 7 0,1-6 259,-1 5 1,-5 1-167,1 4 419,-1 0-144,6 0 568,-8 0-242,0 0-108,-7 6 1,-7 0-63,-2 4 1,-4 1 41,-1-7 1,-2 6-335,-3-5 0,4 4 227,-4-4-311,-4 0 0,8-5 10,-4 0-450,9 0 391,4 0 1,7 0-72,4 0 1,3 0-18,6 0 0,1-5 29,-1 0 0,0 0-374,0 5 621,0-6 0,1 5 0,-1-6 0</inkml:trace>
  <inkml:trace contextRef="#ctx0" brushRef="#br0">27242 4137 6400,'0'-8'395,"0"0"-225,0 3-49,0 4 0,1-5 413,4 6-378,-3 0 0,4-2 156,-6-3-77,6 4 0,0-7-66,4 3 1,-2 3-139,-3-2 265,-4-4-350,12 0 1,-10-6-29,6-1 1,-4 6 90,5 0 0,-7 4-89,2-5 1,1 6 49,-1-6 0,1 5 87,-1-4 0,-2 4-49,6-4 1,-4 4 25,5-5 0,-6 6-8,6-6 1,-2 5-65,1-4 0,4 1 33,-4-1 0,4-4-4,1 4 0,-4 1-23,-1-2-34,1 7 284,4-10-222,0 12 0,-6-7 399,-3 3-140,3 4-170,-1-6 0,8 7-21,-1 0-34,0-6 0,0 3 18,1-7 0,-1 6-103,0-6 0,0 7 53,0-2 1,-4 2 24,-1-2 1,1 4 45,4-4 0,-4 3-29,-1 2 45,0-6 0,6 3-56,-1-7 1,0 7 4,0-2 0,-4 2-30,-1-1 0,1 2-16,4-3 0,-5-1-41,1 1 1,-2-1 89,1 1-11,4 4 0,-5-6 16,6 7 1,-4 0 2,-1 0 0,-4 0 32,4 0 1,-4 0 19,4 0 1,-4 0 39,5 0 0,-6 0-25,6 0 27,-7 0-67,10 0 0,-5 0-78,6 0 0,-5 0 2,1 0-274,-1 0 90,5 0-375,1 0-637,-1 0 494,-6 0 706,-2 0 0,-6-6 0,0-2 0</inkml:trace>
  <inkml:trace contextRef="#ctx0" brushRef="#br0">26701 3995 8107,'0'-8'-583,"0"0"435,0 3 559,0 4-176,0-6 1,-1 7 285,-4 0-134,3 0-155,-4 0 0,6 2 150,0 3-98,0-4-148,0 6 0,0-6 98,0 4 58,6-4-163,2 6 1,7-7-146,-1 0 1,0-5 94,0 0 0,2 1-110,3 4 0,-3-5 84,3 0 1,3 0-133,2 5 1,-4-4 23,-1-1 0,2 0-100,-2 5 1,-1 0-16,-3 0-307,-1 0-359,0 0-601,0 0 1437,-6 0 0,-1-6 0,-7-2 0</inkml:trace>
  <inkml:trace contextRef="#ctx0" brushRef="#br0">26844 3782 8039,'0'9'221,"0"1"0,4-6-305,1 6 1,0-1 118,-5 5 1,-2 1-246,-3-1 210,4 0 0,-12 7 0,5 1 0</inkml:trace>
  <inkml:trace contextRef="#ctx0" brushRef="#br0">25436 11302 8026,'-9'0'0,"-1"0"0,5 0-196,-4 0 1,-1 2 52,-4 2 0,-2 6 198,-3 9 0,2-2-84,-7 7 0,1-2 159,-6 2 1,2 1-61,4-6 1,-3 5 63,7-5 1,5 1-90,5-1 1,6-3 152,-2 3 1,3-3-203,2-2 0,7-2 57,2-2 1,4-2-202,1-3 1,-2-2 122,-2 6 1,1-4-163,-6 4 1,4 1 91,-4 4 1,0 0 42,-5 1 1,0-1 23,0 0 0,0 5 26,0 0 0,0 5-10,0-5 0,0 4-24,0-4 1,0 5 39,0-5 0,0 5-20,0-6 0,1 8 9,4-3 1,3 0 89,6 0 0,-4 1 162,-1 4 1,-4 6-99,4-1 1,-6 0 88,2-5 1,-5 1 68,-5-1 0,4-6-132,-4-3 0,-1-8-222,1-1 123,0-7 0,5-3-182,0-10 1,0-4 50,0-5 0,2-9-627,3-10 0,3 2 62,6-2 622,0 0 0,0-5 0,0 1 0</inkml:trace>
  <inkml:trace contextRef="#ctx0" brushRef="#br0">25607 11245 8026,'0'-9'626,"0"-1"-1768,0 7 691,0-3 0,-7 12 812,-2 4 1,1 4-80,-2 5 0,6-2 33,-6 7 0,7-5-183,-2 4 0,4-4 67,1 5 0,0-5-217,0 5 0,1-8 6,4-2 0,3-2-11,6-7 1,0 0 106,1-5 1,-1-2-152,0-2 1,0-6 16,0-9 0,4 2 39,-4-7 0,3 5-37,-7-5 1,-4 2 21,-1-1 0,-3-3-116,-2 7 1,-12 0 131,-2 5 1,-9 2-265,-1 2 1,-1 4 61,1 6 1,-3 6-224,3 4 0,2 9 435,-1 4 0,5 4 0,-2 1 0</inkml:trace>
  <inkml:trace contextRef="#ctx0" brushRef="#br0">25578 11984 8108,'0'8'-283,"0"-1"1268,0-1-319,0 2-390,0 6 1,0 0 86,0 1 1,-1-1-93,-4 0 0,3 5 43,-2 0 0,2 6-62,2-1 1,-5 3-30,0 1 0,1 1 14,4-1 1,0-1 14,0-3 1,0 2-80,0-2 0,0-3-138,0-2 0,0 1 25,0-1 1,0 0-84,0-5 0,0-4-568,0-1 390,0-6-2240,0 4 2441,0-1 0,0-4 0,0 4 0</inkml:trace>
  <inkml:trace contextRef="#ctx0" brushRef="#br0">26488 11899 8153,'-14'-6'584,"6"4"0,3-4-699,10 6 74,3 0 0,12 0 230,4 0 0,9 0 217,5 0 1,10 0-584,4 0 1,11-6 79,8-4 1,5-3-515,-36 6 1,0 0 0,35-7 58,-14 0 0,-7 0 552,-16-1 0,-3-5 0,-7-2 0</inkml:trace>
  <inkml:trace contextRef="#ctx0" brushRef="#br0">27242 11700 8153,'26'-14'-31,"-2"0"1,3-1 45,-3 1 1,3 5 196,1-1 1,0 7 44,1-2 0,-2 4-46,-4 1 0,-2 6 46,-7 4 0,-6 2-116,-3 2 1,-10 5-40,-4 0 1,-12 7-112,-7-3 1,-2 4-50,-8 2 0,5 4-339,-5 0 0,8-6 397,1-8 0,7 3 0,8 0 0</inkml:trace>
  <inkml:trace contextRef="#ctx0" brushRef="#br0">28308 11629 8108,'-14'0'-52,"0"0"0,-1 0 81,1 0 1,0 6 145,0 4 0,-5 7-188,0 2 1,0 5 148,5-5 0,4 6-28,1-1 0,5-2-4,0 2 1,8-1 11,6 6 1,7-7-97,2-3 1,11-5 103,-1-5 0,9-2-22,0-7 1,-2-3 21,2-7 0,-2-1-220,2-13 1,-8-1 136,-6-8 1,-7 0-172,2-10 1,-5 4 200,-4-9 0,1 6 199,-6 4 1,-2-2-156,-8 7 1,-3 0-25,-6 4 0,-7 7-146,-2 3 0,-1 10 150,-4 4 1,4 4-371,-5 1 0,3 0 117,7 0 0,1 6-599,9 3 0,2-1 757,7 2 0,7 6 0,1 6 0</inkml:trace>
  <inkml:trace contextRef="#ctx0" brushRef="#br0">28535 11672 8108,'7'22'0,"-6"5"58,4-4 0,-3-1-1,-2 2 1,0-2 580,0 2 1,0 1-213,0-6 0,4 5-1632,1-5 557,6 0-403,-3-5 1052,6-6 0,-6-8 0,-1-8 0</inkml:trace>
  <inkml:trace contextRef="#ctx0" brushRef="#br0">28749 11359 8108,'20'0'0,"2"0"-156,7 0 0,-1 0 104,1 0 1,-1 5 729,1-1 0,-1 6-202,0-5 1,6 4 10,-1-4 1,-5 6-138,-4-2 1,-7-1-70,2 2 0,-8 1-161,-1 8 1,-7-2-162,2 7 1,-10 6-105,-5 8 1,-9 4 147,-4 6 1,-7-2-440,-8 6 0,2-2-60,-7 2 1,-3 8-51,8-3 0,2-1 546,12-4 0,-3 0 0,7 2 0,2-7 0,6-6 0</inkml:trace>
  <inkml:trace contextRef="#ctx0" brushRef="#br0">28550 12965 8124,'15'-9'0,"4"-1"0,-1 3-440,5-3 414,1-3 0,9 7-123,1-3 137,-1 2 1,0 7 72,0 0 1,-1 0 22,-9 0 0,-2 3-38,-7 7 0,-6 1 65,-3 13 1,-5 1-63,-5 8 0,-4 3 55,-10 7 0,-4 1-23,-5 4 1,0 2 9,-1 7 1,1 5-227,-1-1 1,7 1 141,3-5 0,10-7-126,4-2 1,3-10-414,2-5 0,4-9 88,5-6 444,7-8 0,12 3 0,1-6 0</inkml:trace>
  <inkml:trace contextRef="#ctx0" brushRef="#br0">29118 13221 8166,'0'14'635,"-4"7"-317,-1 3 1,-6 4-204,1 5 1,4-3 127,1 4 0,4-6-380,1-4 1,0 1-66,0-6 0,6-7-32,4-7 0,2-3 137,2-2 0,1-3 67,-1-7 0,0-1-63,0-13 1,0 1 87,1-6 0,-7 6-14,-4-1 1,-2 5 16,-2-5 0,-2 12-90,-2-3 1,-4 6 53,-7-1 1,1 4-89,0 6 1,0 0-72,0 0-307,-1 0 200,1 0 1,8-5 303,6 1 0,6-14 0,8 2 0</inkml:trace>
  <inkml:trace contextRef="#ctx0" brushRef="#br0">29445 12837 8137,'-14'2'394,"0"3"1,4 3-294,1 6 0,1 0 120,-1 0 0,2 2-31,7 3 1,0-8-246,0 3 1,2-4 101,3-1 0,7-2-175,7-7 1,0 4-4,-5 1 0,5 0-12,0-5 0,0-2-11,-5-3 0,-1 2-45,-3-6 1,1 4 104,-7-4 0,6 4-40,-5-5 85,-1 1 1,-5-5-11,-4 0 1,2 4 0,-7 1 0,1 5-196,-5 0 125,-1 2 0,1-3-219,0 1-238,6-1 586,2 5 0,6-6 0,0-2 0</inkml:trace>
  <inkml:trace contextRef="#ctx0" brushRef="#br0">29872 12667 8166,'6'14'-179,"-4"0"-27,3 0 0,-5 2 317,-5 3 1,-3 5 244,-6 9 0,-1-1-133,1 6 1,-6 1-41,-4 8 1,-4 4-22,-6 6 1,3 1 82,-7 4 0,-6 4-505,18-28 0,0 0 0,-1 1 1,0 0 205,1 1 1,0 0 0,1-2 0,1 0-161,-19 28 1,2 1-15,3-11 1,10-2-20,9-11 1,9-7-82,5-3 1,4-9-290,1-5 1,3-10 616,7-4 0,-1 3 0,12 0 0</inkml:trace>
  <inkml:trace contextRef="#ctx0" brushRef="#br0">29673 13705 8147,'0'14'-147,"0"0"1,0-3 283,0 3 0,-5-3 412,0 8 1,-1-3-223,1-2 0,4 1 114,-4-1 0,10-2-502,4-2 1,5 1 75,5-6 1,-3-1-168,3-4 1,3-1 119,2-4 0,-2-4 26,2-10 1,-1 1 44,6-5 1,-9 4-34,-5-5 1,-3 7-74,-7-2 1,-7 8 53,-7 1 1,-10 7-562,-5-2 1,-9 4 260,-5 1 1,-3 8-466,-1 6 778,-1 0 0,0 6 0,1-5 0</inkml:trace>
  <inkml:trace contextRef="#ctx0" brushRef="#br0">30227 8686 8053,'7'21'0,"1"-5"-183,6 3 0,0 1 215,0-1 0,0 5 342,1-5 1,-1 1-144,0-1 0,0-3 15,1 3 0,-1-3-42,0-2 0,-6 0-100,-3 0 1,1-4-136,-1-1 0,-1-4 90,-4 5 1,0-6 57,0 6 1,-1-6 7,-4 6 1,-3-2 12,-6 1 1,0 4-216,0-4 0,-2 4-228,-3 1 1,-2 1 79,-2-1 1,-4 0-131,3 0 1,-3-1 354,-1-4 0,-1 4 0,1-5 0</inkml:trace>
  <inkml:trace contextRef="#ctx0" brushRef="#br0">30242 8644 8047,'14'-7'-5,"0"6"-71,0-4 1,0-1-47,1 1 1,5-6 142,4 1 1,3 2-2,1-1 1,1 1-534,-1-1 0,0-2 14,1 6 499,-1 0 0,1 5 0,-1 0 0</inkml:trace>
  <inkml:trace contextRef="#ctx0" brushRef="#br0">30810 8658 8053,'-1'14'-68,"-4"0"0,2 0 135,-7 1 1,1 5 247,-5 4 1,-5 7-36,0 3 0,0 4-259,5-5 0,-1 6 53,1-1 0,5-3-121,-1-2 0,9-5 76,1-4 0,3-3-165,11-7 1,-3-6 187,8-3 0,3-12-8,2-7 0,3-6-83,1-9 0,1-6 45,-1-3 0,0 2-80,1-2 0,-7 7 92,-3-3 1,-5 6 36,-4 4 0,-4 4-247,-6 6 167,0 6 1,-6 1 21,-4 7 0,-4 2-21,-5 3 1,2 3 25,-7 6 0,5-2 7,-5-2 1,12-2 11,-3-4 1,4-2-22,3-2 0,-4-14 0,4-8 0</inkml:trace>
  <inkml:trace contextRef="#ctx0" brushRef="#br0">31137 8288 8053,'10'-5'-293,"-1"1"244,-6-1 0,2 7 403,-10 2 1,-2 6-6,-8 9 0,1-2-131,0 7 0,0 1-140,-1 8 0,8-4-153,2-1 1,3 1 48,2-6 0,2-2-125,3-2 1,4-8 73,10-2 1,-2-6 118,7 2 1,-2-10-170,2-4 1,1-4 108,-6-1 0,5-6-2,-5-4 1,-2 3 4,-7 2 0,1-1-1,-7 1 1,1 0-147,-5 5 0,-5-1-15,1 1 0,-7 5 3,1-1 0,-7 2-53,-2-1-229,0-4 140,5 12-297,-1-6 613,1 7 0,6-6 0,2-2 0</inkml:trace>
  <inkml:trace contextRef="#ctx0" brushRef="#br0">31649 8075 8080,'-5'14'-33,"1"0"1,-6 1 655,5-1 1,-4 5-70,4 0 1,-6 6-41,2-1 0,1 3-160,-2 1 1,-1 5-27,-8 0 1,-3 8-130,-6 2 1,-9 8-44,-5 10 1,16-29-1,-2 1-341,-2 2 0,-2 1 0,0 0 0,0 1 220,-2 0 1,1 1 0,3 2-1,0-1-355,-3 4 1,0 0 0,5-1 0,2 1 241,2 0 0,1-1 0,1-2 1,0-1-113,0 0 0,1-2 1,-14 28-231,7-8 0,6-13-1014,7-11 709,8-9 1,2-10 110,10-9 1,7-10 81,7-4 532,6-10 0,-2-3 0,5-7 0</inkml:trace>
  <inkml:trace contextRef="#ctx0" brushRef="#br0">31223 9084 8043,'8'7'77,"-2"-4"39,-6 6 0,-6 1 61,-4 4 0,-3 6 348,-1 4 0,0 3-13,0 1 1,-5 2-144,0 4 0,1-4 23,9 3 1,-2-3-212,6-2 0,0-4-100,5 0 0,0-7 86,0 2 0,2-5-174,3-4 1,3-4-169,6-6 1,6-6 159,4-4 1,5-10-168,4-9 0,-2-1 72,7-8 1,-8 2 483,-1-2 1,-9 3-144,-10 7 0,-4 6 156,-6 3 0,-3 5-292,-7 4 0,-9 5-336,-19 10 0,-6 11-2414,-13 12 2443,-6 1 0,11 12 1,-3-5-1</inkml:trace>
  <inkml:trace contextRef="#ctx0" brushRef="#br0">24000 16008 8016,'-21'-10'-239,"7"1"1,6 6 249,8-4-4,0 7 1,2 0 108,3 0 0,9 0 203,10 0 1,9 0 452,5 0-482,3 7 1,3-6-10,3 4 1,12 1-109,12-1 0,-29-2 0,3-1-262,6-2 1,2 0 0,0 0 0,0 0 233,3 0 1,2 0-1,8-3 1,2-1-389,3 0 0,0-1 0,1-1 0,1 1 291,3 0 1,0 0 0,1-1-1,1 0-353,-24 2 1,0 1 0,-1 0 0,23-2-1,0-1 363,2 1 1,0 1 0,-7-2-1,-1 1-57,1 2 1,0 1 0,-8-1 0,0 1-145,4 2 0,-1 0 1,-8 0-1,-2 0 121,-6 0 1,-1 0 0,-6 0-1,0 0-122,2 0 1,0 0 0,32 0-32,-1 0 0,-11 2-579,-9 2 0,-11-2 586,-12 3 1,-5-4-701,-4-1 0,-3-6 1152,-7-3 0,-2-6-284,-2-4 0,2 4 0,-4-6 0</inkml:trace>
  <inkml:trace contextRef="#ctx0" brushRef="#br0">27341 15752 8016,'14'14'0,"12"-5"349,2 1 1,12-5-28,2 4 0,7-1 103,8 2 0,0 2-132,0-2 1,-7 2-270,-2 3 1,-10-1 36,-5 0 0,-5 0-109,-4 0 1,-10 5 31,-9 0 1,-19 11-184,-15-1 1,-29 10 217,15-17 0,-4-1-388,-5 0 0,-2 1 0,-9 5 0,-2 1 0,1-3 0,0 0 1</inkml:trace>
  <inkml:trace contextRef="#ctx0" brushRef="#br0">31976 11473 8003,'-1'-10'0,"-4"1"318,3-1 0,-6-2 243,4 2 400,2-3-590,-11 12 0,10-10-26,-6 6 1,4-4 161,-4 4-186,5-6 0,-4-2-94,4-6 0,2-6 5,-3 1 1,9-4-6,0-5 0,7-4-182,-1-5 1,7-6 89,2 1 1,2-5-116,-2 4 0,-2-1 27,7 2 1,-5 3-184,4-4 0,-5 6-10,1 4 0,-3-2 66,-2 7 1,-5 0 151,1 5 0,-7 4 10,2 0 0,-2 7 9,2-2 1,-4 8 5,4 1-5,-4 7-98,-1-3-282,0 6-750,0 0-396,0 6 1023,0-4 0,0 10 411,0-2 0,0 3 0,0 1 0</inkml:trace>
  <inkml:trace contextRef="#ctx0" brushRef="#br0">31877 12980 8179,'-35'-23'759,"3"5"200,-6 8 1,8 4-275,2 6-545,6 0-40,8 6 1,4 4 24,1 8 1,4 3 134,-5 12 0,6 0-323,-6 15 1,5 7-42,-4 2 0,4 11-247,-4 3 0,6 0 250,-2 5 0,3-10-360,2-4 1,0-15 128,0-4 1,7-12 127,2-2 0,5-9 225,5-10 0,5-5-75,9-10 0,3-5 430,7-9 1,6-9-238,3-10 0,-3-9-306,-1-5 1,-6-4 150,-4-1 0,-5-6-123,-9-3 0,-8 3 299,-7 1 1,-7 5-106,-2 5 0,-10 3 142,-13 6 1,-9 7-4,-15 3 0,-5 16-79,-10 7 1,-3 15-252,-6 9 0,8 11-249,6 9 0,8-1 385,11-5 0,3 1 0,7-1 0,0 0 0</inkml:trace>
  <inkml:trace contextRef="#ctx0" brushRef="#br0">11872 3369 7970,'-6'-8'532,"4"2"1,-6 6-147,4 0 0,2 2-78,-3 2 0,4 4-101,1 7 1,0-1 130,0 0 0,0 0-62,0 0 0,0 7-11,0 3 0,0-2 28,0 1 1,0 3-57,0 7 1,0-3-139,0 3 0,0 2 97,0-2 0,0 5-92,0-5 0,1 2 60,4-2 0,-3-5-386,2 1 1,-2-2-114,-2-8 1,2-2-313,2-8 1,-2-1-465,3-3 1,-2-5 508,2 0 1,-2-6 601,6-8 0,1-7 0,4-1 0</inkml:trace>
  <inkml:trace contextRef="#ctx0" brushRef="#br0">11517 3369 8034,'-10'2'129,"1"3"0,4-2 286,-4 6 1,4 2-4,-5 8 1,6-1-108,-6 5 0,7 1-112,-2 4 0,4 6 37,1-1 0,0 2-120,0-2 0,0 1 134,0 4 1,4 10-134,1-1 1,6 2-2,-1 3 0,2-3-118,3-1 0,5 4-28,4-10 1,-2-4 87,2-9 1,1-2 35,8-8 0,-1-5 16,6-5 0,-5-6 127,5 2 1,0-3-132,4-2 0,1-7-124,0-2 1,-6-4 41,1-1 0,-4-5-57,3 0 0,-5-8-117,1-1 0,-3-1 76,-1-4 1,-1-3-10,1-2 1,-3-5 66,-2-4 0,-3 3-8,-7-4 1,-5 4 13,1 1 1,-7 1 22,2-1 0,-5 1 76,-5-1 0,-9-4-72,-10-1 0,-4-2 196,-6 7 1,-2-3-52,-7 8 0,4 8 69,-4 2 0,2 10-90,-11 4 0,-5 6 36,-4 8 0,-4 7-21,-1 2 1,10 10-70,-5 5 0,15 3 25,8 1 0,5 0-144,14 1 0,1-1-1053,9 1 1,3-1 132,6 1 958,0-7 0,-7 5 0,-1-5 0</inkml:trace>
  <inkml:trace contextRef="#ctx0" brushRef="#br0">12811 3184 8322,'-8'0'0,"3"0"586,10 0 1,4-1-88,10-4 1,3 2-217,7-6 1,1 2-604,3-7 0,3 3 224,7-8 1,0 3-64,-1 2 0,-4 0 135,0 0 1,-13 6 42,-1 3 0,-7 3 59,-2 2 1,-8 3-126,-2 7 0,-11 7 99,-8 16 1,-8 5-13,-12 10 1,-8 9-96,16-24 0,0 0 0,-2 0 0,-1-1-114,-2 1 0,0 0 0,-26 22-56,0 2 1,8-9 64,12-1 0,3-11-839,11-7 340,2-1 659,7-12 0,6-2 0,2-7 0</inkml:trace>
  <inkml:trace contextRef="#ctx0" brushRef="#br0">12995 3440 8318,'29'0'-283,"-1"0"0,-6 8 124,-3 6 1,-4 2 544,-6 8 0,2 1-109,-6 8 1,0-3-557,-5 4 1,-5 0 106,0 0 0,-4-6-22,4-4 0,-5-7-176,6 2-239,-7-10 114,9-2 495,-4-20 0,-1-9 0,0-14 0</inkml:trace>
  <inkml:trace contextRef="#ctx0" brushRef="#br0">13123 3440 8261,'15'0'-342,"-1"0"1,0 2 602,0 3 0,1 3-73,-1 6 1,0 0-476,0 0 1,-4 0 106,-1 1 1,-4-6-280,4 1 459,-6-7 0,10 9 0,-5-4 0</inkml:trace>
  <inkml:trace contextRef="#ctx0" brushRef="#br0">13479 2914 8226,'0'15'0,"0"0"-46,0 4 1,0 3 64,0 7 1,0 1 218,0 3 0,0 2-97,0 3 1,0 1-217,0-6 1,0 1-61,0-6 1,1-7-203,4-7 1,-2-2-32,7-7 1,-2-2 160,1-7 0,4-4-39,-4-7 1,-2-10 245,-3-3 0,4-10 0,0 1 0</inkml:trace>
  <inkml:trace contextRef="#ctx0" brushRef="#br0">13607 2957 8226,'6'-8'-276,"2"2"292,6 6 1,0 0 438,1 0 1,-3 6-77,-2 4 1,1 9-494,-6 4 0,-1-1 110,-4 2 1,0 0-488,0 4 0,0 1 62,0-1 0,-6 0-542,-3 1 971,-4-1 0,-8 1 0,-1-1 0</inkml:trace>
  <inkml:trace contextRef="#ctx0" brushRef="#br0">13465 3227 8226,'6'-14'-544,"3"0"1,6-1 465,4 1 1,-2 5 77,7-1 0,-5 6 363,4-6 1,1 7-82,4-2 1,-5-1-413,-4 1 0,-4 0 120,0 5-244,-8 0 175,0 7 1,-15 1-79,-6 6 0,-7 2 100,-7 3 1,-7 1-2,-3 4 1,3 1 83,2-6 0,3 5-60,2-5 1,6 0 190,3-5 1,8-2-64,1-2 131,7-4 1,4-6-77,14 0 0,0-6-53,9-4 0,1-2-169,9-2 1,-4-2 108,3-3 1,-3 3-335,-2-3 0,-6 3-101,-3 2 399,-3 6 0,-2-4 0,1 4 0</inkml:trace>
  <inkml:trace contextRef="#ctx0" brushRef="#br0">13721 3554 8226,'23'-19'-222,"1"0"1,-7-1-279,2 1 1,-3 3 384,-2-3 1,1 3 126,-1 2 0,-6 0-12,-4 0 0,4-1 0,0 1 0</inkml:trace>
  <inkml:trace contextRef="#ctx0" brushRef="#br0">13806 3341 8203,'0'14'0,"-5"5"-21,0 0 0,1 6 159,4-1 1,-5-2-65,0 2 1,-1-1 104,1 6 0,2-7-170,-7-3-162,7 3 1,-8-6-214,7 3 0,-3-10-206,2-4 0,2-3 572,-6-2 0,-1 0 0,-4 0 0</inkml:trace>
  <inkml:trace contextRef="#ctx0" brushRef="#br0">13635 3455 8203,'8'-15'64,"3"9"229,-6 6 0,-2 3-31,-8 11 1,2-1-118,-6 11 1,-5-2 100,-5 2 1,-11 7-187,1-2 0,-1 1 134,6-7 0,-2 4 52,2-3 1,-1 3-1030,1 1 0,0-4 450,10 0 1,-2-12-480,11 2 585,-6-9 1,10-5-806,-4-9 1032,10-4 0,3-8 0,6-1 0</inkml:trace>
  <inkml:trace contextRef="#ctx0" brushRef="#br0">13465 3668 8203,'28'0'-582,"1"0"1,1 1 900,3 4 1,-2-2-5,7 7 1,-6-1 191,1 5 0,2 1-98,-2-1 0,-1 5-808,-9 0 0,4 0-50,-3-5 0,-2-1-306,2-4 0,-2-3 755,1-6 0,4-6 0,-5-2 0</inkml:trace>
  <inkml:trace contextRef="#ctx0" brushRef="#br0">14375 2744 8203,'15'-14'0,"3"7"48,-14 7 1,1 8 96,-5 11 0,-1 3 263,-4 7 1,-3 4-484,-6 0 1,4-1 12,1-9 1,1 3-495,-2-8 0,-1 1 232,7-4 1,-3-6 323,3 1 0,-4-7 0,-7 3 0</inkml:trace>
  <inkml:trace contextRef="#ctx0" brushRef="#br0">14275 2872 8203,'0'14'544,"0"2"-383,0 3 1,0-2-98,0 7 1,0-7 6,0 2 0,6-5-170,4-4 1,7 1-627,2-6 1,6-2 380,-1-8 0,1-3 344,-1-6 0,3-7 0,-5-1 0</inkml:trace>
  <inkml:trace contextRef="#ctx0" brushRef="#br0">14559 2872 8203,'-4'14'459,"-1"0"1,-6 2-67,1 3 0,-2-2-230,-2 7 0,-1-2 115,1 2 0,0 1-666,0-6 0,-5 5 311,0-5 0,-2 0-348,2-5 1,3-6-552,-2-4 1,2 3 548,1-2 1,-3-2 426,-1-8 0,0 2 0,4-7 0,1 7 0,0-2 0,0 4 0,0 1 237,-1 0-92,7 0 0,2 6 441,6 4 1,0 4 25,0 5 0,0 3 171,0 6 1,0 1-672,0-1 0,0 1 65,0-1 0,0-4-723,0-1 517,0-5 0,2 1-532,2-10 1,0-2 207,5-7 1,2-11 14,8-4 0,-2-10-2,7-3 0,0-2-111,4-8 0,-4 6 323,0-1 0,-1 3-77,6 1 1,-1 3 268,1 2 0,-6 3-87,1 7 1,-7 2 211,2 2 0,-3 4-92,-2 6 1,1 0 1284,-1 0-848,-6 0 1,-2 6-194,-6 4 1,-2 2-534,-2 2 1,-6 5 122,-9 0 0,2 2-605,-7-2 1,7-3 68,-2 3 605,-3-4 0,6-7 0,-5-1 0</inkml:trace>
  <inkml:trace contextRef="#ctx0" brushRef="#br0">14389 3213 7926,'8'14'-93,"-2"2"-24,-6 3 1,0-2 345,0 7 0,0-5 412,0 5 1,-2-2-445,-2 1 1,-3 3-351,-2-7 0,1-2-670,3-8 481,4 4 110,-6-11 1,9 2 111,3-8 0,3-9-227,6-6 1,0-1-23,0 1 1,0 1 368,1-5 0,-1 5 0,0-1 0,0 3 0,1 2 66,-1 6 34,0 2 1,-6 8 509,-3 2 0,-4 4-254,-1 6 1,-6 1-46,-4-1 1,-2 5-38,-2 0 1,-1 0-671,1-5 1,-5 0-53,0 0 1,-5 1 447,6-1 0,-8-6 0,4-2 0</inkml:trace>
  <inkml:trace contextRef="#ctx0" brushRef="#br0">14232 3540 8153,'0'14'0,"5"0"106,0 1 1,0 3 211,-5 1 0,4 0-97,1-4 1,0 4-1,-5 0 1,0-1-351,0-3 0,0-6 79,0 1-228,0-7 1,1 3 191,4-6 1,-2-1-155,7-4 0,-1-3 51,5-6 0,1-1-51,-1 1 0,5-2 206,0-2 0,6 2-34,-1-3 0,3-2 131,1 2 0,1 0-65,-1 5 1,0 0 301,1 0 1,-2 1 89,-4 4 0,-2-2 498,-7 6-658,0 0 1,-6 7-45,-3 2 0,-10 3-274,-4 2 0,-5 9 99,-5-4 0,-4 3-318,-5-3 0,6-1 166,3-4 0,-2 2-399,2-6 0,1 5 192,3-6 1,6 0-716,-1-9 1063,7-3 0,-9-6 0,4 0 0</inkml:trace>
  <inkml:trace contextRef="#ctx0" brushRef="#br0">14503 3412 8141,'7'6'286,"-2"4"0,-3 9 233,-2 4 1,0 9-106,0 1 0,-2 7-3,-3-2 0,4-2-99,-4 2 1,4-5-269,1 5 0,0-7 126,0 3 1,0-6-847,0-4 1,1-4 206,4-5 1,-2-6-516,6 0 984,1-5 0,4-4 0,0-8 0</inkml:trace>
  <inkml:trace contextRef="#ctx0" brushRef="#br0">14972 3184 6970,'9'-6'820,"1"-3"1,-1 1-745,5-2 1,1 6 56,-1-6 0,0 7-218,0-2 0,0-1-165,1 1 1,-6 0-241,1 5 0,-7 2-402,2 3 892,-4 3 0,-1 6 0,0 0 0</inkml:trace>
  <inkml:trace contextRef="#ctx0" brushRef="#br0">14943 3369 8073,'-28'22'-29,"6"-3"44,3-9 1,3 1 415,2-6 1,6 1-123,3-1 1,5-4-119,5 4 1,4-3 56,10-2 1,8 0-213,6 0 1,12-7 126,-3-2 0,2-10-544,-6-5 1,2-1-56,-7 1 1,0-1-915,-4 6 1350,-7 0 0,-2-2 0,-5-1 0</inkml:trace>
  <inkml:trace contextRef="#ctx0" brushRef="#br0">15071 3113 8073,'7'-8'-73,"-4"2"153,6 6 1,-6 2 140,2 2 1,-3 11-55,-2 8 0,0 6-145,0 4 0,-2 5-72,-3 9 1,-3-2 104,-6 2 1,0 2-58,0-2 0,0-1 102,-1-8 1,1-3-483,0-7 1,4 1 174,1-1 1,4-7-910,-4-7 592,6 0 524,-4-12 0,7-9 0,0-9 0</inkml:trace>
  <inkml:trace contextRef="#ctx0" brushRef="#br0">15100 3483 8073,'8'6'-450,"4"4"-127,-2 9 0,2-3 658,3 3 0,-6-4 2,1 0 0,-6-1 49,6 0 1,-7-5-10,2 1-543,3-7 280,-7 3 0,5-13 140,-6-8 0,0-5 0,0-9 0</inkml:trace>
  <inkml:trace contextRef="#ctx0" brushRef="#br0">15242 2985 8073,'8'0'285,"4"0"0,-5 8-119,2 7 0,-2 0 68,-7 9 0,0 1-205,0 8 1,-2-1 111,-3 6 0,2-5-218,-6 5 1,5-2 91,0 2 1,-3 0-810,3-9 295,-1 2 184,5-15 0,0-3-139,0-13 0,5-13 144,-1-11 0,7-9 97,-1-5 0,3-3 213,1-1 0,0 4 16,0 0 0,0 6-16,1-1 0,4 3 31,0 2 1,1 4 103,-1 0 1,-2 12 240,7-3 1,-7 6 177,2-1 1,-3 4-199,-2 6 0,-1 2-98,-3 2 1,1 4 14,-7 6 0,1 7-265,-5 3 1,0 3 45,0 1 1,-1 7-74,-4 3 1,-3 0-459,-6 4 1,-5-4 239,0 5 1,1-9-266,9-10 0,-2-3-122,6-7-65,-6-6 689,9-2 0,-10-12 0,4-2 0</inkml:trace>
  <inkml:trace contextRef="#ctx0" brushRef="#br0">15370 3156 8073,'8'6'93,"0"9"156,-4 8 0,-2 6-153,3 4 0,-4 3 152,-1 7 1,-1-5 35,-4 0 1,2-7-156,-7 2 0,2-3-147,-1-1 1,1-7-486,3-3 0,4-3 318,-4-2 1,2-6-1113,-2-3 822,3-4 475,-4-7 0,6-8 0,0-8 0</inkml:trace>
  <inkml:trace contextRef="#ctx0" brushRef="#br0">15412 3412 8073,'18'8'121,"-4"6"1,3 2 126,-7 8 1,3 1 256,1 8 0,0-5-94,0 1 1,-4-2-86,-1-8 1,1 0-19,4-5 0,2-6 126,3-4 0,-4-2-39,4-2 1,3-8-126,2-6 1,3-11-208,1-9 1,1-7 123,-1-1 0,2-6-352,4-4 1,-6-1 173,0 5 1,-5-2-599,-9 7 1,-6-3-27,-4 8 1,-4 3-327,-4 2 0,-9 3-1301,-6 2 2242,-6-1 0,-4 1 0,-7 0 0</inkml:trace>
  <inkml:trace contextRef="#ctx0" brushRef="#br0">11958 5047 8115,'6'-8'764,"3"3"1,4 8-590,1 2 1,0 6 240,1-1-426,-1 2 1,0 2 184,0 1 1,-4-1-208,-1 0 1,-6 5 110,2 0 0,-3 2-190,-2-2 1,0-2 7,0 7 1,-8-1-10,-6 6 0,-2 4-19,-8 0 1,2 0 110,-2-4 1,-1-7 170,6-3 1,0-3-78,5-2 453,6 0-330,2 0 0,7-6-140,4-3 0,9-4-43,10-1 0,8-1-148,1-4 0,6-4-141,-1-10 1,-2-3 122,2-7 0,-4 5-609,3 1 1,-5 4-172,1-5 932,-9 7 0,-4-4 0,-5 7 0</inkml:trace>
  <inkml:trace contextRef="#ctx0" brushRef="#br0">11744 4876 8115,'-14'-5'6,"0"1"1,-2-1 92,-3 5 0,2 6 147,-7 4 1,2 6 46,-2 7 1,4 4-51,5 16 1,1-2-2,0 11 1,5-5 12,-1 6 1,7-1-14,-2 5 1,4-5-116,1 0 0,6 5-15,3 4 0,6 2-137,4-1 0,3-5 78,6 0 0,7-8-14,3-11 0,4-5-5,6-10 1,1-2 38,3-7 1,3-6-6,-3-3 1,4-11-28,1-9 0,1-8-120,4-15 1,2-6-84,-28 16 0,-1-1 0,-2-2 0,-1-2 125,0 1 0,-2-2 0,-4 2 0,-2-1 34,19-33 0,-13 1 19,-11-1 0,-10-4 61,-4 4 0,-3 1 109,-2-1 0,-8 11-95,-6-2 0,-10 9 20,-14 1 0,-8 11-264,-15 7 1,-4 9 102,-6 10 1,6 4-224,3 6 0,4 13 91,1 6 1,8 4-668,6 1 0,2 3 124,8-4 1,8-2 724,11-2 0,1 0 0,8-5 0,1-3 0</inkml:trace>
  <inkml:trace contextRef="#ctx0" brushRef="#br0">12939 5274 8147,'-23'-14'180,"9"5"-180,10-1 0,4 5 878,4-4-659,4-1 1,17-5-436,4-4 301,9-3 1,-2-8-546,7-4 1,-1-2 211,1-7 1,-7 7-96,-2 3 0,-6 3 128,-4 1 1,-5 3 214,-10 2 0,4-3 0,-5 5 0</inkml:trace>
  <inkml:trace contextRef="#ctx0" brushRef="#br0">13123 4720 8147,'-14'14'0,"6"7"-346,4 2 0,4 6 46,4 4 1,6 5 1019,9 9 1,-2 8-291,7 7 1,-7 4-318,2-4 0,-3 3-97,-2-8 1,-4 1 66,-1-10 0,-6-1-197,2-4 1,-3-2 175,-2-3 0,0-5 31,0-10 0,-7-2-32,-2-7 0,-4-1 234,-1-4 1,0 2-103,0-6 0,-7-7 42,-3-7 0,2-5-35,-2-5 1,7-3-100,-2-7 0,5-4-270,4 0 0,4-2 92,6 2 0,2 3-510,2-3 0,11-2-45,8 2 0,-1-5-231,2 5 1,0-8 862,4-2 0,1-6 0,-1-8 0</inkml:trace>
  <inkml:trace contextRef="#ctx0" brushRef="#br0">13394 4620 8203,'7'7'188,"-2"2"1,-3 5 265,-2 5 1,-2 3-530,-3 7 0,-2-1 19,-8 1 0,1 1-169,0 3 0,0-3 90,-1 3 0,6-8-253,0-1 189,5-7 106,-2 4 27,6-13 1,6-3-30,4-10 1,9-3 173,4-6 0,0 4-124,0 1 0,1-1 128,4-4 0,-1 1 15,-3 4-38,3-4 0,-11 12-41,3-4-5,-10 3 0,-4 10 9,-10 7 1,-4 5-10,-10 9 1,1 4 44,-5 0 0,5 5-40,-1-5 0,3-5-16,2-4 1,5-8 39,-1-2-60,7 0-31,3-12 1,13-1-5,6-5 1,4-7-69,-4 1 0,5-1 63,-5 2 0,0 2-22,-5 7 41,0 0 0,-6 2 213,-3 3 1,-7 9 0,-7 10 0,-2 4 16,-13 5 0,7-1 42,-2 6 0,-2-5 193,2 5 1,5-11-3,5 1 1,1-9 285,-2 0-759,4-3 0,12-10 101,4-6 0,9-8-240,4-11 0,6-4 149,4-11 1,-1 4-915,6-3 1,-7 3 189,2 2 762,-3-1 0,-1 1 0,-1-1 0</inkml:trace>
  <inkml:trace contextRef="#ctx0" brushRef="#br0">13920 4905 8156,'14'-7'-351,"0"-2"0,2-4 933,3-1-278,3 0 0,6-5-198,1 0 1,-1-2 25,1 2 0,-1 4-185,1-4 0,-7 3 58,-3 2-1074,-4-1 1069,-7 8 0,-1-6 0,-7 5 0</inkml:trace>
  <inkml:trace contextRef="#ctx0" brushRef="#br0">13948 4876 8156,'2'14'-143,"2"1"0,-2-1 358,3 0 1,1 7 506,-1 2 1,4 6-343,-4 4 1,0 2-141,-5 3 0,0 3-141,0-3 0,0-2 90,0 2 1,-5-2-291,0 2 0,-4-3 118,4-7 0,0-6-339,5-3 0,0-8 25,0-1 1,0-9-135,0-1 0,2-9 35,3-15 0,2-4 127,8-10 1,-1-3-214,0 3 0,0-3 131,1-2 0,0 7 346,4 3 1,-1 4-133,5 6 0,-5 2 540,1 7 1,-3 6-142,-2 3 1,-5 12 23,1 7 1,-7 6 242,2 9 1,-4 1-164,-1 3 1,-5-2 58,1 7 0,-7-6-120,1 1 1,-2 2-311,-3-2 0,1-4 73,0-6 1,0-5-436,-1 1 1,1-10 108,0-4 1,0-5-67,0-5 0,1-9-448,3-10 0,-2-11-27,2-7 799,4-7 0,-7-14 0,5-2 0</inkml:trace>
  <inkml:trace contextRef="#ctx0" brushRef="#br0">13905 4521 8156,'10'22'-274,"-1"6"1,1 7 1035,4 8 1,2 7-231,3 7 1,3 2-794,6 7 1,2 2 421,-13-30 1,0 0 0,19 30-108,-15-32 1,1-1 0,20 25-708,1-3 0,-5-13 382,0-11 1,-5-6-521,5-8 1,-8-2 790,-2-12 0,1 0 0,-7-5 0</inkml:trace>
  <inkml:trace contextRef="#ctx0" brushRef="#br0">14460 4976 8218,'-14'14'0,"4"13"672,1 6 1,-1 3-291,-4 7 0,0-4-186,0 9 1,-2-4-204,-3-1 0,1-1-438,-5 1 1,4 0-422,-5-1 0,7-7 866,-2-6 0,-3-1 0,0-6 0</inkml:trace>
  <inkml:trace contextRef="#ctx0" brushRef="#br0">14076 4279 8248,'14'16'1162,"0"3"1,2 5-356,3 9 1,-3 3-203,3 7 1,1 3-1017,-1-4 0,2 2 308,-2-10 0,-2-1 103,7-5 0,0 1 0,4-1 0</inkml:trace>
  <inkml:trace contextRef="#ctx0" brushRef="#br0">16806 9198 7931,'0'-28'-131,"0"-1"1,0 5 244,0 1 0,6 5 216,4-1 1,7-1-98,2 1 0,6 0 3,-1 5 1,4 0-173,6-1 49,2 7 0,13-4-49,3 2 1,3 4-154,2 1 0,0 4-53,0 1 0,-7 0 116,-2 0 0,-6 6-51,-4 3 1,2 10 36,-7 5 1,5 3 70,-5 1 0,5 7-10,-5 3 1,5 8 99,-5 1 0,0 2-82,-4-1 0,-7-4-1,-3 3 0,-3-3-204,-2-1 0,-5-5 78,1 0 0,-7-6-148,2 1 0,-4 1 67,-1 0 1,-6-3-580,-3-7 1,-6-4 747,-4-5 0,-3-1 0,-6 0 0</inkml:trace>
  <inkml:trace contextRef="#ctx0" brushRef="#br0">17673 9582 7908,'0'14'-12,"6"7"1,1-6 1071,2 4-650,4-3 0,-5 3 85,6 0 1,2 5-127,3-5 0,-2 3 24,7-8 1,-1 2-121,6-11 0,-1-1-149,1-4 0,-6-8 21,1-6 1,-2-8-147,2-11 1,1-3 189,-6-7 0,0-4 43,-5-1 1,-1-10-1278,-3 1 1,1-5-1014,-7 1 2058,7 2 0,-9-10 0,4 4 0</inkml:trace>
  <inkml:trace contextRef="#ctx0" brushRef="#br0">15412 4464 8256,'0'-8'-626,"0"2"912,0 6 1,0 6-72,0 4-114,0 2 0,0 4 42,0 3 1,2 3-2,3 6 1,1 1 114,4-1 0,2 7-106,-2 3 0,2 9 65,3 6 1,-6 10-113,1 8 1,-9-30 0,1 1-202,0 5 1,0 1 0,0 2 0,-2 0 137,0 2 0,0 0 0,-3 2 0,0 1-265,-2 4 0,0 1 0,-1-6 1,0 0 280,-1 1 0,-1-1 0,1-5 0,0-1-15,0-3 0,0 0 0,2-2 1,0-1-105,0-1 0,1-1 0,1 31 181,-2-10 0,3-10-208,2-8 1,0-7 121,0-8 105,0-5-955,0-3 784,0-12 0,5-10-1038,0-12 0,4-8 1071,-4-11 0,6-10 0,-3-7 0</inkml:trace>
  <inkml:trace contextRef="#ctx0" brushRef="#br0">15512 4592 8169,'0'-29'-337,"0"3"280,0 2 1,2-1 218,2 6 1,3-2 23,2 2 1,4 8 140,-4-3 0,9 8-297,1-4 1,1 7 96,-1-2 0,-3 4-154,3 1 1,1 1 78,-1 4 1,0-2-126,-5 7 1,-1-1 61,-3 5 1,2 1 38,-2-1 1,-2 5 41,1 0 1,-4 6-52,4-1 0,-6 9 236,2 5 0,-3 3-120,-2 1 0,0 9 87,0 6 0,-7 14-145,3-29 1,-1 1-1,1 5 1,0 1-167,-1 2 1,1 2 0,1 2-1,1 0 186,-3 0 1,0-1 0,3 6 0,1 0-303,-1 0 1,-1-1-1,2 1 1,1-2 254,0-7 1,0-2 0,0-1 0,0-1 18,0 33 1,1 1-431,4-10 0,2-5 254,2-14 1,4-3-311,-4-6 1,-3-11 180,-1-4 0,2-9-791,-3 0 997,1-3-433,-5-2 1,-6-1 476,-4-4 0,-4 4-368,-5-4 1,0-1 353,-9 2 0,2-1 0,-15 5 0,5 0 0</inkml:trace>
  <inkml:trace contextRef="#ctx0" brushRef="#br0">15455 6596 8103,'-14'0'417,"0"-6"-180,6-2 0,3-6 388,10 0 0,3 4-187,6 1 1,5 1 144,0-2 1,8-2-147,1 2 1,1 2-79,4-1 0,-3 6-227,-2-2 0,-1 3-143,-3 2 0,1 0-206,-6 0 0,5 2-1197,-5 3 1414,6-4 0,-9 18 0,4-3 0</inkml:trace>
  <inkml:trace contextRef="#ctx0" brushRef="#br0">15370 6312 8143,'1'-19'75,"4"0"78,-3 7 1,6 0 273,-4 8-117,-2-1 0,9 7-30,-6 2 1,-1 6-7,-4 9 0,0-2 30,0 7 1,0 0-93,0 4 1,-4 0-1,-1 1 1,-4-5-6,4-1 1,0-5-171,5 1 1,0-8-38,0-2 0,6-6 0,2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 4492 14495,'-15'0'-735,"7"0"0,0 0 733,4 0 971,2-6-660,-4 4-19,6-10-245,0 10 1,1-4 440,4 6 0,3 0-283,6 0 0,1 0-21,-1 0 1,0 0-23,0 0 0,2 0-7,3 0 0,-3 0 145,3 0 1,1 0-103,-1 0 1,6 0-15,-1 0 1,-2-5-255,2 0 1,-2-4 223,2 4 0,3-1-61,-4 1 0,4 4-152,2-4 0,-1 3 86,0 2 0,1 0-127,-1 0 121,1 0 0,-1 0-42,1 0 1,-1 0-2,1 0 0,-1 5-66,0 0 1,1 0-80,-1-5 0,1-2 160,-1-3 1,-1 4-21,-3-4 0,4-1 56,1 1 0,-1-5-14,5 6 1,3-3-15,2 3 0,3 2 45,2-3 1,-2 4 23,-3 1 1,3-2-101,-3-3 0,2 4 75,-2-4 1,-4 3-244,-5 2 0,-1-1 51,1-4 1,1 4 52,3-4 1,-2-2 20,7 3 1,0-6 3,5 6 1,-5-6 197,0 5 1,-5-1-179,5 1 0,-5 4 43,5-4 1,-7-1-93,3 1 0,-4 0-50,-2 5 0,-4-5 70,-1 1 1,1-1-138,5 5 0,4-2 65,0-2 1,5 2-113,-5-3 1,5 4-99,-5 1 281,0 0 0,0 0-25,1 0 127,-1 0-49,-5 0 0,1 0 12,-1 0 1,-4 0 15,0 0-17,-1 0 314,-1 0-287,-1 0 1,-2 0 43,0 0-30,6 0 1,-4 0 49,2 0 0,4 0 9,-3 0 0,7 0 17,3 0 1,4 0 2,-5 0 1,5 0-128,-5 0 1,2 0-31,-2 0 0,-2 0-139,7 0 201,-6 0 0,3 0 0,-7 0-139,0 0 149,7 0-2,-5-7 0,11 6 3,-3-4 1,8 2-15,1-2 1,1 4-17,-6-4 1,4 2 3,-3-2 1,3 3 16,-8-2 0,-4-3-26,0 3 1,0-3 25,0 3 1,-1 2-54,-5-3 54,7-3-16,-5 7 0,9-6-6,-5 7 0,0 0-3,-1 0 1,-2 0-5,2 0 0,-3-1-6,-2-4 1,1 4 1,-1-4 0,0 3 5,1 2 0,-5-5 8,-1 1 0,1-1 7,4 5 2,-5 0 0,3 0 0,-4 0 0,7 0 0,-1 0-24,1 0 1,-1 0-3,1 0 0,1 0-31,3 0 0,-3 0-10,3 0 0,-3 2-220,-2 2 245,1-2 1,-1 11 1,1-12 96,-1 4-99,-6-4 3,5 6 0,-9-6-8,5 4 1,1-3-2,4-2 1,-2 1 10,2 4 1,-6-3 21,11 2 0,-6 3 16,6-3 0,-3 3 78,-1-3 0,4-2 56,0 3 1,2-4-261,-2-1 0,-1 5 282,6 0 0,-7-1-298,2-4 1,-3 0 96,-1 0 0,4-1 51,0-4 0,7 4 30,-2-4 0,3 3 9,1 2 0,-4 0 59,0 0 0,-1 0-106,0 0 0,3 0 61,-7 0 0,2 0-39,-2 0 1,-6 0 4,6 0 1,-6-1-48,6-4 1,-1 3-6,1-2 1,3 2 46,7 2 0,0-2-7,-1-2 0,-4 2 19,0-3 1,-5 4-60,5 1 1,-6 0 87,1 0 1,0-5-83,-5 0 1,4 1 3,-8 4 0,3 0-34,1 0 1,7 0-23,3 0 1,-2 0 122,2 0 0,1-5 135,9 0 1,-5 0-87,-1 5 0,4 0-81,-8 0 0,5-4 12,-10-1 0,0 0-9,-5 5 1,2 0 11,4 0 0,-4 0 39,3 0 1,3 0-13,2 0 1,3 0-36,2 0 0,-5-1-19,0-4 1,-1 3 204,6-2 0,-7 2-100,-2 2 0,-4 0-32,-2 0 0,-4 0-82,-1 0 0,-5 0-5,1 0 1,-3 0-35,-2 0 0,0 0-203,0 0 1,-4 0-343,-1 0-631,-6 0 1218,4-6 0,-7-2 0,0-6 0</inkml:trace>
  <inkml:trace contextRef="#ctx0" brushRef="#br0">21995 1066 8217,'-14'0'0,"0"0"-234,0 0 1,-1 0-20,1 0 419,6 0 0,-4 5 250,2 0 1,-2 6-244,-3-2 1,6 5-66,-1 5 1,7-1 127,-2 5 0,4 3 11,1 7 1,0-1-72,0 5 1,1 0-81,4 1 1,3-4-139,6-5 1,7-2 103,3-4 1,9-8-100,5-11 1,3-10 70,1-8 1,6-7-163,-1-7 1,-6-1-86,-8 1 124,-9 0 0,1-6 144,-6 1 0,-6 0 6,-8 5 0,-4-1-232,-1 1 0,-6 1 121,-4 3 1,-8 4-148,-6 5 0,-9 3 115,-5 2 0,1 4-278,0 6 1,5 2-11,-1 2 1,9 4-23,5 6 0,5 5 46,4 0 346,4 7 0,6-11 0,0 6 0</inkml:trace>
  <inkml:trace contextRef="#ctx0" brushRef="#br0">22010 1749 8209,'0'-15'1542,"0"8"-1459,0 0 0,0 9 105,0 3 0,0-2-949,0 6 549,0 1 0,4 9 58,1 0 154,0-1 0,1-3 0,2-1 0</inkml:trace>
  <inkml:trace contextRef="#ctx0" brushRef="#br0">21995 2260 8209,'0'8'13,"0"-1"-63,0-7-1441,0 0 1491,-6 6 0,4 2 0,-4 6 0</inkml:trace>
  <inkml:trace contextRef="#ctx0" brushRef="#br0">22038 2559 8209,'0'8'230,"0"4"-355,0-4 1,0 8 241,0 3-117,0-3 0,-6 11 0,-2-5 0</inkml:trace>
  <inkml:trace contextRef="#ctx0" brushRef="#br0">21967 3369 7967,'-21'7'-242,"6"-4"415,-4 6 1,4 1 335,6 4 0,-2 2-195,6 3 1,-4 1-45,4 4 1,0 3-136,5-4 1,0 4-137,0 2 0,8-6-153,6 1 131,0 0-152,7 4 0,0-1-152,2-3 0,10 0 178,5-10 1,3-3-68,2-11 0,-2-13 106,-3-6 1,-3-11 71,-7-3 0,-1-11 59,-3 1 0,-5-3 265,-10 4 1,-2-1 403,-7 0-488,-7 1 1,-2 5-478,-10 4 181,-3 3 1,-13 3 32,-3 4 0,-2-3-192,3 7 0,2 5-51,6 5 0,7-1 304,3-4 0,4-6 0,0-3 0</inkml:trace>
  <inkml:trace contextRef="#ctx0" brushRef="#br0">22948 1407 7652,'1'16'969,"4"3"1,3 8-593,6 6 0,1 7-168,-1-2 1,6 3-1,4 1 1,3-4-7,1 0 0,9-2-145,5 2 1,7-3-175,8-6 0,-5-1 40,0 0 0,-4-5-1,4-4-32,-6 3 182,-4-7 1,-7 8-192,-6-5 0,-3-2 22,-2 3 0,1 2-141,-6-2 1,-4 4-49,-6-4 1,-6 0-277,2-4 0,-5 4-826,-5-1 1387,-3 1 0,-12 2 0,-2 1 0</inkml:trace>
  <inkml:trace contextRef="#ctx0" brushRef="#br0">22720 3341 7953,'-14'0'711,"0"0"-609,6 0 857,8 0-369,8 0-301,12-13 1,9 2-38,9-13 1,9-4-41,5-5 0,4-7-195,1 2 1,1-3 76,4-1 0,-28 20 0,1 1-253,3 0 0,0-1 0,-2 1 0,-1 0 174,31-22 32,-12 7 76,-5 1 0,-11 8-663,-10 4 185,-2-4-75,-12 11 1,-6 0-1325,-3 7 1247,-4-1 603,-1-4 0,0-7 0,0-1 1</inkml:trace>
  <inkml:trace contextRef="#ctx0" brushRef="#br0">24768 1763 7961,'-7'-22'-266,"0"1"-136,-8 7 0,1 6 280,0 3 0,0 4 227,-1 1 1,0 0-74,-4 0 0,-3 1 129,-7 4 1,1 3 243,-1 6 1,1 0-175,-1 1 0,3 0 421,2 4-321,-3 3-132,5 7 0,-7 1-90,1 3 0,0 10 73,-1 9 1,2 3-103,4 2 0,-3-5 51,7 0 1,0 0-43,5 5 1,6-1-46,4-4 1,2 1 17,2-5 0,2 5-28,2 0-728,10-4 773,9 0 1,5-12-13,0 1 1,9-11-123,5 2 0,15-12-226,14-3 0,2-1-74,-33-10 0,1-1 1,38-4 177,-39-2 0,0-1 1,38-10 99,-7-4 1,1-3 25,-34 9 1,0-2 0,33-15 366,0-3 1,-4-4-102,-15-5 0,-2-1-26,-16 0 0,-3 4 66,-7-4 1,-4 5 135,-5-4 1,-3-6-194,-2 6 0,-4-9-238,-6 4 0,-6-12-402,-4 2 228,-2-3 161,-9 4 0,-3 5-100,-9 4 243,-3 2-179,-7 9 0,-6 3 11,-3 9 1,-2 4-45,2 5 0,0 3-281,10 2 1,-3 4 189,12 6 0,0 0-1573,4 0 1786,7 0 0,2 0 0,6 0 0</inkml:trace>
  <inkml:trace contextRef="#ctx0" brushRef="#br0">24839 1663 7954,'-14'7'0,"4"1"53,1 6 1,6 0 117,-2 0 0,2 8 444,-2 7-246,3 5-131,-4 9 1,6 11 316,0 3-1242,0 15 905,0-5 0,0 10 55,0-6 1,0 0-81,0 0 1,0-6-14,0-3 1,5-9 33,-1 0 1,3-12 14,-2 1 0,-4-10 111,4-4-118,-4-6-60,6-7 0,-6-1 846,4 0-774,-3-6 20,-2-2-648,0-6-146,0 0 0,0-6-673,0-4 1,0-2 578,0-2 634,0-7 0,-7-1 0,-1-6 0</inkml:trace>
  <inkml:trace contextRef="#ctx0" brushRef="#br0">25806 2260 7954,'-15'-6'0,"6"5"-364,-1-4 0,6 3 304,-6 2 727,7 0-26,-3 0-132,25 0 1,-2 2-184,16 3 1,4-4-26,1 4 0,4-4-165,6-1 0,4-4 86,9-1 0,6-6-626,8 1 1,-2-2 300,3-2 0,-11 4-58,-8 1 0,-8 5-114,-11 0 1,-10 4-248,-9 4 0,-10 4 135,-4 7 387,-3-1 0,-2 0 0,0 0 0</inkml:trace>
  <inkml:trace contextRef="#ctx0" brushRef="#br0">26687 2090 7933,'14'8'0,"1"0"0,-1-4 0,2 0 268,3 5 0,0-4 431,9 4 0,-3-1-297,8 2 0,-3 2-160,-1-2 0,-2-2 165,-4 1 0,1 1-111,-10 4 1,2 0-63,-11 0 1,-10 7-107,-14 2 0,-12 4-124,-22 2 0,1 4-329,-9 0 0,-4 7-3305,-1-3 3630,28-16 0,0 0 0,-4 0 0,-2 0 0,-2 0 0,-1 1 0</inkml:trace>
  <inkml:trace contextRef="#ctx0" brushRef="#br0">24270 2204 8025,'0'-10'737,"0"1"-362,0 5 1,0-3 300,0 2-473,6 3 1,2-4-131,7 6 0,0 0 27,4 0 0,-3 0-218,3 0 0,2 1 186,-2 4 1,0-2-121,-5 7-243,0-1 161,0 6 60,-6-1 0,-2 0-148,-6 0 1,0 0 296,-6 7 1,-3-4-14,-10 7 0,3-5-18,-3 5 1,3-2 9,2 1 1,1-2-17,4-7 1,-2 0-2,6 1 1,0-6-465,5 1 212,0-7 7,0 3 199,7-6-277,0 0 1,6-1-1076,-3-4 1361,-4 3 0,-12-10 0,-2 4 0</inkml:trace>
  <inkml:trace contextRef="#ctx0" brushRef="#br0">24227 2431 8025,'2'-13'29,"3"4"1,3-2 246,6 6 1,6-1 435,4 1 0,9 3-484,5-2-171,3-4 79,2 6 0,0-4-1311,-1 6 1175,1 0 0,0 0 0,-1 0 0</inkml:trace>
  <inkml:trace contextRef="#ctx0" brushRef="#br0">24327 2516 8030,'0'-14'-629,"0"6"1016,6 2 261,-4 6-341,4 0-191,-6 6 0,0 2-110,0 6 1,0-4-229,0-1 0,8-6 159,6 2 63,7-3 0,7-2 0,1 0 0</inkml:trace>
  <inkml:trace contextRef="#ctx0" brushRef="#br0">24995 2161 8025,'0'-8'-2,"0"-5"65,0 12 1,-1-6-101,-4 7 240,3 0-118,-4 0 1,1 7-113,1 2 0,-6 4 111,5 1 1,-6 0-154,2 1 1,1 5 150,-2 4 0,3 3-17,-3 1 0,-1 0-71,6 1 0,-1-5 44,1-1 1,4-5-114,-4 1 133,3-4-80,2-7 1,2 3 9,3-6 0,-2 0-2,6-5 1,1-2-7,4-2 1,-5-4-6,1-7 0,-2 0-17,1-4 0,2 3-9,-6-3 0,0 3-91,-5 2 0,0 4-131,0 1 5,0 6 152,-7-4 0,0 7-147,-8 0 1,6 2 170,-1 3 0,6-2-27,-6 6 0,7-4 119,-2 5 0,4-7 0,1 3 0</inkml:trace>
  <inkml:trace contextRef="#ctx0" brushRef="#br0">25166 2118 7670,'-21'14'-119,"6"1"119,-4-1 0,3 6 117,2 4 1,-5-2 223,0 2 0,4 0-249,6 4 0,4-1-59,-4-3 0,6 1-2,-2-6 1,5 0-130,5-5 0,2-1-82,8-4 0,4 2 81,0-6 0,1 0-19,-1-5 0,-2 0-75,7 0 0,-5-2-104,5-3 1,-7-3 55,2-6 1,-5 0-212,-4 0 452,2 0 0,-4-7 0,7-1 0</inkml:trace>
  <inkml:trace contextRef="#ctx0" brushRef="#br0">25223 2204 7880,'9'0'190,"1"0"-204,-1 0-100,5 0 189,1 0-229,-1 0 283,0 0-157,-6 0 1,3 6 136,-6 3 0,-1-1-52,-4 2 0,0-1 73,0 5 1,-4 1-65,-1-1 1,0 0 196,5 0 16,-6 0-226,4 1-70,-4-1-124,6 0-464,0 0 120,0-6 98,0 5 0,-2-12 106,-2 4 0,1-3-3,-7-2 0,1 1 209,-6 4 1,0-3 74,-4 2 0,3 0 0,-3 0 2,3-2-111,2 4 734,6-6 0,3 0-254,10 0 1,4-1 4,10-4 0,3-3-220,7-6 1,-2 0-407,-4-1 250,4 1 0,-5 0 0,7 0 0</inkml:trace>
  <inkml:trace contextRef="#ctx0" brushRef="#br0">25237 2218 8020,'14'-10'0,"0"1"0,-4 1-211,-1-2 0,2-1 276,8 7 1,-3-1 425,3 5 1,-3 0-220,-2 0 1,0 6-52,1 4 0,-8 4-55,-2 5 1,-3 3-97,-2 6 0,-7 6 0,-2-1 0,-8 6-243,-2-1 1,-7-2-1179,3 2 1351,-4 0 0,-8-1 0,-1-3 0</inkml:trace>
  <inkml:trace contextRef="#ctx0" brushRef="#br0">20972 1308 8293,'-8'-14'141,"0"4"106,3 1 1,2 4-592,-7-4 204,7 5 1,-9-2 69,2 6 1,-2 0-100,-3 0 0,1-5-130,0 1 0,-5-6 123,0 5 1,-6-4 120,1 4 0,-3-6 72,-1 2 0,-2-4 97,-3-1 0,1 0-80,-6-1 1,-5 3 177,-4 2 1,-12-2-98,3 2 1,-11 2-231,1-1 1,-2 4 199,2-5 1,1 6 12,3-6 0,-4 6-143,-10-6 0,-3 7 57,37 1 0,-1-1 0,1 2 0,0-1-65,2 0 0,0-1 1,-3 2-1,0 1 53,1-3 1,-1 1 0,-1 1 0,-1 0-237,-4 1 1,-1 0 0,2 0 0,0 0 213,-5 0 1,1 0 0,4 0-1,0 0 1,1 0 1,-1 0 0,-3 0 0,-1 0 10,-4 0 0,-1 0 0,3 0 0,0 0 5,0 0 1,-1 0 0,5 0 0,-1 0 16,-1 0 0,0 0 0,-3 0 0,-1 0 19,-7 0 0,-2 0 1,7 2-1,1 1 72,2-1 1,1 1 0,-1 0 0,-1 0-65,0 0 0,-1-1 0,-2-1 0,1 1-259,-1 3 0,-1 0 0,1-3 1,0 0 267,4 3 1,1 0 0,-3 0 0,-1 1 5,-4 3 0,0 1 1,2-2-1,0 0-87,-1 1 0,-1 1 0,3-2 0,1 1 51,3 0 1,1 1 0,-1-2 0,-2 0-61,-7 1 0,0 1 1,7 0-1,2 0 12,-2 0 0,0-1 0,-1 1 1,-1 1 14,0-2 1,0 1-1,-3-2 1,0 1 25,1 3 1,-1 0 0,1-2 0,1 0 0,0 4 0,1 1 0,-2-3 0,-1 1 28,-5 3 0,1 1 1,7-1-1,1 0 92,1 0 0,1 1 0,-3 0 0,1 1 78,-2 1 0,1-1-960,0 0 0,0-1 792,1-2 1,2-1-1,4 0 1,1 2-24,2 0 1,-1 1 25,-1-2 0,-1 0-27,-4 5 1,-2 1 0,1-5 0,-1 0-55,3 2 1,1 1 0,1-2-1,0 0 58,6 1 1,-1 2 0,-4 1 0,-1 2-85,-6 3 0,-1 0 0,2-1 0,1 0 40,4 2 1,1-1-1,-1-3 1,1 1-11,2 2 1,0 0 0,-3 0 0,-1-1-540,-5 1 1,-1 0 575,6-1 1,-1-1-11,-1-3 1,0 0 0,5 1 0,1-1 68,-2 0 1,0 1-65,-5-1 1,0 0 34,2-2 1,1-1 0,-2 2-1,1 1 145,7-2 1,2 0-1,1-1 1,1 0-104,1 1 1,1 0 0,0-3 0,0-1 108,-5 2 1,-1 0 0,7-2 0,0 0-45,0-1 0,2 0 0,-31 15 14,4-1 1,6 0-500,-2 1 195,4-1 131,1 1 1,0-6-300,0 1 168,0 0 627,7 4 1,7-4-1066,10 0 0,3-7 495,1 2 1,7-3-434,3-2 0,8 0 1905,2 0-2225,6-6 1028,-4-1 0,7-14 0,0-1 0</inkml:trace>
  <inkml:trace contextRef="#ctx0" brushRef="#br0">10607 2801 8293,'8'-15'238,"-2"1"1,-6 6-41,0 2 0,-1 8 282,-4 2 1,-2 6-93,-2 9-831,-10 9 270,3 9-337,-12 5 438,-1 1 0,-1 1-218,-3 3 0,2 2 86,-7 4 220,6 2-7,4-11 1,2 5 398,7-6-237,7-7 61,5-1 1,9-8 159,3-4 1,12-4-179,16-9 0,23-4 27,19-6 0,-26-3 0,2 0-662,3-1 1,1-2 0,2-3 0,0-2 420,2-3 0,0-1 0,3 1 0,1 0 0,8-4 0,0 1 0</inkml:trace>
  <inkml:trace contextRef="#ctx0" brushRef="#br0">1010 6980 12130,'6'14'-265,"4"1"1,-2 4 25,1 0 0,-4 1 231,4-1 1,-4-3-217,5 3 1,-6-5 249,6-4 1,-1 1 94,5-7 1,1 1 400,-1-5-437,0 0 1,5 0 399,0 0-242,6-6 0,4-7 117,9-6 1,3 0 16,1 5 0,3 0 3,2 0 1,-4 1-249,-1 3 0,-1-1 368,-7 7-471,-1-1-76,-5 5 0,-1 5-26,-3-1-402,3 7 241,-12-9 0,12 9 50,-3-6 0,4 4 55,5-4 0,9 0 60,5-5 0,7 0-57,-2 0 1,2-7-147,-2-2 0,3-5 95,-3-5 1,-1 3-309,1-3 0,0-1 252,5 1 214,-7 0 7,-1 11 1,-1-3 199,-1 6-205,-6 0 1,-6 10-1,-7 1 726,1 2-598,-1 2 0,1 4 0,-3 0 271,-2 0 1,5 0-313,-1 1 0,8-7-308,12-4 1,4-4-483,10-4 1,1-4 80,3-7 1,2-5 93,-6-4 0,-2 2 109,-8-2 0,-3 2-67,-7-1 0,-4 4 353,0 9 1,-5-1 601,5 6 1,-6 2 251,1 8 1,-3-2-344,-1 7 1,-1 1-25,0 8 1,2-4 224,4 4 1,-4-3-538,3-2 1,3-4-147,2-1 0,3-5-444,2 0 0,10-4 177,4-4 1,8-1-348,-3-9 0,-1 2 365,-4-6 1,-6 0 171,-4-1 0,-7 3 246,-2-3 1,-5 4 219,5 0 0,-5 8 385,5 2 0,-7 3-292,3 2 0,0 0 206,-1 0 0,5 7-255,-4 2 1,3-1-231,-3 1 0,4-4-310,-5 5 1,5-7 98,-5 2 0,8-4-146,2-1 1,1-6 38,8-4 0,0-2-176,5-3 1,0-4 121,0 1 0,-10-1 289,0 4 1,-12 3 135,3 2 1,-6-1 414,-4 6 0,1 1-236,-1 4 1,-4 1 30,-1 4 0,1-2 107,5 7 1,5-1-23,4 5 1,-1 1-446,0-1 0,1 0-98,5 0 1,0-4-169,-1-1 1,1-6-3,0 2 0,-1-3-230,1-2 1,6-7 178,3-2 1,8-4-25,2-1 0,2 0 233,-7 0 0,3-1-75,-8 1 1,-3 0 469,-1 0 0,1 1 15,-2 4 1,7 1 217,-2 3 0,3 3-265,2-2 1,0 2 196,0 2 1,-7 2-185,-2 2 1,-4 0-25,-1 5 1,-1-1-337,1 1 0,6 2 76,3-6 1,0 2-363,5-3 1,-3-2 98,7 3 1,-4-4-44,-5-1 1,2-6 140,-6-4 1,1 2 67,-2-1 1,-1 4 108,6-4 0,-2 6 216,3-2 1,-4 3 188,-7 2 1,-4 0-123,0 0 0,-6 0-26,1 0 1,-3 0-206,-2 0 1,2 0-153,3 0 0,4 0 101,5 0 1,7-1-197,4-4 1,2 2-153,2-7 1,-5 1 41,0-5 0,-8 4 94,-1 1 1,-2 1 180,-8-2 1,0 4 388,-4 6 0,-6 0-35,1 0 1,0 0 135,4 0 0,2 5-172,3-1 1,2 8-17,3-3 1,3 2-344,-3-1 0,3 2 124,2-2 0,-1-4-523,1-1 1,0-4 233,-1-1 0,1 0-133,0 0 1,9-1 104,0-4 0,11-3 117,-6-6 0,3 1 94,-3 4 0,-6-2 316,-4 6 1,-3-5 192,-1 6 0,1-1-217,3 5 1,4 0 113,6 0 0,6 2-246,3 2 0,-2-1-123,-3 7 0,-9-2 66,-4 1 1,2 2-119,2-6 0,4 5 38,1-6 1,4 6-249,1-5 1,1-1 27,-1-4 0,-6 0 134,1 0 1,-1 0 57,-9 0 1,7-1-10,-2-4 1,8 3 96,1-2 1,6-3 18,-6 3 1,-1-1 158,-7 5 1,0 0-28,-5 0 0,1 0 120,-2 0 1,4 1-159,5 4 1,3-2-56,3 7 0,-4-2-150,4 1 0,-4 2 156,-1-6 1,5 1-215,-1-1 1,9-3-37,1 2 1,6-2-288,-34-2 1,-1 0-1,37 0 207,-3 0 0,-8 0-47,-1 0 1,4 0 270,4 0 0,-34-2 0,-1-1-118,36-2 1,-2-1 68,-8 1 0,-2 2 112,-7-6 0,-1 6 128,1-2 0,0 3 31,0 2 0,6 0 118,4 0 0,-4 0-188,-2 0 1,-2 2-168,-2 3 0,4-4-200,1 4 1,6 1 103,-2-1 0,2 4-28,-2-4 1,-2 5 43,-7-6 0,-2 3 25,-3-3 1,-2 0 147,-2 5 1,2-1 92,7 1 1,2 3-44,2-8 1,-2 6 192,2-6 1,-7 6-145,-2-5 0,0-1-68,5-4 1,6 0-183,4 0 1,2 0 23,2 0 1,-1 0-166,-4 0 1,-3 0 54,-6 0 1,-5 0 423,1 0 0,-3 2-222,2 3 0,4-2 237,-4 6 1,1 1-33,0 4 1,0 0-163,-5 1 0,-1-3-87,-4-2 0,1 2-85,3-2 0,5-4-236,10-1 0,0-4 81,9-1 1,-5-1-96,5-4 0,-8-3 173,-10-6 1,-3 4 170,-3 1 1,4 1 174,6-1 1,-2-2-131,-3 6 1,4 0 703,-4 5 0,-2 2-317,2 2 0,-6 4 302,2 7 1,-9-1-420,-1 0 0,6 0-299,8 0 0,5 1 38,5-1 0,-2-2-564,6-2 0,-9-2 79,5-3 0,-12-4 189,7 4 1,-2-10-46,7-4 1,3-4-68,6-1 0,-5 0-83,1-1 1,-12 1-51,2 0 1,-10 0 511,1 0 0,1 1 0,-2 3 0,7 4 0,-2 6 0,3 0 308,2 0 1,0 2 479,0 2 1,0 3-789,-1 2 0,-5 4 1055,-4-4 1,6 2-1105,3-1 0,-2-2-130,8-4 1,-7-2-398,7 3 0,-4-4 243,-1-1 1,-7 0-96,-2 0 0,-4-4 466,-1-1 1,-1-6-148,1 1 1,4 2 458,1-1 1,6 4-216,-2-4 0,-3 6 452,-2-2 1,2 3-245,-2 2 0,-2 0-58,-3 0 0,-2 0-225,7 0 1,4 0-3,1 0 0,5 0-467,4 0 1,-2-4 220,2-1 0,-4-5-268,-5 6 0,2-6 158,-6 5 0,5-6 111,-1 2 0,5-4 66,5-1 0,-2 0 152,6 0 0,-7 1 60,-2 3 1,-2-2 271,-8 2 0,7 4 182,-2 1 1,8 4-218,2 1 1,2 0-149,-7 0 0,7 6-153,-12 4 1,3-3-256,-12 3 0,2-1 116,-7 6 1,3-6 34,2 1 0,0-3-136,-1 3 1,6-4-139,-1-6 0,5 0 50,-4 0 0,2-6 136,-7-4 0,7-2 198,-7-2 0,3-1-168,-3 1 0,6 0 126,3 0 1,3 0-3,2-1 0,0 1 102,0 0 1,-7 4 14,-2 1 0,-6 6 233,-4-2 0,2 3 109,-7 2 1,2 0 11,-2 0 0,-2 2-178,7 3 1,2-2 21,7 6 0,-1-4-233,6 5 1,-5-6-46,6 6 0,-8-7-275,3 2 0,-4-4-54,-1-1 0,-1 0-256,1 0 1,0 0-744,-1 0 1302,1 0 0,0-6 0,-1-2 0</inkml:trace>
  <inkml:trace contextRef="#ctx0" brushRef="#br0">1721 7677 8205,'-8'-2'-247,"3"-2"276,4 2 917,1-4-189,0 6-898,6 0 124,2 0 1,6 0-4,0 0 0,-4 4 113,-1 1-148,-6 6 1,8-3 96,-6 6 1,0 5-24,-5 0 1,-5 5-64,0-5 1,-4 6 80,4-1 1,-4-2-16,4 2 0,-1-7 34,1 2-142,3-3 1,-2-7 35,8 1 1,-1-9-165,7-1 1,-1-6 76,6-8 0,4-7-182,0-2 1,4 0 59,-4 0 1,5 1 98,-5-2 1,0 3 121,-5 7 1,-1 5-260,-4-1 512,4 7 1,-12-2-103,4 10 0,-3 5 265,-2 8 1,-2 6 215,-3 9 1,-1 4-229,-3 5 0,-2 4 27,6 6 0,-5-4-139,6 9 1,-1-5-71,5 0 1,0 0 43,0-9 0,0-4-159,0-11 0,0-1 43,0-3 0,-5-3-73,0-7 1,1-5 258,4 1 0,-2-7-142,-3 2 0,-3-4-151,-6-1 0,0-6 142,0-4 1,-2-4-446,-3-5 0,2 2 176,-7-7 1,5 0-688,-5-4 0,7-2 128,-2-3 681,3-3 0,2-13 0,0-2 0</inkml:trace>
  <inkml:trace contextRef="#ctx0" brushRef="#br0">2574 7734 8369,'-6'-14'-995,"-1"4"1743,-2 1-374,-4 5 0,0-2-408,-6 6 0,-4 2 83,4 2 0,-6 6-11,1 9 0,-1-2 79,1 7 0,-3-2-21,3 2 0,2 3 61,-1-4 1,5 6 100,-1 4 1,10-2-156,4 7 0,3-1 13,2 1 0,4 1-209,5-6 1,2-6 130,13-8 1,-2-5-126,2-4 0,2-4 105,-2-6 1,3-3-497,1-7 0,1 1-4,-1-10 0,-6-2-180,-3 3 1,-4-6 661,-6 5 0,-3-13 0,-6 2 0</inkml:trace>
  <inkml:trace contextRef="#ctx0" brushRef="#br0">2304 7990 8296,'-8'0'498,"1"0"1,19 0-255,2 0 0,9-7-40,1-2 1,3 1-620,1-2 1,2 6 236,4-6 1,2 2-1068,7-1 1245,-7 3 0,5-1 0,-5-1 0</inkml:trace>
  <inkml:trace contextRef="#ctx0" brushRef="#br0">3071 7620 8193,'-6'-8'0,"3"2"47,-6 6 0,4 0 105,-5 0 210,7 6-239,-10 2 0,6 6 70,-8 0 0,3 7 14,2 3 0,-2-1 117,2 6 0,-2-4-149,-3 8 1,6 4-1,-1 0 1,6 5 78,-6 0 1,7-1-315,-2-3 1,10 0-78,4-9 0,4-3 13,1-7 0,5-9-545,0-1 0,6-6 346,-1-3 0,3 0-486,1 0 0,2-7 809,4-8 0,-4-5 0,4-9 0</inkml:trace>
  <inkml:trace contextRef="#ctx0" brushRef="#br0">3370 7734 8193,'-2'-13'-19,"-2"4"1,1 2 103,-7 7 0,2 2 330,-1 3 1,-4 3-134,4 6 1,2 2-106,3 2 1,-3 3 39,2 3 1,2 3-86,8-4 1,3 4-28,6 2 1,2-3-167,3-2 1,-2-3-204,7-7 1,-5-2 184,5-2 1,-7-4-68,2-6 80,3-6 0,-6-2 66,3-6 1,-3-7-31,-2-2 1,-5-6 1,1-4 0,-7 3 18,2-3 0,-4 3 142,-1 1-118,0 1 1,-6 1 133,-3 3 1,-4 4-116,-1 6 1,-5 6-146,0 3 0,-7 3 84,3 2 1,1 13-198,-2 6 1,7 6-125,-2 4 0,9-2-787,5-4 1136,4 4 0,7-11 0,2 4 0</inkml:trace>
  <inkml:trace contextRef="#ctx0" brushRef="#br0">3811 7805 9013,'8'6'0,"-4"4"315,-2 2 1,-2 4 531,0 3 0,0-2-1084,0 7 0,0-5-21,0 5 0,0-5-1003,0 4 784,0-5 147,0 9 0,0-12 330,0 4 0,0-9 0,0-4 0</inkml:trace>
  <inkml:trace contextRef="#ctx0" brushRef="#br0">4152 7421 8142,'8'2'-1582,"-3"2"3510,-4 4-1222,-1 13 1,0 1-157,0 6 0,0 2-211,0 3 1,0-1 70,0 6 0,0 0-113,0 5 0,0-6-180,0 1 0,5-1-241,0 1 1,-1 1-790,-4-6 882,7 7 0,-4-12-1565,6 1 781,-5-7 330,2-14 1,-5-2-159,4-6 1,-3-8-121,3-6 763,-4-13 0,5-9 0,2-7 0</inkml:trace>
  <inkml:trace contextRef="#ctx0" brushRef="#br0">4380 7265 8134,'15'6'-182,"4"3"1,3-1-30,7 2 0,-1-1 1379,1 5-460,-1 1-308,1 5 0,-1-2 126,0 5 0,-4-1-135,0 2 0,-7 5 53,2-1 0,-3 0-105,-2 6 0,-6 7-61,-3 1 1,-10 7-742,-4 3-1114,-17 7 1598,-10 12 0,11-32 1,-2-1-227,-3 2 0,-2 1 140,-2 4 0,-3 0 65,-2-5 0,-1 0 0,-1 8 0,-2-1 0,-1-4 0,-2 0 0,-2 1 0,0 0 0</inkml:trace>
  <inkml:trace contextRef="#ctx0" brushRef="#br0">21156 5502 8158,'0'-27'0,"0"3"0,5-1-460,0 6 0,4-5 34,-4 5 626,0 0 0,0-1-118,-1-4 0,6 2-86,-5-2 0,4 1 66,-4-6 0,4 1 3,-4-1 1,6-1-20,-1-3 0,2 3 6,2-3 1,7-2-60,3 2 1,4 0 48,5 4 0,4 6-161,5-1 0,-2 5 142,2-5 0,-7 7 27,8-2 1,-8 10-40,2 4 0,-8-1 68,4 1 1,-11 0-8,7 5 0,-4 0 23,3 0 1,2 0 35,4 0 1,2 0-74,7 0 0,5 0-3,5 0 1,2-5 13,2 1 0,-2-1-148,-3 5 0,-3 0 130,-6 0 0,-1 6-78,1 4 1,0 2 25,-1 2 1,-4 2-3,0 3 1,-6-1 234,1 5 0,-3 1-134,-2 4 1,-1 1 71,-3-1 1,3 1-61,-3-1 0,-2 1-8,1-1 1,-4-1 31,5-3 1,-7-2-17,2-3 0,-3-5 66,-2 0-386,1 0 316,-1-6-394,-6 0-131,4 5 1,-10-10-41,3 6 0,-7-5-288,-7 0 0,-1 3 255,-9-3 484,-3 1 0,0-5 0,-6 0 0</inkml:trace>
  <inkml:trace contextRef="#ctx0" brushRef="#br0">22791 5232 8130,'-7'1'306,"2"4"-224,3-3 0,2 10 233,0-2-140,7 2 0,2-1 9,10 4 0,-2-4-72,7 8 118,-7-4-139,10 0 1,-5 4-115,7 0 0,-5 4 186,-1-4 1,-4 0-35,5-5 1,-2 4-20,2-4 1,-2 2 218,-3-12 1,-3 1 212,3-5-74,-10 0-317,4 0 0,-12-8 209,4-6-196,-3 0 0,-2-15-508,0 1 0,-5-5 259,0-5 0,-6-8-334,2 3 0,1-15 142,-2-4 16,7-6 1,0 27 0,0-1 0,3-2 0,0 1 0</inkml:trace>
  <inkml:trace contextRef="#ctx0" brushRef="#br0">1138 9369 8094,'-8'0'-40,"2"-7"0,6 4 901,0-6 0,6 4-526,3-5 1,4 1-22,1-5 1,7 0 96,3-1-287,2 1 0,8 1-193,-1 4 1,5 3 138,-5 6 0,0 0-278,-5 0 0,-5 1 148,-4 4 1,-8 3-173,-2 6 1,-6 7 70,2 2 1,-15 4-1,-4 2 1,-9 5 117,-1 4 0,-3 3 32,-1 2 0,4 1 385,0 4 0,7-4-174,-2 3 1,9-4 97,6-5 0,2-5 59,2-9-456,0 3 1,8-18 108,6 0 0,7-13-71,7-10 1,1-9-134,-1-10 0,5-3-291,0-7 0,5 1-119,-5-1 0,1 5 187,-6 0 0,-4 7 270,-1-3 0,-5 9-76,1 1 0,-8 9 344,-2 0-153,-6 1 0,4 14 85,-7 0 1,0 3 138,0 12 1,0 0 199,0 9 0,-5 4 159,0 1 0,-1 6-202,1 7 1,4 3 28,-4 2 1,2 5-76,-2 10 0,3-4-179,-2 4 1,2-10 91,2-5 1,-5-3-190,1-1 1,-3-2 153,3-3 0,0-8 29,-5-6 1,-1-7 86,-4 2 1,0-3-82,0-2 1,-2-6-302,-3-3 0,-3-4 93,-6-1 1,4-6-221,0-3 0,2-10 146,-2-5 1,-1-9-1030,6-5 1,5-11 140,4-8 769,7 0 0,3-12 1,8 4-1</inkml:trace>
  <inkml:trace contextRef="#ctx0" brushRef="#br0">1493 9042 8204,'-6'-7'301,"6"-2"0,6-1-516,9-4 1,-1 3 896,0-8-410,6-3 0,-4 6 7,3-3 0,-3 5 95,-2 5-322,0 2 1,1 7 74,-1 0 0,-6 3-124,-3 7 0,-4 6 157,-1 12 0,0 7-10,0 3 0,-5-2-142,1 2 0,-1-2-163,5 2 1,0 2-669,0-7 823,0-6 0,6 0 0,2-5 0</inkml:trace>
  <inkml:trace contextRef="#ctx0" brushRef="#br0">2261 9568 8109,'0'8'77,"6"-2"1,2-1 868,6-1-562,7 1 1,-4-5-347,7 0 0,-5 0 53,5 0 1,-5 0-769,4 0 1,-5 0 118,1 0 558,-3 0 0,-2 0 0,0 0 0</inkml:trace>
  <inkml:trace contextRef="#ctx0" brushRef="#br0">2275 9866 8109,'-8'0'477,"15"0"0,8 0-100,14 0 1,1 0-112,3 0 1,5 0-552,9 0 0,4 0 285,6 0 0,6 7 0,2 0 0</inkml:trace>
  <inkml:trace contextRef="#ctx0" brushRef="#br0">5901 7307 7619,'14'-1'-512,"0"-4"0,0 3 878,1-2-304,-1-4 0,0 6 15,0-3 0,1 5 4,-1 5 0,0 3 18,0 6 1,-4 2-44,-1 3 1,-6 3 3,2 7 1,-3-6-59,-2 1 107,0-7-94,0 4-90,6-13 0,-3-2-25,7-6 0,-6-8 107,6-6 1,-5-5-140,4-5 1,1-1 89,4 6 1,-2-1-11,-2 1 1,2 8-8,-2-4 12,3 11 116,1-3 1,-2 14-96,-2 2 1,-4 12 224,-6 7 0,0 7-62,0 7 0,0 6 29,0-1 1,-1 7-103,-4-2 0,3-3 101,-2-2 1,0-4-34,0-5 1,2 1-13,-3-5 1,-1-6 133,1-4 0,-6-7-78,2 2 1,-4-3 73,-1-2 0,0-4-125,0-1 0,-5-6-23,0 2 1,-2-4 57,2-1 0,3 0-231,-3 0 0,4-1-88,0-4 1,1-3-154,0-6 0,1-2-583,4-3 0,-2-3 26,6-6 869,0-1 0,5-5 0,0-3 0</inkml:trace>
  <inkml:trace contextRef="#ctx0" brushRef="#br0">6327 7535 8217,'22'0'235,"-3"0"0,-1 4 12,1 1 1,-3 0-126,2-5 0,3 0-90,-2 0 0,0-5-686,-5 0 358,0 1-159,1 4-206,-1 0 1,-6 1 660,-4 4 0,-8 9 0,-4 8 0</inkml:trace>
  <inkml:trace contextRef="#ctx0" brushRef="#br0">6356 7720 8156,'-22'12'-401,"3"-2"0,8 1 0,1-7 1214,7 1 1,3-5-236,9 0 0,9 0-442,1 0 0,11 0 38,-2 0 0,5-6-398,1-4 1,-4 2-128,3-1 1,-3 6-344,-2-2 1,-6-1-261,-3 1 954,-3 0 0,-2 5 0,1 0 0</inkml:trace>
  <inkml:trace contextRef="#ctx0" brushRef="#br0">6782 7293 7492,'-1'14'239,"-4"0"0,3 7 126,-2 3 0,-3 4 82,3 5 1,-1-1-78,5 6 1,0 0 65,0 4 1,1 1-100,4 0 0,-3-1-75,3 1 0,-4-5-225,-1 0 0,5-3 146,0-2 1,-1 0-283,-4-9 1,0-4 132,0-1-368,0-3-589,0-8-282,0-2-616,0-6 1821,0 0 0,-6-6 0,-2-2 0</inkml:trace>
  <inkml:trace contextRef="#ctx0" brushRef="#br0">7180 7691 7988,'0'-8'1360,"2"2"-1259,3 6-37,-4 0 0,7 0-63,-3 0 0,-2 5-331,7-1 0,-7 3 265,1-3 65,-2-2 0,4 11 0,2-5 0</inkml:trace>
  <inkml:trace contextRef="#ctx0" brushRef="#br0">7180 7833 7988,'0'10'-209,"0"-1"-1,7-6 127,-6 4 73,12-7 0,-10 0-48,7 0 0,-6 0 48,6 0 10,-7-7 0,10-1 0,-6-6 0</inkml:trace>
  <inkml:trace contextRef="#ctx0" brushRef="#br0">7408 7478 8098,'14'-14'0,"0"-1"0,7 3-196,3 2 1,2-2 78,3 2 0,-1-2-79,1-3 0,-2 3 2,-4 2 194,4-2 0,-5 4 0,7-7 0</inkml:trace>
  <inkml:trace contextRef="#ctx0" brushRef="#br0">7735 7165 8098,'0'14'360,"0"1"0,0 5 98,0 4 1,-2-1-159,-2 6 1,-4-2-201,-7 11 0,-4 0 118,1 4 0,-8-4-126,3 0 0,-4 0-61,-2 5 1,1-7-250,-1-3 0,3-4-693,2-6 0,-1-2 123,6-7 788,0 0 0,4 0 0,1 1 0</inkml:trace>
  <inkml:trace contextRef="#ctx0" brushRef="#br0">7607 7549 8098,'14'6'-364,"-6"2"243,-3 6 106,3 1 0,-7 4-7,4-1 0,-3 8 1014,-2-3-572,-7 4 0,6 2-423,-4-1 1,-1 1 68,1-1 1,0-4-426,5-1 1,-1-5 192,-4 1 1,3-8-415,-2-2 252,2-6 0,2 1-150,0-14 0,2 1 478,2-10 0,-2-3 0,3-2 0,-2 2 0,1-2 0,0 0 0,5-4 0,-1 4-95,1 1 0,4 5 163,-3-1 0,2-1 113,2 1 0,1-5-2,-1 5 0,0 0 177,0 5 0,1-5-79,-1 0 1,0 2-72,0 7 1,-4-1-306,-1 6 160,-6 1 1,4 12 26,-7 6 0,0 8-5,0 11 1,0-1 78,0 6 1,0-1-120,0 6 1,0 0-6,0-1 1,-5 1-144,0 0 1,0-2-261,5-3 1,0 3-148,0-3 1,0-5 226,0-5 0,0-6-331,0-7 383,0-1 0,-4-8 233,-1-6 0,-6-13 0,3-9 0</inkml:trace>
  <inkml:trace contextRef="#ctx0" brushRef="#br0">7635 7734 8075,'0'-14'0,"2"1"142,3 3 91,3-2 1,11 5-15,-1-2 0,1 1-98,-4 3 0,-1 2-209,0-6 1,0 4 15,1-5 0,-1 7 168,0-1 0,-5 2-521,1 2 320,-7 0 0,3 2-85,-6 2 0,-1 4-2,-4 6 1,-4 5 186,-10 0 1,1 5 70,-5-5 1,5 5 183,-1-5 1,-1 4-35,1-4 1,1 0-2,9-5 234,3-6-273,6 5 1,6-11-220,3 2 0,6-8-100,4-6 1,3-3-225,6-1 0,-4-2-9,-1-3 0,0 2-242,0-7 1,3 5 617,-7-4 0,6-7 0,-3-7 0</inkml:trace>
  <inkml:trace contextRef="#ctx0" brushRef="#br0">8233 7250 8075,'7'0'-344,"0"7"1,-12 2 1059,0 10 0,-7-2-237,-3 7 0,0-5-446,-9 5 1,5-7-120,-5 2 1,5 2 159,-4-2 0,4 0-531,-5-5 0,7-5 259,-2 1 1,3-7 168,2 2 0,1-5-30,3-5 1,4-3-190,6-6 0,0-7-72,0-2 0,0 0 18,0 0 1,2 4 26,2-5 0,4 7 275,7-2 0,-1 3 0,0 2 0,2 6 415,3 3 0,-3 4-415,3 1 0,-4 0 133,0 0 0,4 6 273,-1 3 0,1 4-104,-4 1 1,-1 7 4,0 2 1,-4 6-79,-1 4 0,-6 3-74,2 7 0,-8-5-17,-2 0 1,-6 0 52,1 4 1,-7-4-247,-2 0 1,-1-6 53,1 1 0,3-5-360,-3-4 0,8-3-121,1-7 224,7-6 0,-3-3-272,6-10 1,0-9 199,0-10 1,6-3-154,4-1 1,2-1 482,3 1 0,-1-1 0,0 1 0,-1 1 0,-4 3 0,2 4 0,-6 6 0,4-1 45,-4 1 93,0 6 0,-7 2 200,-2 6 0,-4 5 342,-7-1 1,0 12-226,-4-2 1,1 5-73,-5 0 1,-1 2-375,-5 3 0,1 1 86,0-6 0,5 4-187,5-4-433,2 0-720,2-4 766,6-8 0,1-7 479,7-9 0,7-10 0,1-3 0</inkml:trace>
  <inkml:trace contextRef="#ctx0" brushRef="#br0">8233 7478 8075,'14'-13'-69,"0"4"1,0-4 693,0 4 1,2-9-160,3-1 1,-1-1-182,5 1 0,-1 3-36,2-3 0,1-1-392,-6 1 0,5 0-245,-5 4 0,5 3-299,-5 2 1,-5-1 432,-5 6 254,-6 1 0,4-3 0,-7 0 0</inkml:trace>
  <inkml:trace contextRef="#ctx0" brushRef="#br0">8446 7194 8075,'6'-8'-232,"-4"1"0,9 9 767,-7 3 1,1-1-89,-5 11 1,0-3-253,0 12 1,0-5-79,0 5 1,-6-1-176,-4 6 1,4-6-86,1 1 1,-1-5-382,1 5 1,1-12-543,4 3 1066,0-11 0,0 3 0,0-7 0</inkml:trace>
  <inkml:trace contextRef="#ctx0" brushRef="#br0">8531 7236 8075,'0'14'-199,"0"1"0,-1-1 79,-4 0 1,-3 7-46,-6 2 1,4 3-71,1-3 1,-1 4-457,-4-3 691,0-4 0,0 7 0,-1-5 0</inkml:trace>
  <inkml:trace contextRef="#ctx0" brushRef="#br0">8304 7592 8032,'0'14'-228,"0"0"0,0 0 91,0 0 1,0 5 384,0 0 1,0 2-123,0-2 1,0-8-300,0 3 1,0-3 136,0 3 0,0-4-352,0-1 99,0-6 255,0 4-244,0-7 222,0 0 0,4-2 116,1-3 0,1 2-6,-1-6 1,-2-1 99,7-4 0,-1-5-111,5 0 1,1-4 8,-1 4 1,0-7-49,0 3 1,5-3 11,0 3 1,7-4 139,-3 3 0,1-1-80,4 1 0,-2 4 406,7 5 0,-9 3-131,-6 2 0,-2 4-18,-2 6 1,-4 3-108,-1 7 1,-5 1 11,0 12 0,-4 1-226,-4 4 0,0 1 145,-5-1 0,1 1-377,-1-1 1,1 1 132,3-1 0,3-4-570,-2-1 1,-3-5 320,3 1 0,-3-10-397,3-4 1,0 1 732,-5-1 0,-1 0 0,-4-5 0</inkml:trace>
  <inkml:trace contextRef="#ctx0" brushRef="#br0">8417 7691 7633,'15'0'-1079,"-1"-1"957,0-4 1,2 2 498,3-7 1,-3 1-410,3-6 1,-4 1-399,0 0 1,-3 5 429,-2-1 0,2 1 0,-4-6 0</inkml:trace>
  <inkml:trace contextRef="#ctx0" brushRef="#br0">8531 7606 8032,'-6'14'-100,"4"0"1,-4 0-150,6 1 0,-5 4 451,0 0 0,-1 1 457,1-1 1,2-3-566,-6 3-92,6-3-133,-4-2-129,1 0 259,-2 0 0,0-4-201,3-1 325,4-6 29,1 4 1,1-17 105,4 1 1,3-5 23,6 9-209,0-6 1,7 4-1323,3-2 1249,3-4 0,7-1 0,3-8 0</inkml:trace>
  <inkml:trace contextRef="#ctx0" brushRef="#br0">9569 7165 7960,'13'-14'-422,"-4"0"0,4 4 25,-4 1 494,4 6 1,-4-5 899,1 3-841,-1 3-66,6-4-17,-8 6 1,0 6-72,-7 4 80,0 2-44,0 3 1,-2 5 22,-3 4 0,2 3 25,-6 1 0,-1 1-5,-4-1 1,0-1 7,0-3 0,6 1 132,3-6-185,-3 0 0,7-10-6,-4 1 0,5-7-102,5 2 140,2-10-205,8-9 1,-1-7-253,0-3 0,5-2 59,0 2 1,5-1-94,-5 1 1,4-1 139,-4 6 0,5 0 28,-5 5 1,-5 4 281,-4 1 1,-6 5-39,6 0 0,-7 8 289,2 6-225,-10 9 0,3 3 634,-2 6 0,-4 2-294,-2 4 1,4 3 260,1 11 0,-1-4-187,1 3 0,-4-2-319,4-3 1,-4-4-73,4 0 1,-2-11-238,3 1 223,2-9 0,-9 2 15,6-7-93,-6-6 0,8-2-81,-6-6 0,4 0-41,-5 0-414,1 0 1,-5-6 237,0-3 0,4-4-479,1-1 1,5-2 792,0-3 0,-4-3 0,0-7 0</inkml:trace>
  <inkml:trace contextRef="#ctx0" brushRef="#br0">9896 7321 7960,'28'-7'0,"-4"-1"-179,0 3-1,-7 3 414,10-4 1,-11 4 948,3-2-964,-3 2-553,-2-4 0,-5 6-231,1 0 45,-7 0 0,2 5 232,-10-1 0,-5 7-17,-9-1 0,-4 7 305,-10 2 0,3 6 0,-5-2 0,8 5 0,3 0 0,4-5 47,6-5 1,-1-2 219,1-2 177,6 1-1,2-1 1,17-5-37,3 1 1,10-7 215,0 2 1,9-5-661,5-5 34,-4-3-283,7-6 0,-11-5-296,4 0 1,-1-2 581,-5 3 0,4 2 0,-10-5 0</inkml:trace>
  <inkml:trace contextRef="#ctx0" brushRef="#br0">10266 7336 7960,'0'9'206,"0"1"0,0-1 341,0 5-55,0 1-325,0-1 0,0 2 349,0 3-349,0-4 0,0 12 223,0-3-308,0-4 141,0 1-115,6-7 0,-3-1-48,7-4 1,-1 2 34,5-6 1,2-2-258,3-8 0,-3-4 46,3-10 0,1-3-208,-1-7 0,5-1-107,-5-3 253,-6 3 95,-1-4 1,-10 5 41,3 1 1,-12 6 16,-7 3 1,-7 4 15,-7 6 0,0 3-52,-1 6 1,-4 6-69,0 3 0,0 10 126,4 5 2,7-3 0,2 5 0,5-3 0</inkml:trace>
  <inkml:trace contextRef="#ctx0" brushRef="#br0">10948 7151 7114,'-8'0'-1182,"2"0"1182,6 0 0,0 0 0,0-6 0,0-2 0</inkml:trace>
  <inkml:trace contextRef="#ctx0" brushRef="#br0">10777 7378 8000,'-7'-8'731,"7"2"-534,7 6-88,1 0-344,5 6-771,-5 2 516,0 7 490,-2-1 0,0 0 0,2 0 0</inkml:trace>
  <inkml:trace contextRef="#ctx0" brushRef="#br0">10706 7606 7369,'8'0'1279,"5"0"-760,-4 0 0,-1 0-1009,2 0 211,-1 0 180,-1 6 99,5-4 0,-5 10 0,6-4 0</inkml:trace>
  <inkml:trace contextRef="#ctx0" brushRef="#br0">11076 7179 8022,'14'0'216,"5"0"-23,0 0 1,6-4 266,-1-1 1,8 0-261,1 5 1,-1-5-148,-9 1 0,4-6-122,-3 5 1,-5-1-760,-5 1-155,0 4 503,-12-6 200,4 7 0,-8 7-136,-2 2 0,-10 4 243,-10 1 0,-8 7 173,-1 2 0,-6-1 0,1 2 0,3-5 0,2 5 0,4-5 83,6 4 1,2-8 130,7 4 1,1-12 884,4 8-744,2-11 1,9 3 53,3-7-103,9 0-61,8 0 0,13-2-135,3-3-31,3-9 1,1-2-112,1-3 0,-2 4-458,-3 0 1,-5 3 489,-9 2 0,3-2 0,-5 4 0</inkml:trace>
  <inkml:trace contextRef="#ctx0" brushRef="#br0">11360 7265 8022,'-9'6'0,"-1"3"0,1 9 175,-5 1 0,-2 8 348,-3 1 0,2 7-270,-7 7 0,5 1-88,-5 0 1,7-7-122,-2-3 0,5-4-249,4-6 0,4-2-879,6-7 443,0 0 278,0-6-124,6-1 296,8-14 1,2-2 190,3-10 0,3-3 0,0-7 0</inkml:trace>
  <inkml:trace contextRef="#ctx0" brushRef="#br0">11332 7393 7895,'0'28'300,"0"0"569,0 1 0,0 4-442,0 0 0,0 0-242,0-4 1,0-6-34,0 1 1,6-6-86,4 1 0,2-8-109,3-2 48,-1-6 0,0 4 65,0-7 1,5-7-214,0-2 0,0-9-511,-5-1 1,1-6 330,-1 1 0,-2-1-467,-2 1 1,1-2 319,-6 2 0,4-3 469,-4-1 0,6-7 0,-3-1 0</inkml:trace>
  <inkml:trace contextRef="#ctx0" brushRef="#br0">11915 7037 8012,'14'0'424,"-6"0"1,-2 6-63,-6 4 1,-6 7-21,-3 2-157,-10 7 0,-4-4 46,-5 6 0,-5-1-14,0-3 0,-4 2-35,9-2 0,-4-3-120,9-2 0,2 0-898,2-5 386,3 3 181,2-15-868,6 4 711,-4-12 1,10-4-560,-3-9 636,10-3 0,3-5 35,6 4 1,7-4 313,2 3 0,-1 2 0,2-2 0,1 9 0,9 0 0,-4 3 0,3 7 0,-3 0 91,-2 5 1,-6 7 91,-3 2 0,2 8 117,-2 2 0,-2 7 272,-7-3 1,-2 4-168,-4 2 0,-2-1 8,3 0 0,-5 1-107,-5-1 0,-1 5-47,-4 1 1,-3-3-360,4-7 116,-4 3-315,-1-11 1,1 4-1038,4-6 969,-4-6 0,12-8-210,-4-9 1,3-10 240,2-5 1,0-3 335,0-1 0,5-5 0,0-1 0,4 1 0,-4 5 0,5 1 0,-6 3 0,1 4 0,-5 6-210,0-1 286,0 7 253,0 2 1,-1 8 393,-4 2 0,-3 6-360,-6 9 0,-2 3 65,-3 6 1,2-2-61,-7 2 1,5-3-294,-5 9 1,7-6-47,-2-4 1,5-2-230,4-3 1,4-8-1301,6 3 783,-6-3 717,4-3 0,-4-2 0,6-6 0</inkml:trace>
  <inkml:trace contextRef="#ctx0" brushRef="#br0">12000 7137 7991,'22'-15'116,"4"3"-58,-7 2 1,6-2 148,-1 2 0,4-2 340,5-3 0,-1 6-544,6-1-20,-7 1-184,-2-5 0,-9 4-730,-6 1 405,1 6 222,-7-4 0,-5 7 304,-13 0 0,-6 0 0,-12 0 0</inkml:trace>
  <inkml:trace contextRef="#ctx0" brushRef="#br0">12171 6895 7901,'0'14'-132,"0"7"383,0 2 0,-5 4 284,0 2 0,-1-2-645,1-4 18,4 4-3,-6-11 0,7 4-169,0-5 55,0-1 0,7-6-339,2-4 1,-1-2 547,2-2 0,5-13 0,7-2 0</inkml:trace>
  <inkml:trace contextRef="#ctx0" brushRef="#br0">12413 6895 7991,'-7'19'-365,"-2"0"1,-5 5-229,-5-5 282,3 6 121,-11-9 0,10 9 252,-7-6-150,6 6 0,-7-9 88,6 3 0,-6-3 0,3-2 0</inkml:trace>
  <inkml:trace contextRef="#ctx0" brushRef="#br0">12086 7151 7991,'0'14'-152,"0"2"-35,0 3 1,0 1 401,0 4 0,0 8 447,0-4 1,-2 8-433,-3-2-37,4 5-48,-6-9 1,7 5-253,0-7 117,0 1 14,0-7 0,0 3-807,0-6 386,7 0-210,-6-11 86,6-2 0,-6-6 198,4 0 1,-4-11 39,4-3 1,-2-8 282,2 3 0,-2-6 0,7 1 0,-6-3-98,6-1 98,-7-1 86,10 1 0,-5 1 180,6 3-57,0-3-136,7 5 0,1-1 176,6-1 1,1 6-22,-1 0 1,0-3 77,1 2 0,-1 5-94,1 4 1,-6 7 91,1-2 1,-11 4 230,1 1-165,-9 6-104,1 2 1,-6 11 133,0 0-157,-6 6-214,4-3 0,-10 8-162,2 4 0,-3-4 89,-1 3 0,0-3-172,0-2 0,4-1-207,1-3 0,-1 3-462,-4-4 1,3-2 884,-3-2 0,3-3 0,-10-2 0</inkml:trace>
  <inkml:trace contextRef="#ctx0" brushRef="#br0">12157 7378 7976,'6'-8'-278,"2"2"-106,6 6 0,2-5 357,3 1 0,-2-3 332,7 3 0,0 0-289,4-5 1,-1 4-214,-3-4 1,-1 4-28,-9-5-367,4 7 180,-17-3 411,6 6 0,-14 0 0,0 0 0,-14-6 0,-1-2 0</inkml:trace>
  <inkml:trace contextRef="#ctx0" brushRef="#br0">12299 7293 7976,'-14'14'0,"6"0"0,-3 2-79,6 3 1,-5-1-52,6 5 1,-7 6 584,1 4-183,4 0 1,-7-5-51,4 1-1,2-1 0,1-6 147,0-1 52,4-7-165,-4 0 0,7-6 102,4-3 0,5-10-186,9-4 1,3-5-111,6-5 0,5 1-1075,0-5 504,1 5-83,0-9 593,-4 12 0,11-12 0,-4 5 0</inkml:trace>
  <inkml:trace contextRef="#ctx0" brushRef="#br0">3299 9027 8286,'-8'-6'-919,"0"5"1798,3-4-303,4 3-341,-5 9 0,6 2 119,0 10 1,0 3-66,0 7 22,0 5 1,4 7 344,1 7 1,4 7-225,-4 2 1,0 0 25,-5 4 0,0 3-484,0-3-257,0 13 1,0-7 98,0 9 0,-5-16-861,0-8 748,1-7 1,4-5-145,0-7 1,0-6-439,0-13 160,0-6 0,0-5 145,0-12 1,0-4-52,0-15 0,0-1 625,0-13 0,0 2 0,-7-15 0,0 4 0</inkml:trace>
  <inkml:trace contextRef="#ctx0" brushRef="#br0">3199 9127 8149,'7'-13'-205,"2"4"1,9-2 397,1 6 1,6-4 347,-1 4 0,2-5-334,3 6 1,1-6 3,3 5 1,-5 1-162,1 4 1,-2 0 115,-8 0 0,4 6-161,-4 3 0,-4 6 47,-6 4 1,-6 3-61,2 6 1,-3 2 84,-2 3 0,-7-1-34,-2 6 1,-5-7-91,-5 3 1,1-4 112,-6-2 1,1 0-152,-6 1 0,1-5 124,-1-1 0,6-7-519,-1-2 1,7-1-381,-2-8 860,3-1 0,2-4 0,0 0 0</inkml:trace>
  <inkml:trace contextRef="#ctx0" brushRef="#br0">3925 9027 8213,'-7'15'350,"-1"-3"-295,-6-2 1,-2 9 29,-3 0 1,-3 8 1698,-6 6-1124,-1 9 0,-4 9-1208,0 6 1091,0 0-241,11-1 1,-4 3-211,7 3 1,2-9 42,8 4 1,2-5-709,7 0 0,7-9 249,2-10 72,10-9 1,9-5-394,10-10 1,10-6 644,4-12 0,6-7 0,6-12 0,2-1 0,0 1 0</inkml:trace>
  <inkml:trace contextRef="#ctx0" brushRef="#br0">4180 9241 9166,'8'6'27,"-1"-4"-213,-1 4 249,2-6 0,6-6-192,0-4 164,1 4 0,-1-5-188,0 6 1,0-4 64,0 4 16,1 0 49,-7 5 0,-2 2 107,-6 2-27,0 4 0,0 11 187,0 0-1,-6 0-215,-2 2 1,-2-4 260,1 7-248,-1-1 43,2 0 0,-3 2 16,6-6 1,-1 4-74,1-4 1,4 0-18,-4-4 0,4-6 25,1 1 0,6-7-114,3 1 0,4-4-80,1-4-26,0-4 134,1-6 1,5-5-123,4 0 0,1-5 37,-1 5 1,3-5-170,-4 5 1,3-1 102,-3 1 0,3 3 39,-7-3 0,0 5 51,-5 4 0,-5-1 148,1 7 29,-7-1-147,3 11 0,-6 2 444,0 6-205,0 7 1,-1 1 13,-4 6 1,-1 1 196,-4-1 1,2 7-138,3 3 0,4 3 81,-4 2 1,4-2-187,1-3 1,0 3-59,0-3 1,0-2-1,0 2 87,0-7-97,0 4 1,0-13-8,0-3 1,0-3 58,0-2-2,0-6-110,-7-2 1,-1-6-156,-6 0 1,-2-6 17,-3-3 0,2-6-287,-7-3 0,5-1-181,-4-10 360,5 4 0,-7-10-875,6 7 734,0-7 1,6 0 387,4-3 0,-10-3 0,3 5 0</inkml:trace>
  <inkml:trace contextRef="#ctx0" brushRef="#br0">4721 9454 7989,'-8'0'-29,"-5"0"87,12 0 311,-6 0 1,14 0 505,2 0 0,4 5-362,1-1-287,0 1-57,7-5 0,-4 0-69,7 0-112,-1 0-108,0 0 0,-3-5-412,-6 1 1,-4-1-238,-1 5-866,-6 0 383,4 0 678,-14 6 574,0-4 0,-9 10 0,-3-2 0,3 3 0,-5 1 0,3 0 0,-1 0 0,0 0 0,4 1 94,7-7 1,1 3 642,2-7-47,3 1 0,2-5-279,10 0 1,9 0 15,4 0 1,1-6-756,5-4 130,-4 4 48,16-7 0,-10 7-162,7-3 1,-6-3 236,1 8 75,-3-1 0,-1-1 0,-1-2 0</inkml:trace>
  <inkml:trace contextRef="#ctx0" brushRef="#br0">5133 9155 7989,'8'0'0,"0"0"0,-3 0 0,-4 7 566,4 2-114,-4 10-124,-1 10 0,0 7 82,0 7 0,0-6-184,0 1 0,-4 0-37,-1 5 1,-4-5-28,4 0 0,-2-2 14,3 2 0,2-3-1169,-3-7 516,4-6 330,1-1 147,6-7 0,2-6 0,6-2 0</inkml:trace>
  <inkml:trace contextRef="#ctx0" brushRef="#br0">5417 8942 8060,'8'0'144,"5"0"1,-10 3 525,7 7 0,-7 6-226,1 12 1,-2 7-45,-2 3 1,0 11-94,0 7 1,0 0 0,0 1 0,-2 0-124,-2-5 0,2 1-91,-3-1 0,4 1-431,1-11 194,0-2-128,0-18 1,0-2-989,0-5 700,0-8 1,1-7-1216,4-9 1775,-3-10 0,10-3 0,-4-6 0</inkml:trace>
  <inkml:trace contextRef="#ctx0" brushRef="#br0">5588 9184 8060,'22'0'0,"5"0"0,-3 0 592,9 0-238,-3 0 5,5 0 1,-2 5 212,0-1 1,5 7-236,-5-1 0,-5 7-62,-4 2 0,-6 6-145,1-1 1,-5 3-237,-5 1 0,2 1-18,-6-1 0,1-4-296,-1 0 0,-3-7-1046,2 2 774,-2-3-244,-2-2-196,0-6 1132,0-2 0,0-18 0,0-4 0</inkml:trace>
  <inkml:trace contextRef="#ctx0" brushRef="#br0">6000 9013 8021,'0'-8'-78,"0"2"398,-6 6 1,-2 6 501,-6 4 1,0 9-165,-1 4-245,1 4-213,-6 2 0,2 5-96,-5 4-52,-1 3 0,-3 7 16,3-1-6,-2 1 1,11-7-267,1-3 0,1 0-1399,9-10 1234,-1 4 369,5-23 0,6 10 0,2-11 0</inkml:trace>
  <inkml:trace contextRef="#ctx0" brushRef="#br0">6285 8828 7972,'22'7'310,"-3"2"1,3 5 36,2 5 1,-4-1 446,-1 5 0,3-4-320,2 5 0,-4 0-99,-1 4 1,2 2-223,-2 3-55,0 4 70,-11 5 0,-2 12-101,-6 3-1245,0 9 1061,-13-7 1,-4 12-189,-16 0 1,12-33 0,-1 1 33,-3 4 0,-2 0 0,-6 2 1,-3 0 270,-4 0 0,-1 0 0,0 2 0,-2 0 0,-2-1 0,0-2 0,2 2 0,-1-1 0</inkml:trace>
  <inkml:trace contextRef="#ctx0" brushRef="#br0">1323 10947 9274,'8'6'354,"4"-4"0,-4 4-315,6-6 1,1 5-88,-1-1 1,-2 3 58,-2-3 1,1 0-125,-6 5 0,4 1-6,-4 4 1,0 2 110,-5 2 1,0 5-50,0 5 0,-7 0 69,-2 1 0,-4-1 135,-1 1 0,5-2-77,-1-4 0,7 3 165,-2-7 1,4-1 30,1-3-240,0-1 1,6-6 19,3-3 1,4-4-5,1-1 1,5-1-131,0-4 0,6-3 88,-1-6 1,-2-5-238,2 0 0,-2-5 59,2 5 0,1-6-59,-6 1 0,0 4 33,-5 1 0,-1-2 0,-4 2 1,2 0 80,-6 5 1,0 5-61,-5-1 33,0 7 425,0-3 1,-2 17-244,-3 3 0,4 3 74,-4-3 0,4 2-48,1 3 0,0-1 55,0 5 1,0 1 6,0 4 1,0 2 109,0 4 0,0 2 22,0 7 0,0 6-165,0 3 1,0 6-123,0-1 1,0 1 100,0-10 1,0-2-1,0-8 1,0-1 12,0-8 1,0 1 177,0-11-67,0 0 242,0-5-251,-7-6 1,-1-2-68,-6-6 0,-2 0-192,-3 0 0,-1-5 135,-4 1 1,-3-3-201,4 3 0,-3 1 55,3-7 1,-3 1-482,7-6 1,2 1-34,8 0 1,2-7-181,7-2 0,0 1 782,0-2 0,13-6 0,3-6 0</inkml:trace>
  <inkml:trace contextRef="#ctx0" brushRef="#br0">1735 11373 8133,'6'8'667,"2"-2"-415,6-6 1,1 0 108,-1 0 1,0 0-107,0 0 0,1 0-233,-1 0 0,0 0-141,0 0 0,5-4-745,0-1 21,0 0 0,-5 5 57,0 0 786,-6 0 0,-1 6 0,-7 2 0</inkml:trace>
  <inkml:trace contextRef="#ctx0" brushRef="#br0">1792 11629 8133,'-8'14'530,"-5"-6"0,13-2-74,0-6 0,2 0-88,7 0 1,6-4-114,4-1 0,6-6-216,-1 1 0,2-2-179,3-2 1,4 4-196,0 1 0,-4 5-559,-6 0 0,-1 2 473,2 2 0,-3 2-531,-7 2 952,0-2 0,0 11 0,1-5 0</inkml:trace>
  <inkml:trace contextRef="#ctx0" brushRef="#br0">2247 11075 8126,'0'-7'718,"0"7"1,0 7-287,0 7 0,0 8-193,0 6 0,0 2 137,0 8 0,0 5-62,0 4 1,0 2 127,0-1 0,0 7-119,0 7 0,0 1-39,0-2 1,0-7-246,0 3 0,0-10 71,0 1 0,0-10-248,0-5 0,0-10 128,0-4 0,0-3-1710,0-2 888,0-6 832,0-1 0,0-7 0,0 0 0</inkml:trace>
  <inkml:trace contextRef="#ctx0" brushRef="#br0">1195 12695 7934,'9'0'-383,"1"0"0,4-1 1,5-2 708,-2-2 0,5-5-53,2 6 1,3-7-152,1 1 0,-6 2-45,-3-1 1,-3 5-27,-2 0 1,-1 4 35,-3 4 0,-4 6 9,-6 9 1,-2 5-3,-2 9 0,-1 5 4,-9 9 1,3 4 11,-8 6 1,4-5-27,6 0 0,-2-8-47,6-1 1,0-2 54,5-8 1,2-6-178,3-8 51,3-4 0,6-7 26,0-3 1,0-6-38,0-9 0,1-1-137,-1-13 1,0 1-200,0-6 1,-1 1 156,-4-1 1,4 1-131,-3-1 1,1 1 63,-2 0 1,2 4 263,-6 0 0,1 12-214,-1-3 194,-3 11 1,5-1 302,-2 10 1,-3 9-153,2 10 1,-2 7 402,-2 2 0,0 12-201,0-3 0,2 10 136,2 0 0,-2 4-127,3 1 1,-4-1-123,-1 1 0,0-6-12,0-4 1,0-9-168,0-5 1,0-4 119,0-6 1,0-2-30,0-7 0,-6-4-178,-4-1 1,-2-6 89,-2 2 0,-1-3-377,1-2 0,-5 0 180,0 0 0,0 0-150,5 0 0,0-7-192,0-2 1,1-9 520,4 0 0,-4-14 0,5 2 0</inkml:trace>
  <inkml:trace contextRef="#ctx0" brushRef="#br0">1792 13164 8133,'19'0'0,"0"0"0,6-4-17,-1-1 1,1-5-88,-1 6 1,-4-1 119,-6 5-154,1 0-488,-7 0 1,-2 2 316,-6 2 0,-6 4 309,-4 6 0,-9 7 0,-3 1 0</inkml:trace>
  <inkml:trace contextRef="#ctx0" brushRef="#br0">1806 13363 8133,'-5'10'0,"1"-1"0,-1-4 720,5 5-273,0-7 1,6 3 31,4-6 1,9 0-664,4 0 0,6-5 172,4 1 0,3-7-379,7 1 1,-2-6 154,-3 2 236,3-3 0,-5 2 0,7-7 0</inkml:trace>
  <inkml:trace contextRef="#ctx0" brushRef="#br0">2318 13164 8133,'0'19'170,"0"0"0,0 7 261,0-3 0,0 4-127,0 2 1,0-1 40,0 0 0,5-4-108,-1 0 1,7-12-329,-1 3 0,3-11 1,1 1 0,-5-5-77,1-5 1,-1-4 144,5-10 0,1-5-110,-1-9 1,-6 3 5,-3-3 1,1 3 0,-1 1 1,-1 7 145,-4 3 0,-6 4-43,-3 0 0,-6 8 27,-4 2 0,-3 11-199,-6 8 1,-2 8-598,-3 12 791,3 2 0,-11 7 0,4-1 0</inkml:trace>
  <inkml:trace contextRef="#ctx0" brushRef="#br0">5923 13050 11158,'-5'15'-123,"1"-5"94</inkml:trace>
  <inkml:trace contextRef="#ctx0" brushRef="#br0">4564 11075 8148,'7'-8'530,"-6"1"0,10 9-360,-6 3 1,0 9 101,-5 10 0,0 4 6,0 5 0,0 4 2,0 5 0,0 1 30,0-1 0,0 7-113,0 4 1,0-3 0,0 2 0,1 0-434,4 5 0,-2-6 132,7-4 1,-6-9-762,6-5 1,-5-4 298,4-6 0,-6-7 1,2-6 0,-3-9 58,-2-1 0,0-8 507,0-11 0,-7-3 0,-1-6 0</inkml:trace>
  <inkml:trace contextRef="#ctx0" brushRef="#br0">4507 11046 8081,'19'-14'-233,"0"0"1,-6 0-3,6-1 0,3 7 1092,2 4 0,-2 2-369,2 2 0,-7 0-183,2 0 0,1 2-129,-1 2 0,0 3-112,-4 2 1,-1 4-24,0-4 1,-4 4-164,-1 1 0,-6 0-30,2 1 0,-4-1 124,-1 0 0,-1 5-43,-4 0 0,-4 6 19,-10-1 0,-2 4-85,-3 6 1,-2-6 81,2 0 1,2-1 28,-2-8 0,8 0-34,2-5 85,0 1-25,12-8 0,2 0 0,8-7 0</inkml:trace>
  <inkml:trace contextRef="#ctx0" brushRef="#br0">4991 10947 8081,'-8'20'-246,"-6"4"1,-2 7 98,-8 3 0,7 5 923,-2-1 1,3 3-246,2 2 0,6-1-158,3 1 0,4 0-212,1-1 1,0-4-131,0 0 0,6-6-218,3 1 1,9-6 170,1-8 1,1-2-797,-1-12 0,-1 0 442,5-5 1,-7-7 369,-2-2 0,1-10 0,-7-3 0</inkml:trace>
  <inkml:trace contextRef="#ctx0" brushRef="#br0">5019 11188 8081,'10'-9'-30,"-1"-1"162,1 7 315,4-3 0,-5 7-56,1 4 1,-7 0-604,2 9 0,-4-3 149,-1 8 0,0 2-63,0-2 0,0 4 151,0-4 0,2 0-182,3-5 180,-4 1-139,12-1 0,-10-8-6,7-6 1,-6-6 112,6-8 1,-2-2-183,1-3 1,4 3 41,-4-3 0,-1-1 32,2 1 1,-2 0 36,1 5 0,2 4 217,-6 1-102,6 5 0,-10 4 188,4 10 1,-2 7 64,2 2 1,-3 8-93,2 2 1,-2 5 294,-2 9 0,5 0-165,-1-1 0,6 7-130,-5 3 0,4 4 24,-4 0 1,0-10-334,-5-3 1,0-15 28,0 1 89,0-10 1,-2-5 41,-3-9 1,2-4-26,-6-1 0,-6-3-393,-3-6 0,-1-1 180,4-9 0,1-3-584,0-2 1,0-9 342,-1-5 0,3-4-791,2-6 1223,4-2 0,0-7 0,-2 0 0</inkml:trace>
  <inkml:trace contextRef="#ctx0" brushRef="#br0">5318 11004 8041,'14'-8'-164,"-4"1"-11,-1 7-115,1 0 1,-1 13 934,0 6 1,-5 6-203,0 4 0,-2 4-227,-2 0 1,0 6-71,0-1 0,0-1-139,0 1 1,0-5 77,0 5 0,0-7-163,0 2 1,0-3-220,0-1 0,0-7-339,0-3 1,0-8-717,0-2 1352,0-5 0,0 2 0</inkml:trace>
  <inkml:trace contextRef="#ctx0" brushRef="#br0">5474 11188 8041,'22'7'-323,"5"1"269,-3 6 0,3 0 277,1 0 0,1 0 40,-1 1 1,-4 0 196,-1 4 0,-4-6-414,5 6 0,-6-6-377,0 6 0,-6-4-919,-3 0 612,-6-1 638,3 0 0,-12-6 0,-2-2 0</inkml:trace>
  <inkml:trace contextRef="#ctx0" brushRef="#br0">5702 11004 8041,'0'22'0,"0"4"379,0-2 0,-7 5-34,-2 4 0,-8 2-130,-2 2 1,-5 0-299,5-4 1,0-3 117,5 3 1,1-8-197,4-1 0,-2-7 89,6 2-720,0-3 1,5-9 791,0-7 0,-6-13 0,-2-9 0</inkml:trace>
  <inkml:trace contextRef="#ctx0" brushRef="#br0">5872 10961 8041,'29'6'0,"-6"7"270,1 6 1,-6 8 439,1 1 0,-5 0-194,-5 6 1,2 2-141,-6 2 0,0-2-24,-5 2 0,-7 0-107,-2 5 0,-5 1-211,-5 3 1,-3-2 69,-7 2 0,6-3-942,-1-1 1,5-12 240,-5-2 597,13-10 0,-14 1 0,9-5 0</inkml:trace>
  <inkml:trace contextRef="#ctx0" brushRef="#br0">6484 11160 7914,'-5'9'1155,"0"1"-2076,1-1 107,4 6 1442,6-8 1,2 4-268,6-6 0,2-2-408,3-7 1,-4-3 39,4-2 1,-4 1-1231,-6 3 885,4 4 1,-12-4 351,4 10 0,-3 3 0,-2 6 0</inkml:trace>
  <inkml:trace contextRef="#ctx0" brushRef="#br0">6342 11458 8482,'0'-14'-32,"6"5"-54,3-1 0,6 6 890,4-6 0,-2 7-275,7-2 1,-1 4-666,6 1 0,-1 0 121,1 0 1,-1 0 14,0 0 0,1 6 0,-1 2 0</inkml:trace>
  <inkml:trace contextRef="#ctx0" brushRef="#br0">7067 10961 7953,'1'-10'-220,"4"1"0,-2-1 574,7-4 0,-1 5-57,5-1 0,1 2 106,-1-1 1,0-2-201,0 6 1,5-4-362,0 4 1,2-6 131,-2 1 0,-4 2-116,4-1 0,-3 6-73,-2-2 0,-4 3 126,-1 2 1,-6 2-15,2 3 0,-3 3 33,-2 6 0,-7 8-114,-2 6 1,-4 7 105,-1 8 0,5-2 140,-1-3 0,5 3 4,-4-3 0,6-5 200,-2-5 0,3-1-117,2-8 1,2-5-109,3-4 0,3-7-46,6 2 0,2-11 85,3-9 1,-2-2-382,7-12 1,1 3 136,8-12 0,-6 5-397,6-5 0,-11 6 231,7-1 0,-10 4-244,0 6 774,-4 2-214,0 13 1,-7 4 93,-4 8 0,-2 7-24,-2 13 1,-6 1 505,-4 13 0,2-1-228,-1 0 1,6 6 198,-2 0 0,3-1-196,2 6 1,0 1-108,0-2 1,0 1-157,0-6 0,0-1 84,0-3 0,0 2-183,0-7 1,0-6 0,0-8 0,-1-4-16,-4 0 0,2-7 30,-7-4 1,1-2-98,-5-2 0,-5-2-18,0-2 1,-5-6-229,5-9 1,-1-3-68,1-6 0,3-6 52,-3 1 368,-3-6 0,6-4 0,-5-7 0</inkml:trace>
  <inkml:trace contextRef="#ctx0" brushRef="#br0">7294 10563 7953,'10'-19'-136,"-1"0"1,-6-2 297,2 2 1,3 4 401,1-4 1,-1 8-116,2 1-200,-1 7 1,5-8-315,1 6 0,-6 0 96,1 5-14,-1 0 0,5 0 152,1 0-166,-1 7 0,0-1 50,0 4 1,-4 2 11,-1-2 1,-4 7-38,4 2 1,-5 6 37,0-1 0,-2 8-330,-2 1 0,0 5 141,0-5 0,1 0 123,4-5 0,3-5 0,6-3 0</inkml:trace>
  <inkml:trace contextRef="#ctx0" brushRef="#br0">4394 12638 8120,'-8'11'391,"3"4"0,4 5 5,1 4 0,0 3-138,0 15 1,0 3-20,0 7 0,0 3-194,0-3 1,0 2 73,0-2 0,0 3 71,0-3 0,0-1-192,0 1 1,4-8-73,1-1 0,1-2-579,-1-8 1,-3-6 42,2-8-677,-2-3 892,-2-8 0,0-10-122,0-12 1,-2-13 516,-2-11 0,2-9 0,-17-4 0,3-6 0</inkml:trace>
  <inkml:trace contextRef="#ctx0" brushRef="#br0">4252 12795 8120,'0'-41'0,"0"3"0,1 5 400,4 9 0,4 0-29,10 10 0,3-2-118,7 11 1,4 1-220,0 4 1,10 0 130,-5 0 1,1 6-376,-6 4 1,-7 2 199,2 2 0,-9 1-300,0-1 1,-3 0 226,-2 0 0,-6 0-105,-3 1 0,-4 0 88,-1 4 0,-8 4 78,-6 5 1,-6 2 110,-9 3 0,-4-1-104,0 6 1,-5-8 32,5-2 1,1-1 30,8-8-868,4 0 590,6-11 1,7-3 121,7-10 1,13-5 106,11-9 0,9-9 0,3-8 0</inkml:trace>
  <inkml:trace contextRef="#ctx0" brushRef="#br0">4806 12610 8087,'0'5'572,"-2"1"-201,-2 22 1,-4 6-96,-6 13 0,-2 10 87,-3 9 1,8-3-297,-3-1 0,4-4 165,1-1 0,2-6 4,7-4 1,7-4-508,2-5 1,4-10-184,1-9 0,0-9-411,0-6 0,1-4 21,-1-4 0,0-11 171,0-8 673,-6-4 0,5-8 0,-5-1 0</inkml:trace>
  <inkml:trace contextRef="#ctx0" brushRef="#br0">4820 12880 8058,'7'-14'0,"-6"0"361,5 6 0,-4-3 209,3 6-462,-4 0 1,7 10 152,-3 0 1,-3 6-219,2-2 1,-1 4 25,2 1 1,-3 5-66,3 0 0,-4 5-91,-1-5 1,5 4 63,0-4 0,4 0-242,-4-5 253,6 1 1,-3-7-257,6-4 0,-5-5 77,1-9 0,-1-1-55,6-12 1,4-6 12,0-4 1,0 0 86,-5 4 0,0 2 157,0 4 0,0 4-79,1 9 0,-6 4 363,1 6 1,-7 3-120,1 7 0,-2 10 355,-2 13 1,0 5-101,0-5 1,0 7 77,0-2 1,0 1-226,0-1 1,0 2-184,0-7 0,5 0-75,0-5 0,-1-1 109,-4-3 1,0-3-296,0-7 0,-1-5 41,-4 1 0,-3-7-215,-6 2 1,0-4 152,-1-1 1,1-1-567,0-4 1,0-3 139,0-6 1,-1-2-98,1-3 1,1 0-75,4-9 778,-4 2 0,5-15 0,-6 5 0</inkml:trace>
  <inkml:trace contextRef="#ctx0" brushRef="#br0">5218 12638 8053,'22'-8'0,"-1"2"0,-7 6 0,-1 6 618,-4 4 0,2 11-164,-6 7 0,0 7-237,-5 7 1,0 1 28,0 0 1,0 4-227,0 0 0,0 2 17,0-1 1,0-6-128,0 1 0,0-2-162,0-8 0,1 0-487,4-4 0,-3-12-965,3-2 1704,-4-11 0,-1-4 0,0-8 0</inkml:trace>
  <inkml:trace contextRef="#ctx0" brushRef="#br0">5446 12809 8009,'16'11'0,"3"3"0,3-7 90,6 7 1,1-3 191,-1 3 1,5 0-116,0 1 1,1-6-40,-6 0 0,-4 1-554,-1 4 0,-5 0 210,1 1 0,-8-6-897,-2 1 1113,-6-1 0,4 5 0,-7 0 0</inkml:trace>
  <inkml:trace contextRef="#ctx0" brushRef="#br0">5688 12681 8123,'-7'21'402,"2"1"291,-9 6 0,3 7-200,-8 3 0,-1 3-496,1 2 0,-5-2 44,5-4 1,0-2-75,5-6 1,4-2 58,1-4 0,6-2-1391,-2-7 183,3-6 338,2-2 0,0-18 844,0-7 0,-6-13 0,-2-4 0</inkml:trace>
  <inkml:trace contextRef="#ctx0" brushRef="#br0">5801 12596 7995,'37'0'0,"2"1"544,-6 4 0,-1 5-103,-8 8 1,-1 5 227,-9 5 0,4 2-240,-9 3 0,-2 4 216,-3 5 1,-2-2-210,-2 2 1,-8-1-256,-6 12 1,-2-8-180,-8 3 1,5-4-343,-4-1 0,1-7-2842,-2-3 3182,3-9 0,7-4 0,0-5 0</inkml:trace>
  <inkml:trace contextRef="#ctx0" brushRef="#br0">6484 12667 7908,'14'0'264,"0"0"0,-4 0-812,-1 0 0,1 0 701,4 0 1,0 0 897,0 0 1,0 0-562,1 0-803,-1 0-736,-6 0 731,-2 0 1,-6 3-80,0 6 397,-6 1 0,-8 17 0,-9-5 0</inkml:trace>
  <inkml:trace contextRef="#ctx0" brushRef="#br0">6370 12994 7908,'14'-7'0,"0"-2"0,2-2 895,3 1 1,2-1-342,2 7 1,9-3-406,-4 3 0,4 2 47,-4-3 1,1 4-1635,-1 1 1438,7 0 0,1 0 0,7 0 0</inkml:trace>
  <inkml:trace contextRef="#ctx0" brushRef="#br0">7408 12297 7963,'0'-8'9,"0"19"-24,0 13 0,-2 17 282,-2 2 1,2 10 448,-3 4 0,2 2-321,-2 7 0,4-3 9,-4 8 1,3-9-401,2 4 1,0-7 108,0-7 1,2-8-264,3-6 1,-4-11-310,4 1 1,1-13-426,-1-1 0,1-9 884,-1-1 0,-3-8 0,4-4 0</inkml:trace>
  <inkml:trace contextRef="#ctx0" brushRef="#br0">7536 12766 7963,'28'0'0,"-4"0"-44,0 0 0,-1 0-105,6 0 1,-1 0 761,1 0 0,-1 0-225,1 0 1,-6 0-1130,1 0 1,-7-1-10,2-4 750,-3 3 0,-2-17 0,1 4 0</inkml:trace>
  <inkml:trace contextRef="#ctx0" brushRef="#br0">8076 12326 7918,'14'-13'0,"1"4"0,-1 2-167,0 7 0,-5 0 244,1 0 1,-7 7 428,2 2 1,-4 5-358,-1 5 1,0 3-208,0 7 1,-6-1 75,-3 1 1,1-1 93,-2 0 0,6 2 89,-6 4 1,7-6-84,-2 0 1,4-4-17,1-5 1,6-8-50,3 3 0,4-9 21,1 0 1,5-10 107,0-4 0,5-10 58,-5-5 0,6-8 15,-1-1 1,1-5 129,-1 5 0,3-6-652,-4 1 1,-2 3-650,-2 2 0,-3 4 354,-2 6 0,-5 4-1484,1 9 2257,-7 4 1,3 9 0,-6 7 0,0 1 168,0 12 1,0 6 473,0 4 0,-5 6-301,1-1 0,-1 5-178,5 4 0,-5-1-143,1 6 0,-1 5-246,5 5 1,0-2 105,0-8 1,0 0-226,0-9 1,0 3 8,0-9 0,0-7-92,0-1 1,0-10 14,0 0 1,-2-5 31,-3-4 0,-2-4-133,-8-6 0,1-6 78,0-4 1,-5-4-379,0-5 1,-6-5-37,1-9 1,2 0 637,-2-10 0,1-3 0,-6-10 0</inkml:trace>
  <inkml:trace contextRef="#ctx0" brushRef="#br0">8090 12311 7910,'2'-15'1,"3"-4"0,-2-3 58,6-7 0,-1 2 305,2 4 0,7-4-99,-3 3 1,5-3-136,0-1 0,2 4 101,2 0 0,3 7-281,-7-2 0,4 0 38,-4 5 0,0-4-68,-5 9 43,1 3 0,-6-1-290,1 7 0,-7 4 124,2 5 1,-4 10 32,-1 19 0,0 1-189,0 13 359,0 1 0,-6 10 0,-2 2 0</inkml:trace>
  <inkml:trace contextRef="#ctx0" brushRef="#br0">868 14998 8026,'-8'0'232,"-3"11"-232,6 4 0,0 15 289,5 3 0,5 9-69,0 11 1,4 0-28,-4 14 0,4-6-311,-4 6 1,6-6 298,-1 6 0,2-6 97,3 5 1,-3-6-136,-2 2 1,2-3-307,-2-3 0,-2-11 212,1-7 0,-1-8-1526,2-7 1111,2-2 1,-10-15-197,3-6 1,-4-9 561,-1-15 0,0-6 0,0-13 0</inkml:trace>
  <inkml:trace contextRef="#ctx0" brushRef="#br0">854 15112 8026,'28'-20'-228,"0"5"-58,1 1 1,-1 0 461,1 4 0,-2 2 444,-4-1 1,4 6-390,-3-2 0,-4 4 194,-1 1-249,-3 0 0,-3 1 29,-4 4 1,-2 3-215,-7 6 1,0 2-9,0 3 1,-7 4-14,-2 11 0,-10 2-62,-5 7 1,-4 6 32,-6 3 0,0 1 125,-4-1 0,-2-3-65,7-6 1,6-2-32,8-3 1,5-9 94,5-11-65,2-2 0,14-8 0,1-2 0</inkml:trace>
  <inkml:trace contextRef="#ctx0" brushRef="#br0">1536 14956 8026,'-14'14'27,"0"0"0,-2 7-27,-3 2 0,1 11 73,-5 3 0,5 16-55,-1 3 1,4 0 606,0-4 0,6 5-428,-1 4 0,7 1 31,-2-5 0,10-7-740,5-2 1,4-10 340,5-5 0,-2-5-252,7-4 0,-5-10 162,5-9 261,-1-10 0,6-3 0,-1-6 0</inkml:trace>
  <inkml:trace contextRef="#ctx0" brushRef="#br0">1607 15268 8026,'8'-20'0,"3"4"325,-6-3 0,6 3-104,-2 2 0,4 0-22,1 0 0,-4-1-28,-1 1 0,-1 5-62,1-1-235,4 7 0,-7-2 100,4 10 1,-4 3-18,-6 6 0,0 8 33,0 7 1,0 1 32,0 8 0,-1-5-34,-4 5 0,3-8 32,-2-2 1,2-1-92,2-8 0,0 0 133,0-5 1,2-6-385,2-3 1,-1-5 130,7-5 0,-2-3-135,1-6 0,4-2 57,-4-3 1,-1 3 222,2-2-27,-1 2 0,6 3 93,-1 4 0,-5 4 318,1 10 1,-7 9-169,2 10 1,1 2 300,-1 3 0,-1 4-183,-4 0 0,0 7-28,0-2 0,0 3-167,0 1 0,0-1-170,0-3 1,0 2 160,0-7 0,-6-5-117,-3-4 1,1-8-67,-2-2 1,1-1 41,-5-9 1,-1 1-205,1-5 0,0-8 72,0-6 1,4-6-517,1-9 1,1-6 703,-2-3 0,-9-9 0,4-4 0</inkml:trace>
  <inkml:trace contextRef="#ctx0" brushRef="#br0">2034 14885 8026,'14'14'0,"-2"6"-26,-2 4 1,1 6 42,-6 8 0,-1 1 739,-4 14 1,0 5-238,0 8 0,0-2-136,0-3 1,0-2-197,0-3 1,0 1-127,0 0 1,0-6-187,0-4 0,2-9-496,3-5 0,-4-4-1333,4-6 1954,-3-2 0,4-13 0,2-2 0</inkml:trace>
  <inkml:trace contextRef="#ctx0" brushRef="#br0">2361 15126 8026,'14'2'0,"0"3"0,2 2 214,3 8 1,-3 4 385,3 0 1,1 6-502,-1-1 1,0 2 76,-5 3 1,0 4-795,1 0 0,-6 5 346,1-5 1,-7 0 271,1-4 0,-2-7 0,-2-1 0</inkml:trace>
  <inkml:trace contextRef="#ctx0" brushRef="#br0">2503 14956 8026,'0'14'267,"0"0"1,-7 2 424,-2 3 1,1 3-194,-1 6 1,1 7-265,-2 3 0,-2 3-6,2 2 1,-1-2-340,2-3 1,-4 3 100,3-3 1,3-2-664,-3 2 1,2-2-9,-1 2 0,1-3 680,3-7 0,3-5 0,-4-3 0</inkml:trace>
  <inkml:trace contextRef="#ctx0" brushRef="#br0">2787 14899 8026,'14'6'0,"1"4"408,-1 9 1,0 1 609,0 4 1,-1 9-580,-4 0 1,-2 8-204,-7 7 0,0 2-122,0 7 0,-11 0 105,-4 0 1,-7 0-369,3-1 1,-6-5 121,1-4 0,-7-2-730,-2-3 1,4-5-45,5-4 1,2-6 800,-1-8 0,-4 0 0,5-12 0</inkml:trace>
  <inkml:trace contextRef="#ctx0" brushRef="#br0">3015 15155 8026,'14'0'476,"0"0"1,2 4-218,3 1 1,3 0 397,6-5 0,1 0-342,-1 0 0,1 0-363,-1 0 1,-6 0-702,-3 0 1,-3 0 371,-2 0 1,-6 1-1298,-3 4 1674,-4 3 0,-7 6 0,-2 1 0</inkml:trace>
  <inkml:trace contextRef="#ctx0" brushRef="#br0">3000 15496 8026,'10'-6'275,"-1"-4"1,1 2 150,4-1 0,2-1 217,3-4 0,3 5-214,6-1 1,2 2-148,4-1 0,-3-2-261,7 6 1,-6-1 88,1 1 1,2 3-1034,-2-2 0,-2 2 923,-7 2 0,3 13 0,-5 2 0</inkml:trace>
  <inkml:trace contextRef="#ctx0" brushRef="#br0">4010 14984 8026,'-8'-14'617,"-5"0"0,13 6-440,0 3 0,3-1-34,12 1 1,-4 0 47,8 5 0,-2-1-174,2-4 1,-3 2 169,3-7 0,-3 7-259,-2-2 1,-5 4-168,1 1 64,-7 0 1,3 6 13,-6 4 1,0 7 0,0 2 0,-5 8 87,1 1 1,-6 1 53,6 4 0,-3 2 124,2-2 0,4 0-84,-4-5 1,5-6-23,5-3 0,-2-8-38,7-1 1,-1-8-79,5-2 1,2-8 22,3-11 1,-2-5-175,7-9 1,1-2-6,9-3 1,-4-3 62,3 3 0,-3 3-122,-2 2 1,-6 10 18,-3 4 0,-5 3 371,-4 2 15,3 6 126,-12 1 0,5 14-136,-6 2 0,0 5 113,0 5 1,-1-1 319,-4 5 1,2 6-196,-6 4 1,4 8 134,-5 2 1,7 4-67,-2 5 0,-1 4-194,1-4 1,1 1-34,4-1 0,-2 2-14,-3-6 0,4-1 44,-4-4 1,2-9-7,-2-5 1,2-2-198,-7-8 1,6-2 31,-6-8 1,1 3 13,-5-8 0,-1 1 87,1-5 0,0-6-451,0-4 0,-1-9 57,1-4 1,5-4-66,-1-2 0,2-1-127,-1-3 0,-2 2-306,6-7 1,0 0 788,5-5 0,-6 0 0,-2 1 0</inkml:trace>
  <inkml:trace contextRef="#ctx0" brushRef="#br0">4180 14671 8026,'7'-8'387,"-6"-4"-214,4 2 1,3-2-140,1-3 0,4 0 156,1-4 0,1-3-65,-1-7 1,0 5 118,0 1 0,0 5-15,1-1 0,-1 10-245,0 4 1,0-1 80,1 1 0,-8 2-295,-2 8 1,-3 9 64,-2 10 0,0-1 89,0 6 0,-2-4-51,-3 8 1,2-3 110,-6-1 0,6-2-1066,-2-4 1082,-3 4 0,6-11 0,-4 4 0</inkml:trace>
  <inkml:trace contextRef="#ctx0" brushRef="#br0">4664 14188 8026,'5'-9'-560,"-1"-1"0,3 7 224,-3-2 1,0 4 117,5 1 0,-4 0 1052,4 0-588,-6 0 0,4 1 172,-7 4-266,0 3 0,0 6-33,0 0 0,0 0-72,0 1 1,0 4 41,0 0 0,0 1 0,0-1 0,-5-3 6,0 3 1,1 1-9,4-1 0,0-5-7,0-4 0,0-5-194,0 4 81,6-6 1,2 2-173,6-10 1,0-3 108,0-6 1,2-5-100,3 0 0,-3-6-201,3 1 0,-2-2 82,2-3 1,-5 7 125,1 3-135,-1 3 536,-6 8 22,0 2 0,-2 14 154,-6 6 0,-5 7-132,1 7 0,-6 1 35,5-1 0,1 7 109,4 3 1,0 7-37,0 3 1,0 9-284,0-5 0,0 5 73,0-10 1,0 5-244,0-4 0,0-3 5,0-7 1,-5 2-10,0-7 0,-1-5 140,1-4 1,2-7-24,-7 2 1,1-4 152,-5-6 0,4-3-75,1-6 0,-1 0 84,-4 0 1,0-6-49,0-3 0,-1-10 26,1-5 0,5-3 4,-1-1 1,7-1-2,-2 1 1,5-5-106,5-1 0,3 1-8,6 5 1,2-1-379,3 1 0,-2 4 170,7 1 1,-5 0-730,5 0 0,-1 7 106,6 7 776,-7 5 0,5-8 0,-5 4 0</inkml:trace>
  <inkml:trace contextRef="#ctx0" brushRef="#br0">5488 14956 8026,'-9'-13'-113,"0"4"1,-1-2-185,-4 6 1,0 0 1006,-1 5-382,1 0 1,-5 6 19,0 4 0,0 9-114,5 4 1,-5 4 185,0 2 1,2 6-128,7 2 0,-1 4-70,7 2 0,-1 3 15,5-3 1,0 1 9,0-11 1,6 0-422,4-4 0,2-7-576,2-3 0,5-5 418,0-5 1,5-2-156,-5-7 0,5-7-1068,-5-2 1554,0-4 0,1-14 0,2-3 0</inkml:trace>
  <inkml:trace contextRef="#ctx0" brushRef="#br0">5631 14799 8026,'8'7'-366,"-2"5"365,-6 7 0,0 13 309,0 1 0,0 6 32,0 4 1,-5 6 390,0 3 0,-1-1-361,1 1 1,4-6-189,-4 1 1,3-9-725,2-5 1,5-8 325,0-1 0,6-11-1481,-2 1 1697,-2-9 0,12 1 0,-3-6 0</inkml:trace>
  <inkml:trace contextRef="#ctx0" brushRef="#br0">5773 15112 8026,'14'0'0,"0"0"0,0 0 97,1 0 1,-1-2 251,0-2 0,2 2-509,3-3 0,-3-1 148,3 1 1,-8 1 11,-2 4 0,1-7 0,4-1 0</inkml:trace>
  <inkml:trace contextRef="#ctx0" brushRef="#br0">6143 14870 8026,'7'-6'-428,"4"3"299,-6-7 1,6 3 617,-1-3 1,2-3-106,3 4 1,-1 1-434,0-1 1,0 5 16,0 0-286,1 2 299,-1 2 1,-1 2-71,-4 2 0,-3 4 174,-6 7 0,-4 5-36,-1 4 0,-5-2 120,6 2 0,-6-2-104,5 1 0,-4 3 116,4-7 1,0 0-22,5-5 0,0 0 10,0 0 0,7-4-93,2-1 1,-1-6-136,2 2 0,1-5-177,8-5 1,-4-3 97,4-6 0,2-6-83,-2-4 1,5-3 51,-5-1 1,4-1-360,-4 1 0,0 1 165,-5 3 0,4-3-81,-4 4 424,3 2 1,-13 2 367,5 10 656,-6 2-805,3 7 1,-6 7 104,0 2 0,-1 10-54,-4 5 1,4 3 124,-4 1 1,3 1-101,2-1 0,0 7-135,0 3 1,0 9-50,0 5 0,0 3-187,0 2 1,0 0-45,0 0 1,0 0 8,0 0 0,0-7 118,0-2 1,0-6 27,0-4 1,0-5 75,0-9 1,-4-3-23,-1-7-25,-6 0 1,4-8-169,-2-6 1,-4-7-223,4-12 0,-2-4-126,1-5 0,-2-2 312,2-3 0,-2-3 159,-3-7 0,-5-6 0,-2-2 0</inkml:trace>
  <inkml:trace contextRef="#ctx0" brushRef="#br0">6242 14671 8026,'0'-28'0,"6"4"-30,4 1 1,-2-1 85,1-5 1,1 6 127,4-1 1,2 5 107,3-5 1,-4 7-265,4-2 0,-3 5 91,-2 4 1,-4 4-160,-1 6 111,1 0 0,2 2-128,-2 2 1,-4 6 34,-6 9 0,0-2-72,0 7 1,-1 0 60,-4 4 0,3 0-127,-2 1 0,2-7-11,2-3 0,0-3-254,0-2 1,2-6 424,2-3 0,11-4 0,7-1 0</inkml:trace>
  <inkml:trace contextRef="#ctx0" brushRef="#br0">6782 14614 8026,'15'0'-420,"-1"0"349,0 0 1,0 5 719,0 0 1,7 4-182,3-4 0,-4 6-199,-1-1 0,3 2-58,2 3 0,-4 0-1,-1 4 1,-3-1-52,-2 5 0,1 1-186,-1 5 0,0-1-110,0 0 1,-6 2 159,-3 4 1,-3-3-157,-2 7 1,-7-5 53,-2 5 0,-5-2-418,-5 2 1,-4 3 92,-5-3 0,-7 2-445,-3-2 618,-3-3 0,-8-7 1,-1 0-1</inkml:trace>
  <inkml:trace contextRef="#ctx0" brushRef="#br0">7138 14103 8026,'0'-15'0,"1"3"98,4 2 246,-3-2-120,4 10 1,-4-4 4,2 6 0,-2 8-119,3 6 0,-4 6 148,-1 9 0,0 6-113,0 3 1,-1 3 11,-4 1 0,3-4 24,-2 0 0,-3-5-159,2 5 0,-1-6-333,1 1 0,4-9-456,-4-5 1,4-4 24,1 0 742,6-7 0,2-2 0,6-6 0</inkml:trace>
  <inkml:trace contextRef="#ctx0" brushRef="#br0">7209 14330 8026,'9'0'-374,"1"0"1,-5 0 298,4 0 0,-4 0 529,4 0 1,1-1-437,4-4 0,0-1-389,0-4 0,1-3 371,-1 4 0,0-4 0,0-1 0</inkml:trace>
  <inkml:trace contextRef="#ctx0" brushRef="#br0">7536 13918 6671,'0'14'370,"0"0"0,-2 2-187,-2 3 0,2-2-82,-3 7 1,4-5 88,1 5 0,-5-5-118,0 4 1,0-5 1,5 1 0,0-8-60,0-2 0,2-6-143,3 2 1,-2-3-38,6-2 1,1 0 141,4 0 0,0-11-90,0-4 0,1-7 61,-1 3 0,5-6-176,0 1 0,0-1-23,-5 1 0,-1-1 107,-4 6 1,2 0 144,-6 5 1,4 5 223,-4-1 124,0 7 1,-5-2-147,0 10 1,0 4-18,0 10 1,0 5-48,0 9 0,0 2 113,0 3 0,0 8-28,0-4 1,1 4-91,4-3 0,-3 4-213,3 1 1,1 4 133,-1-5 1,1 1-103,-1-6 1,-4 1 102,4-1 0,-3-5-165,-2-4 0,-7-8 76,-2-1 0,-4-8 134,-1-2 1,0-1-7,-1-9 1,-5 1 157,-4-5 1,-1-5-150,1 1 0,-3-12 144,4 2 1,4-10-46,5 0 1,1-3-67,8-1 0,7-7-57,7-3 0,12-1-117,7 1 1,9-3-246,10 3 1,-3 2-176,4-2 0,-3 6-1156,3-1 1336,2 3 1,7 1 0,0 1 0</inkml:trace>
  <inkml:trace contextRef="#ctx0" brushRef="#br0">1337 10932 8135,'-21'-36'0,"9"3"-85,-7 9 0,11-3 171,-6 4 1,3-4 281,-4-2 0,6 6-71,-1-1 1,3 11 129,-3-1 1,-3 5-82,4-1 1,-5 4-43,-5 6 1,-3 3-260,-7 7 1,-6 5 68,-2 14 1,-9 7-50,-2 7 1,-2 1-100,7 8 1,-1 0-120,11 5 0,6-2 127,8-3 1,5-4-55,4-10 0,4 1 8,6-6 0,8-1 94,6-8 1,7 1-179,7-6 1,0 0 121,1-5 0,-1 0 66,1 1 0,-6-3 238,1-2 1,-7 2-246,2-2 0,-3-2-39,-2 1 0,-6 1-110,-3 4-78,-3 0 1,-2 0-131,0 1 0,-2-1-135,-3 0 1,-3 0 395,-6 0 1,0 5 736,0 0 1,-5 0-401,0-5 1,-5 5-221,5 0 0,-1 5-9,1-5 1,3 5-152,-3-5 1,3 4 67,2-4 0,1 5-122,4-5 1,3 2 126,6-3 1,0-2-7,0 3 1,1-3 152,4-2 0,1 0-142,4 1 1,2 0 223,-2 4 0,1 5-55,-2 9 0,2 5 217,-6 10 1,5 7 32,-6 6 0,1 7-102,-5-1 0,5 1-6,0-2 1,-1 3 72,-4-2 0,0 1 184,0-2 0,0-4-104,0-10 0,5-5-401,0-9 0,6-8 114,-2-6 1,4-13-738,1-2 1,0-5 154,1-4 1,4-7-88,0-2 0,6-12-1125,-2-7 1653,4-1 0,-5-12 0,-1 5 0</inkml:trace>
  <inkml:trace contextRef="#ctx0" brushRef="#br1">8744 11672 8092,'-8'-21'0,"-3"5"-137,7-3 1,-1 4-301,5 0 1321,0 1 0,1 5-371,4-1 0,3 7-195,6-2 1,7 4-73,3 1 0,4 4 81,5 1 0,-1 8-84,6 1 1,-2 2 158,2 8 0,3 1-407,-3 8 0,-2-1 123,2 6 0,0 4-406,5 6 1,-7 7 256,-3 2 0,-4 6-292,-6 8 0,-12-31 1,-3 1 249,-2-1 0,-2 0 1,0 1-1,-2 0-59,-2 35 1,0 3 267,1-37 1,-2 1 0,-4 2 0,-2 0-49,-2 0 1,-1 0-1,-2 1 1,-2-2 23,1-1 1,-2 0 0,-2 2 0,-1 0-41,0 0 1,-2 0 0,-2 4 0,-2 1-289,1 2 0,-1 1 0,-1-3 0,1 1 286,0 3 0,1 1 0,-2-6 1,-1-2-171,-2-1 1,-1-2 0,3-7 0,0-1-22,0-5 0,0-1 0,-20 21-73,-1-13 0,4-11-582,5-13 1,8-6 437,6-8 0,7-7-991,-2-2 1,8-12 111,2-7 1217,5 0 0,-2-7 0,6 6 0</inkml:trace>
  <inkml:trace contextRef="#ctx0" brushRef="#br1">8588 13648 8092,'0'16'653,"0"3"1,-6-2-572,-4 7 1,-2 6-71,-3 8 0,1 3 971,0 1 0,0 2-357,-1 4 1,3-6-167,2 1 0,4-3-265,6-12 1,0 2 40,0-11 0,13 3-203,6-8 1,9-3 144,10-11 1,17-12-255,16-7 0,-31 4 1,-1-3-332,0-3 0,-2-1 1,1-2-1,-2-1-643,-2-3 0,-1-1 1050,-1 1 0,-1-1 0,26-23 0,0 0 0,0 0 0</inkml:trace>
  <inkml:trace contextRef="#ctx0" brushRef="#br0">4678 15993 7983,'0'15'-203,"0"-1"1,0 11 649,0 4 1,0 2-233,0-2 0,0-1-471,0 0 1,0 1 53,0-1 1,2-4-231,2 0 1,-2-12-166,3 3 597,-4-11 0,6 9 0,1-5 0</inkml:trace>
  <inkml:trace contextRef="#ctx0" brushRef="#br0">4849 16022 7983,'0'20'-89,"0"4"0,0 3-30,0 1 1,0 7-487,0 3 605,-7-3 0,-1 6 0,-6-5 0</inkml:trace>
  <inkml:trace contextRef="#ctx0" brushRef="#br0">4635 16278 7983,'7'14'16,"2"0"1,4 7 99,1 2 1,0 4-10,1 2 1,-6-1 129,0 1 0,1-3-29,4-2 1,0 1-39,1-6 1,-6-1-87,1-9 1,-1-2-120,5-7 1,5-13 78,0-6 1,2-13-453,-2-6 1,0-9 51,9-5 356,-3-10 0,16 4 0,-4-5 0</inkml:trace>
  <inkml:trace contextRef="#ctx0" brushRef="#br0">1380 17102 7855,'-15'0'1050,"7"0"-808,2 0-193,6 0 0,6 2 85,4 3 1,3-2-30,1 6 0,0-4-100,0 5 1,5-7 94,0 1 0,0-2-176,-5-2 0,5 0 56,0 0 1,0-2-90,-5-2 0,1-4 40,-1-6 1,0-1-44,0 1 1,0-5 54,1 0 0,-3-1-24,-2 1 1,1 3 7,-6-3 0,4 8 2,-4 1 98,0 7 1,-4-3-57,4 6 1,-4 6 155,4 4 0,-3 4-29,-2 5 0,0 1 78,0 4 1,-5 3-101,0-3 1,1-2-6,4 2 0,0-1 116,0 6 1,0-1-105,0 1 1,0-1 53,0 0 0,0 1-47,0-1 0,0-4-138,0 0 0,4-7 65,1 2 1,1-5-5,-1-4-158,-3-4 1,6-6 45,-4 0 1,-2-6-81,3-4 0,-4-7 29,-1-2 1,5-6-104,0 1 0,-1-3 33,-4-1 0,0 1 164,0 3 0,2-1-9,3 6 0,-4 0-47,4 5 108,-3-1 1,-2 6 356,0-1-148,0 7 1,0-1-89,0 8 0,4 4 49,1 6 1,1 5-51,-1 0 1,-3 5-58,3-5 1,1 6-34,-1-1 1,1 3-16,-1 1 1,-4 1-85,4-1 0,1 1 101,-1-1 0,0 0 147,-5 1 1,0 1-146,0 3 0,0-3 240,0 3 1,-2-3-66,-3-1 1,2-6-153,-6 1 0,1-7 30,-2 2 0,-2-4 4,2-6 1,-2-3-91,-3-6 0,6 0-262,-1 0 1,1 0-362,-5 0 1,1-6 279,4-3 1,-2-6-608,6-4 1,-1 2 952,1-7 0,3-6 0,-4-6 0</inkml:trace>
  <inkml:trace contextRef="#ctx0" brushRef="#br0">1863 17316 7983,'20'0'-114,"4"0"1,3-2-299,1-3 1,-1 4 592,-3-4 1,3-1 681,-3 1 0,-2 0-1126,1 5 0,-5 0 72,1 0 0,-8 0-535,-2 0 299,-6 0 427,4 6 0,-7 2 0,0 7 0</inkml:trace>
  <inkml:trace contextRef="#ctx0" brushRef="#br0">1962 17472 8473,'23'0'741,"3"-5"-168,-2 1 1,5-8-421,4 3 0,-3 1-368,3-1 0,2-1-100,-2-4 1,0 4 201,-5 1 0,-5 4-1194,-4-4 1307,-4 6 0,0-4 0,-1 7 0</inkml:trace>
  <inkml:trace contextRef="#ctx0" brushRef="#br0">2361 17060 8391,'0'20'974,"0"4"0,0 9-400,0 5 0,0 0-78,0 5 1,0 2-354,0 12 1,4 0-392,1 0 0,5 5 251,-6-1-357,7 1 0,-3-5 0,6 0 0</inkml:trace>
  <inkml:trace contextRef="#ctx0" brushRef="#br0">3185 16804 7983,'0'-22'-440,"0"1"176,0 7 1539,0 0-356,0 0-758,0 6 1,5 9-88,0 13 0,1 2-133,-1 8 0,-2 6 246,6 8 1,-4 4 26,5 6 1,-1 2-228,5 7 0,-4-1 127,-1-4 0,-1 3-346,2-3 0,1 2 134,-7-2 1,6 2-114,-5-7 0,-1-6-521,-4-8-399,7-3 1131,-6-8 0,6-20 0,-7-12 0</inkml:trace>
  <inkml:trace contextRef="#ctx0" brushRef="#br0">3271 16733 7983,'20'0'-232,"-4"-5"193,3 0 1,1-1-36,-1 1 0,0 4 62,-5-4 0,1 3 7,-1 2-118,0 0 39,0 7 0,-6-4 277,-3 6 0,-3 1-74,-2 4 0,-2 2 16,-3 3 1,-7 8-117,-7 6 0,-7 6 1,3-1 0,-4 3 20,-2 2 0,6-2-51,-1-3 1,7-5-225,-2-9-444,3 3 679,8-12 0,8 0 0,8-9 0</inkml:trace>
  <inkml:trace contextRef="#ctx0" brushRef="#br0">3669 16662 7983,'-2'14'202,"-3"0"1,2 7-148,-6 2 1,-1 4-7,-4 2 1,1 5-18,4 4 0,-2 8 262,6 1 1,-1 7-115,1-2 0,3-3 102,-2-1 1,2-1-78,2-4 1,5-1-576,0-13 1,6-1 248,-2-14 0,8 2-646,2-11 1,2-2 225,-2-8 1,-3-7 540,3-7 0,-4-13 0,0 2 0</inkml:trace>
  <inkml:trace contextRef="#ctx0" brushRef="#br0">3754 16861 7983,'8'-7'-270,"-3"-2"1,1 1 107,-1-1 0,4 4 525,-4-5 1,1 7 40,-1-2-559,-4 4 1,11 2 119,-8 4 0,1-2 36,-5 7 1,0-1-70,0 5 1,0 1 69,0-1 0,0 6 72,0 4 1,0 3-61,0 1 0,-5-4 116,1 0 0,-1-5-59,5 4 0,0-10-4,0 1 1,0-7-76,0 2 0,6-7 15,4-2 1,2-13-355,2-11 1,5-4 162,0-5 0,5-2-281,-5-3 1,0 2 240,-5 3 1,0 9 193,1 0 1,-6 7-169,1 3 498,-7 6 1,5 5-144,-4 12 0,-2 7 68,3 12 0,-4 7 346,-1 3 1,0 5-194,0 4 0,0-4 52,0-1 1,2 1-132,3-5 0,-2-2-372,6 2 0,-1-6 134,2 1 0,-2-10-143,-4-4-15,-2 4 1,4-8-47,-6 4 1,0-8 37,0-1 0,-6-7 61,-4 2 1,-4 1-57,-5-1 1,3 4 52,-3-4 1,-1 0-340,1-5 0,-5-2 163,5-3 0,2-4-457,7-10 680,4-3 0,0-7 0,-2 1 0</inkml:trace>
  <inkml:trace contextRef="#ctx0" brushRef="#br0">4095 17060 7983,'14'-7'581,"1"6"0,-1-6-446,0 7 0,-5 0 104,1 0 0,-5 0-784,4 0 1,-4 0 6,4 0-133,-5 0 327,8 0 344,-10 0 0,4 7 0,-6 1 0</inkml:trace>
  <inkml:trace contextRef="#ctx0" brushRef="#br0">4152 17159 7983,'0'10'-369,"0"-1"1,-5-4 942,1 4 155,-1-5-262,11 2 1,2-6-432,6 0 0,0-2-408,1-2 1,-1-4-968,0-7 1339,0 1 0,7 0 0,1 0 0</inkml:trace>
  <inkml:trace contextRef="#ctx0" brushRef="#br0">4365 16761 7983,'0'11'640,"0"3"1,0-1-162,0 11 1,0 4-158,0 5 0,0 8-227,0 2 1,0 0 129,0 4 0,0-3-321,0-1 0,2-7-279,3-2 1,1-1-326,3-5 0,2 2 235,-6-11 0,5-5 465,-6-4 0,7-7 0,-3 3 0</inkml:trace>
  <inkml:trace contextRef="#ctx0" brushRef="#br0">4650 16875 7875,'9'0'-84,"1"0"1,-1 0 345,5 0 1,1 1 347,-1 4 1,2 8-148,2 6 0,-2 6-317,3-1 1,-1-2 37,1 2 1,-2-1-523,7 6 1,-7-2-32,2-4 1,-3-2-217,-2-7 0,-5-1 306,1-4 1,-5-3-413,4-6 691,-6 0 0,-3-12 0,-8-4 0</inkml:trace>
  <inkml:trace contextRef="#ctx0" brushRef="#br0">4863 16775 7983,'0'-14'-250,"0"6"748,0 2-551,0 6 0,0 6 26,0 4 0,0 2 41,0 3 1,-5 7-56,0 6 0,-6 7-191,2 8 1,-4 4 63,-1 0 1,-2 7 165,-3-2 0,3 2-53,-2-2 1,6-5-68,3-9-489,6-3 611,-3-13 0,6-8 0,0-7 0</inkml:trace>
  <inkml:trace contextRef="#ctx0" brushRef="#br0">4607 16804 7983,'-6'-8'0,"3"-5"63,-7 4 79,7-4 0,-5 5 252,3 4-186,4-4 1,-6 8-29,7 0 0,0 8-14,0 10 30,0-2 1,0 17 35,0 1 0,0 8-4,0 10 1,0 1-181,0 8 0,0-2 47,0-3 0,5-5 84,0-4 1,4-2 1,-4-3 0,6-7-1187,-1-7 0,1-1 194,-2-8 0,4-5 812,-4-4 0,4-7 0,1 3 0</inkml:trace>
  <inkml:trace contextRef="#ctx0" brushRef="#br0">5062 16719 7983,'2'-8'196,"2"3"48,-2 3 0,10 2 117,-2 0 1,-2 7 440,1 2 0,1 5-494,4 5 0,0-1-83,0 5 0,1-1-171,-1 2 1,0 5 133,0-1 1,-1 2-336,-4 8 1,3-5-12,-8 5 1,1-6 18,-5 1 1,0-3-96,0-2 0,-6 1-233,-4-1 1,-2 1 62,-3-1 1,0-6 88,-4-3 1,3-3-214,-3-2 0,1-6-90,0-3 618,2-4 0,-5-7 0,7-2 0</inkml:trace>
  <inkml:trace contextRef="#ctx0" brushRef="#br0">5403 16832 7983,'21'-8'236,"2"4"0,4 2 407,2 2 0,-6 0-263,1 0 0,-5 0 70,5 0-795,-7 6 0,2 2 292,-9 6 0,-6 1-695,-8-1 1,-4 5 310,-7 0 0,-4 4 68,1-4 1,-1 5 368,4-5 0,-5 0 0,-2-5 0</inkml:trace>
  <inkml:trace contextRef="#ctx0" brushRef="#br0">5460 17074 7983,'-8'-2'-273,"3"-2"0,4 0 1194,1-5 0,0 4-291,0-4 0,6 4-166,4-4 0,7 1-176,2-2 0,8-2-31,1 2 0,5-3-313,5-1 0,2 2 104,-7 2 1,5-1-1040,-5 6 0,0-4 991,-4 4 0,-1 0 0,1 5 0</inkml:trace>
  <inkml:trace contextRef="#ctx0" brushRef="#br0">6043 16576 7983,'0'-14'-189,"0"0"0,5 4 316,-1 1 0,3 6 426,-2-2 1,-2 3-310,6 2 0,-4 0-74,4 0 1,-5 2-220,0 3 98,4 3 1,-2 6-49,4 0 0,-4 0-9,-6 1 1,0-1-91,0 0 0,0 0 114,0 0 1,0 5-97,0 0 0,0 0-9,0-4 0,5-6-82,0 0 0,1-5-81,-1 0 0,3-2 126,6-2 1,0-8-216,0-6 1,7-7 66,3-7 1,2-7-47,3-3 0,-1-3 44,1-2 0,-1 1 276,1-1 0,-6 8 46,1 7 1,-11 6-47,1 8 192,-9 6 1,1 9-115,-6 14 1,0 10 406,0 8 1,-5 11-181,0-1 0,-1 3 120,1-4 0,4 6-43,-4-1 1,4 7 80,1-2 1,0 2-181,0-2 0,0 1-278,0-5 0,4-5-124,1-6 1,1-10 119,-1 2 0,-3-10-224,2 0 0,-2-4 105,-2 0 1,0-6-29,0 1 1,-2-7-9,-2 2 0,-4-4-22,-6-1 1,-5 0-175,0 0 0,-2-6 82,2-4 0,2-9-830,-7-4 1098,7-11 0,-10-2 0,5-7 0</inkml:trace>
  <inkml:trace contextRef="#ctx0" brushRef="#br0">6114 16306 7983,'0'-14'-32,"0"0"0,2 4 571,2 1 0,3-1-180,2-4 1,9-2-399,-4-3 1,9-1 40,1-4 1,5-4-8,4-1 0,-8 6 36,3-6 1,-4 12-213,0 3 159,-4 6 0,-7 9-154,-3 4 1,-6 11-62,-8 12 0,0 4-254,-5 10 491,6-2 0,-10 9 0,5-6 0</inkml:trace>
  <inkml:trace contextRef="#ctx0" brushRef="#br0">1650 18282 7786,'0'-8'-626,"0"2"1,0 8 916,0 2 0,0 4-220,0 7 1,0-1-50,0 0 1,0 5 39,0 0 1,0 0 6,0-5 1,0 0 143,0 0-106,0 1 1,0-6-39,0 1 0,0-6 24,0 6 1,1-7-133,4 2 1,-2-4 60,7-1 1,-2-1-66,1-4 1,4-4 91,-4-10 0,4-2-225,1-3 0,0-1-22,0 6 1,-4-5-28,-1 5 1,-1-4 96,2 4 0,1 0 20,-6 5 0,4-1 94,-4 1-171,0 6 446,-5 2-177,0 25 0,0-6 198,0 15 0,0 2 6,0 3 1,0 2-3,0-2 1,0 2-104,0 3 0,0 3 56,0-3 0,0 4-152,0 6 0,1-2 70,4 6 0,-2-3-215,6-2 0,-5 1 35,0-11 0,-2-7 160,-2-1 0,0-10 143,0 0-7,0-3-76,0-2 23,-6-6-387,-1-3 28</inkml:trace>
  <inkml:trace contextRef="#ctx0" brushRef="#br0">1847 19049 10650,'-12'-5'-49,"-3"-5"-10,6-2-606,-1-3 1,6-5 306,-6-4 0,7-3-1053,-2-1 1411,-3-1 0,0-5 0,-6-3 0</inkml:trace>
  <inkml:trace contextRef="#ctx0" brushRef="#br0">1891 18524 7798,'19'-2'15,"0"-2"0,7 2 82,-3-3 0,3-1 103,-3 1 1,3-1 0,-8 1 0,-3 4-1139,-6-4 537,1 3-131,-2 2 1,-2 2 264,-6 3 1,-6 3 266,-4 6 0,-7 0 0,-2 0 0,-7 7 0,3 2 0,1 0 40,-2 0 1,7-1 64,-2 2 0,8-3 644,1-7 1,7 0-317,-2 0 0,4-4 85,1-1 0,8-6-109,6 2 0,3-5-479,12-5 0,-4-7-45,8-7 1,2-5-98,-2 5 1,0-1 211,-4 1 0,5-3 0,3-7 0</inkml:trace>
  <inkml:trace contextRef="#ctx0" brushRef="#br0">2332 18382 7795,'-8'6'703,"2"4"-452,6 9 0,-2-2 126,-2 7 0,2-5-140,-3 4 0,4 3-22,1 7 1,1-3-199,4 3 0,-2 6 81,7-1 1,-2 5-248,1-10 0,4-4 96,-4-6 0,4-10-12,1 1 0,0-11-67,0-3 1,1-14-110,-1-14 1,-5-7 66,1-8 1,-7 4-17,2-4 0,1 4 133,-1-9 1,0 4-30,-5 1 1,-5 2 111,0 3 0,-6 5-79,2 9 0,-6 1 438,-4 9 0,2 3-106,-7 11 1,5 9 28,-4 10 0,1 5-355,-2 14 0,3-5 47,7 5 0,0-7 0,0 4 0</inkml:trace>
  <inkml:trace contextRef="#ctx0" brushRef="#br0">3356 18140 7818,'-6'-8'18,"4"2"104,-4 6 0,6 8 223,0 6 1,0 8-170,0 11 0,0 4-21,0 5 1,0 3 231,0 2-288,0 3 1,6 3-22,3-1 1,-1 0-128,2 5 0,-5 3-57,4-3 0,-1-1 77,1-13 0,4 0-1145,-4-15 177,-2-3 392,5-10 1,-10-20 604,3-9 0,-4-23 0,-1-7 0</inkml:trace>
  <inkml:trace contextRef="#ctx0" brushRef="#br0">3299 18268 7818,'6'-20'-28,"2"4"55,6-3 1,1 3 284,-1 2 1,2 4-120,3 1 0,-4 4-265,4-4 0,-3 5 121,-2 0 1,1 2-75,-1 2 0,-5 2 68,1 2 0,-2 4 2,1 7 1,-3 0-18,-6 4 0,0 3-11,0 7 0,0-1-33,0 1 0,-6-1 50,-3 1 0,-4-1-89,-1 0 0,0-4 86,-1 0 1,6-7-430,-1 2 0,7-8-86,-2-1-559,4-7 1043,1 3 0,6-18 0,2-4 0</inkml:trace>
  <inkml:trace contextRef="#ctx0" brushRef="#br0">3654 18112 7818,'5'-15'0,"0"1"423,0 6-235,-5 2-37,-7 31 1,-1-4 82,-6 22 1,5-4-178,-1 4 0,1-1 111,-5 1 1,4 0 66,1-1 0,5-1-82,0-3 1,2 2-3,2-7 1,2 0-421,2-4 0,0-3 186,5-2 0,1-3-498,4-7 1,0-5 317,0 1 1,0-7-392,1 2 0,-3-10 654,-2-5 0,2-2 0,-4-2 0</inkml:trace>
  <inkml:trace contextRef="#ctx0" brushRef="#br0">3725 18282 7818,'7'-20'-151,"-4"6"-38,6-1 0,-4 1 805,5 5-48,-7-4-771,9 5 134,-10-5 53,11 12 62,-12 1 1,6 8-10,-7 6 1,4 0-3,1 0 1,0 5 0,-5 0 0,1 0-72,4-4 1,-3-6 76,2 0-264,4-5 200,0 2 0,6-6-95,1 0 1,-6-11 37,1-3 0,-1-8-150,5 3 0,-1-5 109,-4 5 0,2 0-41,-6 5 415,6 0-253,-3 6 0,0 9 275,-3 13 0,-4 7-112,-1 7 0,0 2 94,0 4 1,0 0-25,0 4 1,5 7 57,0-8 0,1 6-107,-1-10 1,-2 5 22,7-5 0,-7 1-238,1-6 0,0-4 31,0-1 0,-2-5 92,3 1 1,-4-4-5,-1 0 1,-1-7-146,-4-4 0,-1-1 126,-4 2 1,-2-3-204,2 3 1,-3-10-107,-1-5 0,-5 2-131,0-1 1,0-2-433,5-8 1,1 3 802,4-3 0,-10-9 0,3-2 0</inkml:trace>
  <inkml:trace contextRef="#ctx0" brushRef="#br0">4109 18368 7818,'15'-7'935,"-1"6"-936,0-6-616,0 7 60,-6 0 268,-2 7-114,-6 1 0,-1 7 403,-4 4 0,-3 3 0,-6 7 0</inkml:trace>
  <inkml:trace contextRef="#ctx0" brushRef="#br0">4095 18567 7818,'-9'4'-593,"-1"1"1478,7 6-139,-3-9-337,6 4 0,6-8-154,4-2 1,2-4-348,2-6 0,1-1-124,-1 1 1,0 0-218,0 0 0,0 0 179,1-1 0,-1 3 254,0 2 0,0-2 0,1 4 0</inkml:trace>
  <inkml:trace contextRef="#ctx0" brushRef="#br0">4337 18368 7932,'-14'0'775,"1"1"-595,4 4 0,-3 3-84,8 6 1,-3 5-51,3 0 0,2 6 110,-3-1 1,4-2-78,1 2 1,1-7 56,4 2 0,3-3-333,6-2 1,2-6 51,3-3 1,1-4-27,4-1 1,1-6 32,-6-4 1,0-7-81,-4-2 0,-3-5 75,-2 6 0,-4-6 59,-6 5 0,0 0 200,0 5 0,-6-5-19,-4 0 1,-7 0 125,-2 5 1,-5 4-126,5 1 0,-4 5-27,4 0 0,-5 2-209,5 2 267,0 0-954,11 6 606,2 2 0,7 0 219,4-3 0,3-3 0,6-2 0</inkml:trace>
  <inkml:trace contextRef="#ctx0" brushRef="#br0">4564 18026 7818,'0'10'-98,"0"-1"0,-1-4 321,-4 5 1,3 1 356,-2 8 1,2-2-378,2 7 1,0-1-18,0 6 1,5 6-84,0 2 1,1 6 51,-1 4 0,1-1 4,3 6 1,4-4-74,-3 4 0,-3-2-136,3 3 0,-5-1-308,4-10 1,-6 3 35,2-12-730,-3-6 738,-2-7 0,0-13-78,0-7 1,0-13-90,0-11 481,0-3 0,0-7 0,0-3 0</inkml:trace>
  <inkml:trace contextRef="#ctx0" brushRef="#br0">4707 18353 7891,'14'0'0,"0"0"41,0 0 0,0 0 162,1 0 0,4 0 89,0 0 0,6 0 71,-2 0 0,4 0-411,2 0 0,-1 2 133,1 3 0,-2-2-166,-4 6 1,-2 1 97,-7 4 0,-1 0-521,-4 0 0,2-4 132,-6-1 372,0 1 0,-12 4 0,-1 0 0</inkml:trace>
  <inkml:trace contextRef="#ctx0" brushRef="#br0">4991 18240 7897,'-14'0'463,"-1"0"0,1 11 49,0 3 0,1 5-106,4 0 1,-4 3-439,4 6 1,-4 1-161,-1-1 1,4 5-179,1 1 0,6 0 2,-2 0 0,-1-4-821,1 3 1189,0-3 0,5-2 0,0 1 0</inkml:trace>
  <inkml:trace contextRef="#ctx0" brushRef="#br0">5119 18012 7904,'14'0'-398,"2"0"642,3 0 0,-7 0 562,7 0 1,-6 7-272,6 2 0,-3 8-38,-2 2 0,0 5-93,0-5 1,1 6-175,-1-1 1,-5 8-143,1 1 1,-5 6 99,4-1 0,-6 3-387,2 2 1,-10-1 1,-4 1 1,-4 0-262,-1-1 0,-7 1 237,-2 0 221,-4-7 0,-8 5 0,-1-5 0</inkml:trace>
  <inkml:trace contextRef="#ctx0" brushRef="#br0">5688 18098 8749,'20'0'-1192,"-3"0"2196,7 0-589,0 0 0,4 0-389,1 0 1,-6 0-589,1 0 1,-8 1-140,-2 4 1,-4 3 300,-6 6 0,-2 5 400,3 0 0,-10 6 0,-3-3 0</inkml:trace>
  <inkml:trace contextRef="#ctx0" brushRef="#br0">5688 18396 8005,'-23'0'326,"4"0"0,4 0 213,0 0-195,8 0 1,2 0-51,10 0 1,9-2 15,9-2 1,11 1-341,4-7 1,3 5-330,1-4 1,3-1 358,2-4 0,-3-6 0,5-2 0</inkml:trace>
  <inkml:trace contextRef="#ctx0" brushRef="#br0">6626 17714 8005,'-2'-13'-141,"-2"4"-142,2 2 495,-4 7 1,6 2 343,0 3 0,0 9 231,0 9-497,0 11 1,0 2 162,0 7 0,0 1-150,0 3 1,0 9 44,0 5 1,0 7-255,0-2 0,0-7-355,0-2 0,4-10 251,1 0 0,1-4-894,-1-5 0,-3-8 161,3-6 1,-2-7-1159,1 2 1200,-2-9 701,4-4 0,-6-6 0,0 0 0</inkml:trace>
  <inkml:trace contextRef="#ctx0" brushRef="#br0">6683 18268 8005,'14'-14'0,"-3"1"231,3 4 0,-3-2-117,8 6 0,3 0 551,2 5 1,3 0-190,1 0 0,1 0-1227,-1 0 0,-4 0 212,0 0 0,-7 0 539,2 0 0,3 7 0,0 0 0</inkml:trace>
  <inkml:trace contextRef="#ctx0" brushRef="#br0">7152 17870 8005,'14'-20'-627,"-4"8"439,-1-2 0,-1 3 78,2-3 486,2 0 652,-4 6-994,0 2 0,-2 12 59,-6 3 1,0 10 49,0 5 0,0 4-39,0 6 0,-4-3 152,-1 7 0,0-5-95,5 5 0,0-6-1,0 1 1,0-9-68,0-5-186,0-4 1,6-7-121,4-3 1,-2-7 127,1-7 0,1-7-175,4-12 0,0-1 90,0 1 0,5-7-255,0-3 0,7 2 147,-3-2 1,-2 6-23,-2-1 1,1 5 240,-1 4 0,-1-1 446,-9 6 772,4 6-897,-12 7 1,6 9 224,-7 7 0,0 1-167,0 12 0,0 3 47,0 7 1,-2-2-38,-3 7 1,4 0-98,-4 5 1,3 1-90,2 3 1,2 4-246,3 6 0,-4 0 11,4 0 1,1-2 105,-1-3 0,0-2-89,-5-2 1,0-9 87,0 4 0,0-10-49,0 0 1,0-9 49,0-5 1,-6-5-159,-4-4 0,-9-4-176,-5-6 1,2-3-207,-1-7 1,0-2-504,0-17 1,-3 2-59,8-10 1085,-1-1 0,-2-11 0,-1-2 0</inkml:trace>
  <inkml:trace contextRef="#ctx0" brushRef="#br0">7251 17742 8005,'8'-14'0,"-1"0"161,-7-1 0,1 0 118,4-4 1,-3 1 120,2-5 0,4 4-185,2-5 0,-2 2-15,1-2 0,1-3-49,4 4 1,5 1-136,0-2 1,4 5-67,-4-5 0,0 7 189,-4-2 0,-1 5-648,0 4 296,0-3 0,-4 12-62,-1-4 1,-6 11 36,2 9 0,-3 4-40,-2 4 0,1 6 278,4-1 0,3 1 0,6 5 0</inkml:trace>
  <inkml:trace contextRef="#ctx0" brushRef="#br1">455 14714 8059,'-14'14'51,"6"7"55,4 2 0,-3 6 162,2 4 0,1 3-21,4 7 0,1 6-15,4 3 1,1 14-1,4 6 1,3 2-119,-4-3 1,4-2 132,1-2 1,0 2-16,0-2 1,-4 8-156,-5-34 0,-1-1 0,1 39 87,0-39 1,-1 0 0,0 39-309,-2-38 1,0-1 0,5 37 321,-3-5 0,3-3-400,-3-3 0,-2-9 142,3-9 0,-4-12-436,-1-8 0,0-6-347,0-7 284,0-7 0,0-10 292,0-12 1,0-13-519,0-11 805,0-16 0,7 2 0,1-11 0</inkml:trace>
  <inkml:trace contextRef="#ctx0" brushRef="#br1">512 14785 8059,'-4'-22'0,"-1"3"790,0 10-358,5 2 0,0 9-2,0 3 1,6 2-98,4 8 0,2-1-40,3 0 0,4 3 2,0-2 0,7 2-48,3-7 0,7-4-136,12-1 0,2-5 121,7-5 1,5-3-336,-1-6 0,1-5 97,-5 0 0,4-5-39,1 5 0,12-6 158,2 1 1,0 4-197,0 1 1,-10 3-55,-4 2 1,-4 4 54,-1 1 0,0 4 208,0-4 0,12-3-104,7-6 0,-36 9 0,1 0 175,-1-3 1,0 0-1,38-7-6,-7-4 0,6 4-163,-37 7 1,1 0-1,1 3 1,1 1-31,2-2 1,0 1 0,-4 1 0,0 0 55,2 1 0,-1 0 0,30-7 120,-1-1 1,-3 7-68,3 4 0,0-3 67,0 3 1,3-1-116,-3 5 1,-3 0 57,-11 0 1,0-5-170,0 0 0,1-1 143,4 1 0,3 2-8,6-6 1,-3 4-44,3-4 1,-14 4 3,4-5 22,-6 1 0,9-1-55,2 1 1,4 4-18,1-4 1,-7 4-6,-2-5 1,-4 7-10,-1-1 1,-1-3 77,-4 3-32,3-1 0,-3 0 122,10 0 1,-2-6-74,6 2 0,-1-4-36,1-1 0,-3 3 21,-6-3 0,2 3-159,2-8 0,4 1 97,6-1 1,0 2-106,0-7 1,-4 7-21,-1-2 1,-7 3-121,-3 2 0,0 0 119,-9-1 0,7 6 55,-2-1 0,-1 6 235,1-6 0,-5 7-150,5-2 0,-9 4 182,4 1 0,-7-5-107,2 0 0,1-1 68,-5 1 0,9 2-14,5-6-345,4 5 214,7-8 1,-5 4-49,4-6 1,-8 1-159,-2 4 0,-8-2 232,-1 6 0,-5-5-97,-5 6 0,-3-1 25,3 5 1,2 0-41,-2 0 0,6 0 239,-1 0 0,3-5-33,2 0 0,-5 1 119,0 4 0,-2-5-172,2 0-355,3-6 147,-11 10 1,5-7-51,-7 3 0,-1 3 95,-3-2 1,1 2 34,-6 2 1,5 0 21,-5 0 0,1 0 8,-1 0 1,-3 0-56,3 0 62,-3 0 0,-2 0 58,0 0 0,-4 2 6,-1 2 1,-4-2 41,5 3-91,-7-4-2,9 6-8,-10-6-318,4 5 329,-6-6 157,0 0-166,0 7 0,0 1-299,0 6 254,-6 0 1,4 5-186,-2 0 0,2 2 97,2-3 1,0 5 41,0 5 0,-5 2 132,1 3 1,-1 4-116,5 5 1,-2 2 142,-3 4 1,2-2-119,-6 6 1,1 0 281,-2 5 0,-2 1-51,2 4 0,2-4-202,-1 4 1,1 3-143,-1 1 0,-4 2 238,3-2 0,-1 1-27,2-11 1,-4 11-5,4-6 1,1 1 17,-2 0 1,7-4-128,-1-1 1,-3-2-163,2-3 1,1-7-263,4-8 0,0-5-335,0 1 1,4-3-52,1-1 0,5-6 881,-6 1 0,7-7 0,-3 4 0</inkml:trace>
  <inkml:trace contextRef="#ctx0" brushRef="#br1">1024 16690 8315,'-14'-20'-515,"0"4"257,6-5 0,8 13 746,9 4 1,9 4-253,1 4 0,11-1-45,-2 7 1,12-2-151,2 1 0,6 2-26,13-6 1,6 5-212,-28-8 1,2 0-1,38 3 335,-3-5 1,-7-2 118,7-2 1,2-3-100,-34 3 1,2-1 0,0-1 0,1 1-38,3 2 1,-1 1 0,-4-1 0,-1 0-71,-1 0 0,-1 1 0,0 1 1,0 1 2,3-3 0,0 1 0,4 1 0,0 0 7,3 1 1,0 0-1,-1 0 1,-1 0-6,-5 0 1,0 0 0,4 2 0,-1 1-4,-3-1 1,0 1-1,3 0 1,2 0-19,2 0 0,0-1 0,-3-1 0,0-1 26,-2 3 0,1-1 0,-1-1 0,-1 0 17,-3-1 1,-1 0-1,1-2 1,1-1-3,3 1 1,1-1 0,1-2 0,0-1-28,1 1 0,-1 1 0,0-2 0,-1-1 52,-5 0 1,-1 0 0,4-1-1,0 0-36,1-2 1,0 1 0,4 1 0,1 0 16,1-1 1,-2-1 0,-3 3 0,-2 0-22,-4 2 0,1 1 0,0-3 1,1 1-5,0 1 1,2 0-1,4 2 1,1 0-104,-1 1 1,-1-1 0,-1 0-1,-1 0 42,-4 1 0,0-1 0,-1-2 1,1-1-50,-3 2 0,0-1 1,5-2-1,0 0 20,3-2 0,-1-1 0,1-1 0,1 0 2,-2-3 0,0-1 1,-3 1-1,-1 0 27,-2-1 0,-1 1 1,3 0-1,1 1-47,3 1 1,1 1 0,0 0-1,0 1 56,0 3 1,-1 0 0,-4 0 0,-1 0 31,34-7 1,-4-1-30,0 1 0,3 5-4,1-1 1,3 5-94,-8-4 0,2 6 79,-11-2 0,-6 2-39,-3-2 0,-8 2 119,3-7 0,2 6 1,2-6 0,-1 6-92,1-6 0,-6 1-21,1-6 1,1 4 100,-6-3 1,3 6 156,-12-11 0,5 7-162,-5-7 0,0 3 21,-4 2 0,4-2-227,0-3 0,0 5 338,-5-1 1,-1 1-351,-3 5 1,-3-2 192,-7 1 0,-2 2-26,-2 4 0,-2 0 89,-3-5 305,-4 6-312,5-10 0,-6 10-19,0-7-250,0 1 1,2-4-781,3 4-816,-4-4 1249,6 12 530,-7-6 0,0 7 0,0 0 0</inkml:trace>
  <inkml:trace contextRef="#ctx0" brushRef="#br0">13721 7648 7955,'-7'-14'-94,"6"0"-132,-6 6 398,1 2 0,4 18 414,-2 7 0,-3 13-295,3 6 1,-7 9-107,1 5 0,-3 10 7,-1 4 1,2 5-396,2 5 0,-3-5 297,4 0 0,1-4-98,-1-6 0,5-7-233,0 3 1,2-16-809,2-3 737,6-6 1,2-10-153,7-3 1,-1-10 172,0-4 0,0-12 287,0-7 0,7-13 0,1-9 0</inkml:trace>
  <inkml:trace contextRef="#ctx0" brushRef="#br0">13806 8118 7955,'0'20'-21,"0"-3"21,0 7 0,0 1 608,0 9 0,5-3-187,-1 7 1,3-6-473,-3 1 0,0-8-118,5-1 1,-4-8 134,4-2 0,1-6-225,4-8 1,0-3 107,0-7 1,1-1-8,-1-13 0,-2 1 60,-2-6 1,1 6 13,-6-1 1,-1 6-23,-4 0 68,0 2 0,0 6-163,0 1 26,0 6-615,0-4 790,0 1 0,7-2 0,1-6 0</inkml:trace>
  <inkml:trace contextRef="#ctx0" brushRef="#br0">14232 7975 7955,'0'-22'-370,"0"3"1,0 4 93,0 0 1,0 1 556,0 0 1,-6 1-84,-3 4 0,-4 2 210,-1 7 1,0 2-51,-1 3 0,-4 4-159,0 10 1,0-1 42,5 5 1,0 3-96,0 7 1,4-3-150,1 3 0,6-8 124,-2-1 0,3-2-184,2 2 0,7-4-90,2-6 0,4-6-197,1-3 1,5-3 99,0-2 1,6-2-168,-1-3 1,-2-7 30,2-7 0,-5-7 101,4 3 0,-5-2 252,1 1 0,-8 3-218,-2 7 440,-6 6 45,4 2 1,-7 18 143,0 7 0,-2 13 42,-3 6 1,2 5-146,-6 4 0,4 7-139,-4 3 0,4 9-233,-5-5 1,6 7 99,-6 4 0,5-3 140,-4-3 0,4-4-331,-4-10 0,4-5 55,-5-9 1,1-3 75,-5-6 1,0-7 401,-1-3 1,-5-10-120,-4-4 0,2-4-238,-2-1 0,1-6 100,-6-3 0,2-4 52,4-1 0,-3-2-86,7-3 0,-4 2-1250,4-7 1195,0 0 0,5-10 0,-1-3 0</inkml:trace>
  <inkml:trace contextRef="#ctx0" brushRef="#br0">14815 7876 8074,'-8'-22'0,"2"1"63,6 7 176,0 0-63,0 0 591,0 6-338,-6 1 1,4 9-327,-3 3 0,4 6 152,1 12 0,-2 9 29,-2 15 1,0 7-78,-5 12 1,1 1-291,-1 9 0,-3-4 271,8-1 1,-6-4-157,6-1 0,-1 0-660,5 6 486,0-14 1,0-3-202,0-12 0,0-8-298,0-7 0,1-6-959,4-8 1136,-3-6 0,9-16-62,-7-15 0,1-14 526,-5-15 0,0-6 0,0-13 0</inkml:trace>
  <inkml:trace contextRef="#ctx0" brushRef="#br0">14773 7890 8074,'28'-6'0,"-4"4"-458,-1-3 1,0 4 308,0 1 1,3 1 566,-7 4 1,-2 5-236,-8 9 1,2-4 14,-6 4 1,0 2 6,-5-2 1,0 5-104,0-5 1,-8 6 170,-6-1 0,-4-2-120,-10 1 1,3 1-206,-8 4 1,-2 1 123,2-1 1,1-1-486,8-3 1,4 0 109,6-10 1,6 3-239,3-7 541,3-4 0,9 0 0,1-6 0</inkml:trace>
  <inkml:trace contextRef="#ctx0" brushRef="#br0">15171 7904 8074,'8'-6'263,"-2"4"8,-19 15 0,-1 6-23,-10 19 1,-2 6 162,2 8 1,-3 5-366,-1 5 0,1-4 154,3 4 1,4-5-109,5-5 0,7-2 131,4-2 0,8-10-1067,6 0 0,9-13 505,5-6 1,-2-10-546,1-4 1,-4-11 0,5-9 883,-7-5 0,10-15 0,-5-1 0</inkml:trace>
  <inkml:trace contextRef="#ctx0" brushRef="#br0">15199 8089 8074,'2'-20'192,"3"5"0,-2 3-107,6 7 1,-4 0-63,4 5 0,-5 7-144,0 2 0,-1 4 137,2 1 0,-3 5 8,2 0 1,-2 1 54,-2-1 0,0 3 8,0 7 1,-2-5-61,-2-1 1,2-5 5,-3 1 0,4-4-225,1 0 123,6-7-66,2-2 1,6-19 93,1-6 0,5-8-344,4-6 0,3 2 127,1-7 0,-6 6 149,-3-1 0,-3 9 64,-2 5 1,-4 10 170,-1 4 0,-6 7 248,2 7 0,-8 9-205,-2 15 0,-6 3 399,2 7 1,1 1-211,-2 3 0,2-1-34,-1 6 1,2-8-90,7-1 0,0 0-193,0-5 0,0-4 34,0 0 1,0-9-169,0-1 1,-1-9-16,-4 0 1,2-3 117,-6-7 0,-1 0-229,-4-5 0,-5 0 49,0 0 0,0 0-246,5 0 234,-7 0 1,10-7-565,-3-2 0,8-12 745,-4-7 0,7-7 0,-3-7 0</inkml:trace>
  <inkml:trace contextRef="#ctx0" brushRef="#br0">15612 7847 8074,'9'8'-52,"0"7"0,-5 0-180,0 9 0,-2 0 1093,-2 4 1,0 9 29,0 5-722,0 1 0,-6 7-24,-4-2 0,-1-4-266,2 3 80,-4-2 50,11-3 1,-9-5-823,7-4 552,-1-3 1,0-2-1435,0 1 846,1-7 849,-3-8 0,6-20 0,-6-10 0</inkml:trace>
  <inkml:trace contextRef="#ctx0" brushRef="#br0">15626 8075 8060,'23'-8'-236,"1"3"236,-6 4 0,4 4 241,-3 6 1,-2 1 427,7 9 1,-2 1-373,1-1 0,3 7-278,-7-3 0,4-1-477,-4 2 219,7-7 89,-4 4 1,0-7-287,-3 0 246,-10 1-36,4-1 1,-11-5-954,2 1 738,-2-7 441,-8 3 0,-2-6 0,-7 0 0</inkml:trace>
  <inkml:trace contextRef="#ctx0" brushRef="#br0">15924 7990 8060,'8'-10'-387,"-3"1"322,3 6 1,-7-2 568,4 10 0,-3 2-78,-2 8 0,-2 0 25,-3 4-289,-2 3 1,-8 7-34,1-1-59,0 1-60,0-1 0,-2 1-177,-3-1 0,3 5 59,-3 0 0,3 1-208,2-6 1,0-1-497,0-3 812,-1-4 0,1-6 0,0 1 0</inkml:trace>
  <inkml:trace contextRef="#ctx0" brushRef="#br0">16180 7862 8060,'22'14'0,"4"0"217,-7 0 0,-2 2 317,-8 3 1,2 3-181,-6 7 1,0 5 63,-5 4 0,0 3-222,0 2 0,-8 1 0,-6 4 0,0-4-19,-5 3 0,-3 4-298,6-7 1,-10 10-292,8-7 1,-1-1-127,4-8 1,1-8-1297,0-6 1834,6-13 0,-5 1 0,5-12 0</inkml:trace>
  <inkml:trace contextRef="#ctx0" brushRef="#br0">16408 8203 7885,'16'-14'0,"2"-1"0,1 6-410,10-1 194,-4 7 266,10-9 0,-7 10 543,1-3-472,-7 4-222,-2 1-216,-5 0 1,-3 1 51,-2 4 1,-6 3-341,-8 6 605,-4 0 0,-13 13 0,-1 3 0</inkml:trace>
  <inkml:trace contextRef="#ctx0" brushRef="#br0">16408 8388 9020,'8'-7'1127,"4"6"1,1-6-408,6 7-786,6 0 140,-3-6 17,13 5 0,1-10-1381,7 6 610,0-6 419,6 3 1,1-6 0,7-1 0</inkml:trace>
  <inkml:trace contextRef="#ctx0" brushRef="#br0">17247 7720 8651,'6'-8'68,"2"0"91,6 3 0,5 2 14,0-7 0,6 1 159,-1-5-305,3-1 0,1 1-157,1 0 0,-7 5-185,-3-1 248,-4 7 0,0-3 45,-1 6 0,-6 6-153,-3 3 60,-4 4 0,-2 9 62,-4 7 0,-3 1 28,-6 7 0,-1 0 34,1 1 0,-5 8 61,0-4 1,0 2 129,5-6 1,5 0 99,-1-9-262,7-4 9,-3-11 0,7-1-27,4-4 35,3-2-66,6-14 0,2-2-121,3-10 0,-2-5 2,7-9 0,-2 1-182,2-6 0,3 7 30,-4-2 0,-1 3-69,2 1 0,-6 7 233,1 3-86,-4 3-26,-7 8 190,5 2 1,-12 14 298,4 6 0,-8 4-117,-2 10 1,-6 1 583,2 13-508,-4 4 0,0 11 68,4 0 1,-4 0 57,4-1 0,3 1-258,1 0-796,-3 0 824,6-6 0,-6-7 49,4-6-155,2-7 29,-4 4 0,1-6 11,0-1 1,-1-6 53,1-3 1,-3-5-28,-6-4 1,0 1-45,0-7 1,-2 1 325,-3-5 1,2 0-454,-7 0 1,2-3 185,-2-6 1,-3-2-550,4-13 260,2 0 1,-3-11-359,10-3 1,-2-3 219,12-1 0,5-6-360,9 1 1,10 0 696,9 4 0,5 0 0,9 1 0</inkml:trace>
  <inkml:trace contextRef="#ctx0" brushRef="#br0">18228 7577 8067,'0'-14'-220,"0"6"-1,0 2 468,0 6 0,0 14 422,0 10 0,-2 9-236,-3 10 0,-4 2-153,-10 8 0,3-1-140,-3 9 1,3 3 108,2-3 0,-3 9-1515,2-9 1264,-2 4 68,16-21 0,-11 4-1043,8-10 570,-1-10 55,5-8 1,2-12-273,2-3 0,4-5 366,6-5 0,1-4-201,-1-10 0,0-5 627,0-9 0,-1-2-168,-4-3 0,4-3 0,-7 3 0,4-9 0,-4-4 0</inkml:trace>
  <inkml:trace contextRef="#ctx0" brushRef="#br0">18228 7933 8034,'0'-14'-939,"6"6"1155,-5 1 335,6 7 1,-7 3-155,0 7 0,5 6 68,-1 12 1,1 7-239,-5 3-204,0-3 164,6 6 0,-4-11-306,3 3 98,3-3 0,-2-8-135,3-3 198,4-3-34,-5-8 0,6-2-215,0-6 1,-6-6 74,-3-4 0,1-9 34,-1-4 1,0-4 272,-5-2-168,0 1-10,-7-1 0,4 1-149,-6-1 162,6 7 0,-8 2-290,6 6-1,-6-1-193,9 8-120,-4 0 0,7 7 594,4 0 0,9 7 0,9 0 0</inkml:trace>
  <inkml:trace contextRef="#ctx0" brushRef="#br0">18754 7791 8034,'0'-15'27,"0"1"-27,0 6 0,-2 0-472,-3 4 172,-9 2 446,-2-4 0,-11 14 602,4 6 0,-4 2-405,-2 7 0,1 1-194,0 4 1,5-1-3,5-3 0,3 1 115,6-6-662,3 0 304,6-5 0,7-6 51,8-3-188,-1-3 140,13-15-105,-5 4 0,6-14-180,1 4 0,-1-1 100,1-4 0,-3 4-92,-2 5 1,1 3 153,-6 2 1,-4 4 108,-6 6 0,-6 6-11,2 4 1,-5 15 377,-5 8 1,2 8 249,-6 7 1,1 2-143,-2 7 0,-2-5 122,2 0 1,2-1-139,-1 1 1,-1-3 35,-4-6 0,5-2-132,-1-3 0,1 1-15,-6-6 0,1-1-158,0-8 96,0-4 0,-5-2 97,0-4-559,0 3 211,-2-15 0,4 4-426,-7-6 406,1 0 0,0-6-193,4-4 0,4-9-250,0-4 1,3-6-46,2-4 0,4 1-309,6-6 1,6 1 888,4-6 0,15 0 0,5 1 0</inkml:trace>
  <inkml:trace contextRef="#ctx0" brushRef="#br0">19265 7620 7983,'-20'6'0,"3"2"-49,-7 6 0,5 2-106,-5 3 1,-4 3 242,-5 7 0,-1-1 210,6 1 1,1 4 474,3 0-339,-2 6-51,16-2 1,-9 7 162,10 3 0,2 2-391,3 3 0,2 2-257,2-6 1,0-6-14,0-4 1,8-8-175,6-1 1,2-7-219,8-8 0,-1-6-553,6-3 1,-1-5 1059,1-5 0,-1-9 0,1-9 0</inkml:trace>
  <inkml:trace contextRef="#ctx0" brushRef="#br0">19280 7862 7955,'6'-8'687,"-4"1"-654,4 7 71,0 0 0,-4 2-78,3 3 0,-4 3 85,-1 6 0,0 2-201,0 3 1,-1 3 121,-4 6 126,3 1-119,-10-1 0,10 0-83,-3 1 0,4-7 10,1-3 1,0-3 77,0-2-93,0-6 1,6-3-142,3-10 0,4-9 11,1-10 0,2-3-175,3-1 1,-3-2-351,3-3 395,3 3 118,-6-5 0,9 8 5,-6 3 49,6-3 145,-9 12 0,9-6-52,-6 7 207,0 6 1,-11 3 194,-3 10 1,-4 3-52,-1 6 0,0 7 245,0 2 1,-4 6 383,-1 4-488,-6 3-149,9 13 1,-9-3-109,7 6-653,-7-6 622,9 3 0,-4-6 19,6-1 1,-5-1-33,0-3 1,-1 2-113,1-7 1,4-2 47,-4-7 1,2 1-153,-2-6-178,3 0 803,-10-4-619,10-8 1,-9-2-170,6-10 123,-6-2-227,10-8 1,-12-1-279,4-2 0,1-6 64,-2-9 1,5 1-353,-4-6 1,1 0 901,-1-4 0,-4-7 0,5-2 0</inkml:trace>
  <inkml:trace contextRef="#ctx0" brushRef="#br0">19351 7819 7955,'0'-14'-515,"0"0"1,0-5 793,0 0-196,6 0-21,-4 5 0,10-5 562,-2 0-248,-4 0-144,7 4 0,-5-4-75,6 1 0,0-3-24,0 2 1,1 3-118,-1-3 1,-5 8 54,1 2 0,-7 4-193,2-4-24,3 5 228,-7-2-39,5 12 1,-6 7-8,0 6 1,0 6 4,0-1 1,-4-2 3,-1 2 0,0-5-262,5 4-443,0-5 276,7 2 1,0-7-749,8-4 1132,-1-2 0,0-14 0,0 0 0</inkml:trace>
  <inkml:trace contextRef="#ctx0" brushRef="#br0">19806 7620 7955,'8'6'-137,"4"1"-69,-2 2 0,2 4 491,3-4 0,-1 4 435,0 1 1,2 2-337,3 3 0,-3-2-148,3 7 0,-4-5 319,0 5-334,-1-1-96,-6 6 0,3 7-38,-6 7 190,-1-1-157,-4 7 0,-1-6-46,-4 0 1,-3-1-191,-6 1 0,-5-2-464,0-3 0,-13 1 206,-1-5 0,-8-1 374,-6-5 0,-10 1 0,-8-1 0</inkml:trace>
  <inkml:trace contextRef="#ctx0" brushRef="#br0">20446 7904 7994,'-8'0'238,"1"0"-103,7 0 25,0 0 0,8 0 30,6 0 1,2 5-94,8 0 0,0 0-104,4-5 1,1 0-34,-1 0 0,5 0-236,0 0 0,-6-2-15,-8-3 0,-3 4 291,-2-4 0,0 3 0,1 2 0</inkml:trace>
  <inkml:trace contextRef="#ctx0" brushRef="#br0">20531 7791 7994,'8'0'57,"-2"0"1,-1 6 197,0 3 1,-1 6-8,-4 4 0,0 4 14,0 10 0,0 4-109,0 5-142,-6 1 158,-2 0 0,-1 3-454,-1-4 212,7 4-57,-3-16 1,6 5-139,0-7 0,8-7 107,6-7 161,0 0 0,13-12 0,-5 4 0</inkml:trace>
  <inkml:trace contextRef="#ctx0" brushRef="#br0">21483 7592 8008,'-20'0'253,"3"0"183,-7 0 0,5 6-244,-5 3 1,5 4-1,-4 1 0,0 7 65,0 2 1,2 4 14,7 2 0,4 4 348,1 0-392,6 13-127,-3-8 1,1 12 71,0-2 0,0 1-87,5 3 1,2-3-232,3-7 0,3-4-199,6 0 1,0-12-422,0-3 1,7-5 294,2-4 1,0-6-331,0-4 1,-1-8 176,2-6 623,3-2 0,-5-15 0,6-3 0</inkml:trace>
  <inkml:trace contextRef="#ctx0" brushRef="#br0">21483 7833 8008,'0'14'-24,"-6"1"0,0 5 308,-4 4 1,-7 9-111,3 5 1,1-3 20,4-2 1,-1 2-179,-4-2 0,6-2-181,3-7 0,4 1-364,1-6 313,0 0 116,0-4 0,1-8 99,4-2 0,3 3 0,6 0 0</inkml:trace>
  <inkml:trace contextRef="#ctx0" brushRef="#br0">21555 8075 8008,'0'8'373,"0"-2"542,0 0-631,0-4 1,12 3 60,7-10 1,2 2-404,2-7-75,1 1 227,4-5 1,1-1-966,-1 1 414,-6 6-24,5-4 0,-11 10-1066,3-3 1547,-3 4 0,-2-5 0,0-2 0</inkml:trace>
  <inkml:trace contextRef="#ctx0" brushRef="#br0">21896 7819 8008,'8'-6'507,"0"-1"-345,-4-2 1,4-4 13,6 4 1,1-4 16,-1-1 1,0 4-116,0 1 1,-1 4-9,-4-4 1,4 6-245,-3-2 0,-3 5-77,3 5 203,-7 3 53,3 12 0,-10-3 45,-1 7 28,-6 0-72,3 4 1,-5-1 38,4-3 1,-2 1-10,6-6 1,0 0 26,5-5 1,0 0-53,0 1-16,0-1 0,7-6-146,2-4-25,4-2 193,7-2 0,1-8-593,2-6 271,4 0 96,-5-13 1,7 5-120,-1-7 0,1 1 77,-1-1 1,-1 6-49,-3-1 0,-4 7 119,-5-2 467,-8 9 522,0 4-469,-7 12-219,0 2 0,-7 13 964,-2 2-557,-4 11-200,-1 2 0,1 7 135,4-1 0,-2 6-126,6-1 1,-4 5-248,4-5 1,-1 1 10,1-5 0,3-2-196,-2-3 0,2-4 67,2-5 0,-5-2-166,1-4 1,-1-2 1,5-7 64,-7 0 22,6-6 0,-12 0-53,4-3 0,1-4-38,-2 4 1,1-5-157,-5-5 1,-1-3 22,1-6 1,2-6-199,2-4 0,-1-4-603,6-6 566,1-2 392,4-7 0,0-12 0,0-3 1</inkml:trace>
  <inkml:trace contextRef="#ctx0" brushRef="#br0">22365 7705 7953,'14'-6'0,"0"4"0,1-2 0,-1 2 263,0 2 1,0 2 454,0 2 0,5 1-281,0 9 1,-1-1-38,-9 11 1,4-5-171,-4 4 0,-2 3-28,-3 7 1,-2-2-127,-2 7 146,0 0-28,0 5 0,-11 1-272,-3 3 95,-10-2-257,2 4 0,-7-7-275,1 1 1,3-5-48,-4 0 1,4-7-532,-8 3 1,-2-6 1092,2-4 0,-7 3 0,4-5 0</inkml:trace>
  <inkml:trace contextRef="#ctx0" brushRef="#br0">23076 7435 7878,'0'-14'0,"0"6"-46,0-5 54,0 12 152,0-5 1,-5 7 425,0 4-107,1 9-258,-3 15 0,4 7 145,-6 6 1,1 7-144,-2 4 1,-2 3 13,2 6 0,-1-4-85,2 4 1,-2-3-126,6-3 0,0-5-735,5-4 471,0-9 182,0-3 0,0-13-1035,0-3 481,0-3-72,6-8 183,2-2 0,7-14 498,-1-6 0,0-7 0,0-7 0</inkml:trace>
  <inkml:trace contextRef="#ctx0" brushRef="#br0">23133 7720 7878,'-2'14'153,"-3"0"0,2 5 311,-6 0 0,4 8 138,-4 1-334,-1 1-107,2 12 0,0-11 131,4 3-77,2-3-98,-4-2 1,6-6-1,0-3-58,6-3 1,2-8-200,6-3 0,5-10 25,0-4 1,6-10-238,-1-5 1,-2-3-394,2-1 403,-1-1 128,0 1 0,-4 4-171,-10 0 142,4 7 86,-12-10 0,6 11-3,-7-3 1,-5 8-39,0 2 1,-6 1-370,2-2 330,-4 4 237,-1 6 0,-1 6 0,8 2 0,0 7 0</inkml:trace>
  <inkml:trace contextRef="#ctx0" brushRef="#br0">23573 7592 7878,'0'-15'107,"0"1"-107,-6 6 0,-2 2 174,-6 6 1,-5 1 344,0 4 1,-6 3-327,1 6 1,2 2-155,-2 3 0,7-2 103,-2 7-4,10-6-34,-4 2 0,11-6-268,-2 1 101,2-1-109,8 0 0,2-6-150,6-3 0,5-4 61,0-1 0,7-1-76,-3-4 0,-1 2 54,2-7 1,-7 1 13,2-5 0,-3 1 48,-2 3 82,7-2 71,-5 10 110,4-4 0,-5 7 11,-1 4 0,-6 9 165,-4 10 1,-2 5 93,-2 4 0,0 3 288,0 7 1,-5 6-246,1 3 0,-8 3 17,3 2 0,-4-7 335,-1-2-806,0-4 408,0-8 1,-1 2-49,1-9 0,-2 1-95,-3-11 1,4 3-140,-4-8 0,-2 2-16,2-11 1,-6-1-181,1-4 1,4 0-254,1 0 736,-3-6-352,6-8 1,0-4-918,7-5 1,5-3 401,0-7 1,8-1 552,6-4 0,9-10 0,3 4 0</inkml:trace>
  <inkml:trace contextRef="#ctx0" brushRef="#br0">23915 7393 7878,'-15'6'0,"1"2"0,0 6 0,-5 7 0,0 2 0,2 4 0,7 1 0,-2 2 0,2 4 0,2 0 0,-1 4 0,4 8 0,-4-3 0,1 4 0,-2 1 0,-1 1 641,6 3 0,-1 1 1061,1-5-1658,4-7 46,1-6 0,4-13-1470,11-3 585,-4-4 489,16-7 1,-5-5-1031,6-12 519,1 0 334,-1-18 483,0-2 0,6-4 0,-1-10 0,0-2 0</inkml:trace>
  <inkml:trace contextRef="#ctx0" brushRef="#br0">24100 7648 7878,'-2'15'110,"-3"-1"0,4 2 278,-4 3 0,-3 3 105,-2 6-114,4-6-218,-6 5 0,4-5 75,-7 7 32,1-1-326,0-6 0,-2 8-256,-3-6 0,8 6-94,-3-6 1,3-2 407,-3 1 0,-1-5 0,1 2 0</inkml:trace>
  <inkml:trace contextRef="#ctx0" brushRef="#br0">23972 8004 7878,'14'-14'93,"0"-1"0,0 1 178,0 0 0,1 1 99,-1 4 1,0 1 336,0 3 0,5 4-686,0-4-10,0 3-167,-5 2 1,1 0-139,-1 0 1,0 0 293,0 0 0,7 0 0,1 0 0</inkml:trace>
  <inkml:trace contextRef="#ctx0" brushRef="#br0">24427 7620 7819,'-7'-8'0,"6"0"535,-4 3-163,3 4 156,2-5-132,0 6-187,7 0-138,1 0 0,10 0-51,1 0 1,7 1 43,-3 4 1,4-4-122,2 4 1,-6-3 40,1-2 1,-7 0-430,2 0 184,-3 0-3,-8 6 1,-3 2 103,-10 6 80,-9 7 149,-2-5 1,-11 9 115,4-6 1,2 4-98,2-4 0,5 5 112,4-5 1,-1 0-242,7-5-69,-1 0 0,6-6 118,4-3 1,5-3-122,9-2 0,-2-11-426,7-4 214,-1-8 70,6 7 1,-6-11-172,1 3 1,0 2 193,4-1 0,-4 0 88,0 0 0,-7 2 123,2 7 1,-3 0 252,-2 0 1,0 6 37,0 3-49,-6 3 0,-1 4 702,-7 3-392,0 3-189,0 6 0,-2 6 173,-3 4 0,2 3-170,-6 1 0,-1 2-122,-4 3 0,1 4-65,4 5 1,-5 7-14,0 4 1,1 2-20,-1 2 1,-1-7-172,6-2 0,-2-4-93,1-1-163,-2-7 238,10-1 0,-9-13-191,6-3 30,1-4-27,4 0 0,-5-9 41,0-6 1,0-8-79,5-11 1,0 2-489,0-7 0,0-4 432,0-6 1,-4-7-720,-1-1 543,-6-1 246,3-18 0,-13 2 0,-1-12 0</inkml:trace>
  <inkml:trace contextRef="#ctx0" brushRef="#br0">24526 7577 7819,'0'-14'-195,"0"0"-49,0 0 0,5 4 389,0 1-111,6-1 154,-4-10 0,9 2 281,3-5 0,-1-1-258,5-4 1,1 4-46,4 0 1,1 7-9,-1-2 0,-4 0-9,0 5 0,-8 1-33,-2 8-119,0 4 116,-12-6 0,4 14-78,-6 2 108,0 10-55,0 3 1,-5 7 9,0-1 1,-4 2-55,4 3 0,-4-4-112,4-1 1,0-1-356,5-8-218,0 0 1,2-11-762,3-3 736,2-4 666,8-7 0,-1-2 0,0-6 0</inkml:trace>
  <inkml:trace contextRef="#ctx0" brushRef="#br0">25123 7364 7819,'24'10'-11,"0"-1"1,-5 1 182,4 4 1,-4 0 80,5 0 0,-7 5 90,2 0 0,2 2 264,-2-2-155,0-4-296,-5 12 0,0-5 358,0 7-306,1-1 9,-1 1 0,-2 4 94,-2 0 1,-4 6-83,-6-1 0,0 3 26,0 2 0,-3 8-123,-6 6 0,-9 1-462,-15 8 1,-14-1 41,19-31 1,-1-2 0,-5 1-1,-2-1 82,-1-1 1,-2 0 205,4-2 0,-2 0 0,-10 3 0,-1-1 0,5-2 0,1-1 0,-2 1 0,1-1 0,-1 1 0</inkml:trace>
  <inkml:trace contextRef="#ctx0" brushRef="#br0">12526 10037 8036,'-33'-7'-29,"0"-2"1,6 3-30,8 1 1219,3 3-716,8 2 1,2 2 51,6 3 1,3 4 4,7 10 0,1-2-146,12 7 0,1-6 52,5 1 1,5-4-424,4 0 123,-3-8-163,6 0 0,-9-7-59,6 0 1,4-2-182,6-3 1,1-1-709,-2-3 1,-4-2 182,-1 6 0,-1 0 820,-7 5 0,-1-6 0,-5-2 0</inkml:trace>
  <inkml:trace contextRef="#ctx0" brushRef="#br0">13351 9582 8091,'-8'14'256,"-3"7"129,6 2 0,-9 10-117,5 5 1,-9 10 102,4 4 1,0 5-206,-5 4 0,3-4-185,2 0 1,0 0 139,-1-5-89,7 3 0,2-2-85,6-1 0,0-8-295,0-1 1,6-9-656,4-10 1,4-5 90,5-10 912,-3-2 0,11-14 0,-5 0 0</inkml:trace>
  <inkml:trace contextRef="#ctx0" brushRef="#br0">13379 10079 8091,'-1'21'45,"-4"3"1,3 3 979,-2 1 1,-3 5-667,3 0 0,-1-1-171,5-8 1,1 1-326,4-6 1,3-2 82,6-7 1,5-4-125,0-6 0,5-6 82,-5-4 1,5-9 44,-5-4 1,4-4-66,-4-2 0,-1 1 0,-9-1 1,2 6 213,-6-1 0,0 5-95,-5-5 0,-2 9 101,-3 0 0,-3 3-82,-6 7-314,0 0 0,0 5 4,0 0 1,6 2-325,3 3 205,3 2 0,9 6 407,2-3 0,10 2 0,3-4 0</inkml:trace>
  <inkml:trace contextRef="#ctx0" brushRef="#br0">13863 9966 8091,'0'-15'-250,"0"-5"0,0 4 416,0-3 1,-2 3 317,-3 2 0,2 5-312,-6-1 0,4 7-229,-4-2 1,-1 5 49,-4 5 89,0 3 0,-5 14 78,0 7 0,-2-1-12,2 5 0,3-1 35,-3 1 1,10-5-48,4 1 1,4-2-221,1-8 1,6 3 68,3-8 0,4 2-98,1-12 0,7 1-22,3-5 1,2-8-145,3-6 0,-5-2 21,-1-7 1,-1-1-88,2-5 1,-2 1 191,-3 0 1,-8 4-181,3 0 418,-3 7-158,4-4 1,-7 15 296,-4 6 0,-2 8-58,-2 11 0,-2 9 381,-2 10 0,-3 5-103,-2 4 1,-2 5 42,6 10 0,-4 3-413,4 6 0,0-2 167,5-2 0,0 1-368,0-7 93,0 1 0,0-12 86,0-2 1,0-6-143,0-4 0,-2-3 54,-2-7 1,1 1 62,-7-1 1,1-6-19,-6-3 44,1 3-66,-6-12 1,-2 9 92,-7-10 0,-6-1-180,-3 2 1,-3-7-227,-1 2 0,1-5-10,3-5 0,-2-11-166,7-12 1,8-9 501,11-10 0,-1-10 0,7-8 0</inkml:trace>
  <inkml:trace contextRef="#ctx0" brushRef="#br0">14517 9781 7992,'0'-8'466,"0"2"-240,0 6-83,0 0 1,0 11 56,0 3 0,0 16 91,0 3-65,0 7-42,0 9 0,0 1 57,0 7 0,0 1-115,0 4 0,-5-3-136,0 2 1,1 1-76,4-5 1,0 1-373,0-11 1,0-6 235,0-7 1,0-6-418,0-4-226,0-10 366,0-8 153,0-6 0,0-12-449,0-7 794,0-13 0,-7-11 0,-1-7 0</inkml:trace>
  <inkml:trace contextRef="#ctx0" brushRef="#br0">14531 9866 7992,'14'-14'-84,"0"6"0,1 0-186,-1 3 0,5 4 460,0-4 1,1 4 403,-1 1 1,-3 0-198,3 0-263,-10 0 0,4 6 23,-3 3 1,-4 4 0,-1 1 0,-4 2-134,-1 3 85,-6-3 0,-4 11-86,-9-4 1,-1 9-189,-4 1 0,-3 5 112,4-5 0,-3 5-158,3-5 0,2-1-738,7-8 448,0 2 236,6-10 265,2 5 0,-1-13 0,-1-2 0</inkml:trace>
  <inkml:trace contextRef="#ctx0" brushRef="#br0">15029 9610 8047,'-16'16'170,"-3"3"1,1 8 343,-5 6 0,-1 18 189,-4 1-2412,6 6 1882,-5-1 1,11 0-16,-3 0-64,3 0 0,8-7 4,3-2 1,5-1-100,5-4 0,3-4-165,6-10 0,5-12 97,0-3 0,7-9-937,-3 0 0,-1-12 1006,2-7 0,-7-6 0,4-9 0</inkml:trace>
  <inkml:trace contextRef="#ctx0" brushRef="#br0">15014 9951 8035,'0'-20'0,"0"4"716,0-3-272,0 10-160,7 2 1,-4 7-50,6 0 0,-4 0-13,5 0 0,-6 2-30,6 3 1,-7 3-63,2 6 1,-4 2-134,-1 3 1,0 3 28,0 6 1,0-1-170,0-3 0,-4 1-202,-1-6 119,0 0 111,5-5 0,0-4-131,0-1 1,2-7 68,2-2 1,0-7 120,5-7 1,0-2-207,6-3 0,-1-1 47,0-4 1,0-3-52,1 4 1,-1 0 71,0 0 0,0 5 234,0-1 0,4 4-103,-4 0 252,3 8-157,-9 0 1,0 10 444,-3 7 0,-3 2-100,-2 17-27,0-4 1,-2 16 364,-3-3 1,2 0-269,-6 5 0,5-2 73,0 11 0,0-6-488,0 1-34,2 4 1,-4-9 100,6 1 1,0-7-43,0-7 1,-5-7-698,0-3 510,1-3 0,2-4-73,-3-2 0,2-6-87,-6-8 64,6-4 0,-10-8-160,3-3 1,3 0-800,-3-9 779,7 2 0,-8-15-66,6 3 1,0-3-385,5-1 856,0-7 0,0-2 0,0-6 0</inkml:trace>
  <inkml:trace contextRef="#ctx0" brushRef="#br0">15384 9639 8035,'8'0'0,"3"1"204,-6 4 0,4 3 371,-4 6 0,1 7-163,-1 2 1,-3 11 122,2 3 1,-2 6 58,-2 5-422,0 2 1,0 2-9,0 0 1,-5 0-103,0 5 1,-4-5-711,4 1 510,0-8 1,1 4-284,-1-6 1,0-8-517,5-7 0,-4-6-301,-1-7 351,0-8 1,5-13 886,0-13 0,0-12 0,0-6 0</inkml:trace>
  <inkml:trace contextRef="#ctx0" brushRef="#br0">15498 9937 8024,'23'-12'-162,"1"2"1,-6 4 161,8 6 0,-8 1 907,5 4-295,1 3-312,-2 6 1,5 0 81,-3 1 1,-2-1-173,2 0 0,-2 2-123,1 3 1,4-3 64,-3 3 0,-3 1-133,-2-1 1,-4 0-1040,0-5 716,-1 1 0,-6-6 85,-4 0-1210,-2-5 560,-2 2 393,-6-6 476,-2 0 0,-13-6 0,-1-2 0</inkml:trace>
  <inkml:trace contextRef="#ctx0" brushRef="#br0">15882 9696 8049,'8'0'500,"-2"6"122,-6 3 0,0 9-163,0 1 0,0 6 46,0-1 0,-6 7-343,-4 2-214,-3 1 223,-1 0 1,-5 1-673,0 3 368,0-3 1,4 0-1351,-4 2 1038,3-2 0,-5 0 90,7-7 1,1-5-609,4-5 963,-4-8 0,5 3 0,-6-6 0</inkml:trace>
  <inkml:trace contextRef="#ctx0" brushRef="#br0">16138 9582 7996,'22'6'0,"3"4"0,-6 9 0,-2 3 582,-7 6 1,1 7 827,-6 3 1,-1 8-846,-4 1 0,-6 7-196,-3-2 0,-10 3-286,-5 2 1,-3 0 20,-1 0 0,-6 4-883,1 1 0,0 3 647,5-8 1,-1-1-2095,1-13 1095,6-3 391,1-12 740,13-12 0,-11 9 0,3-9 0</inkml:trace>
  <inkml:trace contextRef="#ctx0" brushRef="#br0">16408 9866 7865,'23'-12'0,"1"2"612,6-3-305,0 12-193,5-12 1,-2 12 983,0-4-274,-6 3-1028,0 2 1,-13 2 74,0 3-195,-12 3 1,-13 12-892,-13 4 1215,1 3 0,-25 1 0,4 0 0</inkml:trace>
  <inkml:trace contextRef="#ctx0" brushRef="#br0">16337 10165 7865,'14'-7'583,"0"4"114,0-6 1,7 1 704,3-2-688,9-2-353,9 4 1,4-2-75,6 1-74,-6-1-210,9-4 0,-10 5-130,2-1 1,-4 7-384,-5-2 1,-4 5-1753,-5 5 2262,-7-3 0,-2 10 0,-5-4 0</inkml:trace>
  <inkml:trace contextRef="#ctx0" brushRef="#br0">17218 9966 8068,'-8'0'-39,"2"0"0,6 0 277,6 0 1,4 0 1405,9 0-1293,3 0 0,8 0-439,3 0 1,3 0-63,7 0 75,0 0 1,-5-2-219,-1-3 0,-3 2-1311,4-6 1604,-7 6 0,4-10 0,-7 5 0</inkml:trace>
  <inkml:trace contextRef="#ctx0" brushRef="#br0">17943 9497 8068,'24'-15'109,"0"1"1,-7 6 189,2 3 0,-3-1-105,-2 1 1,-5 1-123,1 4 1,-7 1-70,2 4 106,-4 3-27,-1 6 1,0 0-40,0 1-32,0 5 0,-6 2 28,-3 7 0,-4 5 116,-1 4 0,-5-1-118,0 1 1,5-2 99,4 2-112,7-3 0,-3-9-138,6-2 1,1-10-331,4-9 238,3-3 123,12-2 0,1-8-589,3-6 353,3-7 81,-5-7 1,6-4-145,0 4 0,-4-9 102,0 9 0,-5 1 48,5 3 0,-12 7 241,2-2 53,-3 3 627,4 8-521,-7 2 0,-2 17 172,-6 3 0,-5 11 215,0 4 0,-6 9-106,2 14 1,-4 2-56,-1 12 1,1-1-459,4 1 1,-2 4 348,6-4 0,0-1-564,5 1 222,0-12 1,-4 6-363,-1-13 338,0 0 1,5-12-33,0-6 347,0-7-1,-6-8-183,4 0 1,-6-6 123,4-3 1,-4-10-244,-7-4 0,1-10 113,0-5 0,-6-4-344,-4-6 1,-3-2-463,-1-7 0,-6 1-629,1-1-24,-6-6 1414,9-1 0,-5-3 0,6 1 0,1-1 0,0-3 0,-1-1 0</inkml:trace>
  <inkml:trace contextRef="#ctx0" brushRef="#br0">17872 9170 8057,'0'-8'-137,"-6"20"0,3 3 480,-7 18 0,1 0 167,-6 10-310,1 6 1,-2 1 96,-2 7 0,2 5-393,-3-1 1,-2 13 297,2 2 1,7-32-1,1 1-278,1 2 0,1 0 1,-3 0-1,0 0 57,2 0 0,1 0 0,-1-2 0,1-1 44,1 1 0,2 0 0,1-2 0,2-1-248,0-1 0,1-1 1,1 31 56,1-10 1,6-5-128,3-9 0,17-7-1444,7-17 1737,19-2 0,-1-13 0,15-4 0,8-2 0,7-2 0</inkml:trace>
  <inkml:trace contextRef="#ctx0" brushRef="#br0">18825 9312 8008,'-10'0'-559,"1"0"1,4 11 2305,-4 3-1361,-1 10 0,-1 4 282,-3 10-363,3 3 0,-8 7-39,9-1 1,-2 7-40,2-2 1,-1 8-293,2 1 1,-2 1 122,6-5 0,0-3-230,5-7 0,0-1-27,0-13-1376,0 0 731,6-17 532,2 3 1,7-18-970,-1 4 621,0-10 660,0-9 0,0-8 0,1-6 0</inkml:trace>
  <inkml:trace contextRef="#ctx0" brushRef="#br0">18825 9710 8008,'0'14'31,"0"7"0,0 1 131,0 6 1,-5 7 303,0 3 0,-1-2-208,1 2 0,4-6 76,-4 1 1,3-8-418,2-1 63,0-7 0,5 4-299,0-7 247,6-6 1,-3-2 57,6-6 0,2-6 31,3-4 1,-4-9-59,4-4 1,2-4-163,-2-2 1,-5-4 112,-4 0 0,-7-2 87,2 2 0,-4 5 165,-1-1-74,0 1 0,-6 12-63,-4-3 0,-2 10 10,-3 4-209,-5 3 1,4 9-36,-3 2-24,10 4 1,2 1-824,7 0 1056,0 0 0,7 1 0,1-1 0</inkml:trace>
  <inkml:trace contextRef="#ctx0" brushRef="#br0">19294 9525 8008,'0'-14'195,"-6"6"144,-4 3 0,-7 4-121,-2 1 0,-6 0 192,1 0-254,-3 12 0,3-2 59,1 9 0,0 1-65,0-1 1,2 5-174,7-5 0,6 1-1,3-1 1,4-8-198,1 4 1,8-6-485,6 0 421,0-2 105,13-7 1,-10 0-266,7 0 188,0 0 49,4-7 0,-1 1-90,-3-3 0,1-2 92,-6 6 1,0 0 186,-5 5 450,0 0 0,-6 13-239,-3 6 1,-3 9 859,-2 10-716,-7 0 0,4 16 40,-6-7 197,-1 7-309,-4-4 1,0 2 72,-1 1 1,1-8-75,0 3 1,0-6-157,0-4 1,4 2 74,1-7 0,-1-5-121,-4-4 0,1-11 33,4 1-122,-4-9 6,5 1 0,-6-6-262,0 0 0,0-6 72,-1-4-103,1-2 1,2-4-287,2-3 1,-3 2 68,4-7 1,3 0-374,1-4 0,5 1 207,5 3 697,3-3 0,6-1 0,0-8 0</inkml:trace>
  <inkml:trace contextRef="#ctx0" brushRef="#br0">19578 9482 8005,'-14'0'104,"0"7"1,0 1 265,-1 6 0,6 2-86,-1 3 0,1 3 85,-5 6 1,4 7-167,1 3-33,6 3 1,-8 6-174,6 1 1,0 1 33,5-2-193,0-3 1,0-1-394,0-10 0,2-5 119,2-4 1,4-3-1132,7-7 1567,-1-6 0,0-2 0,0-6 0</inkml:trace>
  <inkml:trace contextRef="#ctx0" brushRef="#br0">19706 9653 8005,'8'0'69,"5"0"0,-12 6 344,4 4-386,-3 9 1,-2-4 26,0 4 1,-7 4 24,-2 0 1,-2-1-14,1 2 1,-1-2 43,7 2 1,-6-4-1,5-5 1,1-1-188,4 0-7,0 0-67,0-6 1,6-2 114,3-6 1,4-1-445,1-4 279,7-3 1,-1-12 7,4-4 1,8-9-144,-4-5 1,4 2 18,-4-2 1,-1 6 316,-3-1 0,1 8-440,-6 1 444,0 13 1,-10-6 392,1 12 1,-5 0-225,4 5 1,-6 6 249,2 4 1,-5 9-175,-5 5 0,2 4 1311,-6 5-935,-1 3 1,2 12 268,3-1-555,-3 7 1,7-10-231,-4 4 1,4 1-261,1-2 1,0-1 280,0-8-391,0 3 245,0-11 0,0 3-880,0-9 587,0 2 0,0-10-55,0 3 1,-2-8-80,-3-1 0,2-7 37,-6 2 1,-1-5-60,-4-5 0,-2-5-306,-3-9 462,3 4 1,-6-12 308,3 3 0,-3-9 0,-6-3 0</inkml:trace>
  <inkml:trace contextRef="#ctx0" brushRef="#br0">19763 9497 7951,'2'-24'0,"2"0"0,-2 7-103,3-2 0,1-2 103,-1 2 0,6 0 620,-2 5 1,4 0-323,1 0 1,2-5-333,3 0 0,-3 0 4,3 5 1,1 4 98,-1 1 1,0 6-191,-5-2 0,-6 5 73,-3 5 0,1 7-5,-1 7 0,0 6 90,-5-1-49,-7 3 0,4-3 63,-6-1 0,6-1-257,-2 2 216,3-3-228,2-7 1,0-5-747,0 1 964,0-7 0,0 3 0,0-6 0</inkml:trace>
  <inkml:trace contextRef="#ctx0" brushRef="#br0">20332 9383 7951,'6'8'34,"2"4"1,6-2 64,0 9 0,1-3 967,-1 3-605,0 3 0,-1-3-10,-4 9 0,2-3-171,-6 9 1,0 3 101,-5 6-216,-7 0 1,-7 17-324,-9-3 0,-4 3-31,-2-4 0,-4-5 249,0-4-61,-7-2 0,4-3 0,-7 1 0</inkml:trace>
  <inkml:trace contextRef="#ctx0" brushRef="#br0">21085 9696 8111,'-28'0'0,"4"4"400,1 1-111,-1 0 1,2-5-150,3 0 98,9 0 28,4 0-44,0 0 1,10 5-23,1-1 1,12 1-1,7-5 0,5 0-21,4 0 0,-2-2-166,7-2 0,-5 1-863,5-7 487,-12 7-68,7-3 0,-17 6-906,3 0 987,-4 0-376,0 0 726,-7 0 0,-8 6 0,-8 2 0</inkml:trace>
  <inkml:trace contextRef="#ctx0" brushRef="#br0">21114 9596 8111,'8'0'155,"4"0"1,-5 2-53,2 2 90,-3 11 1,-6 2 192,0 7-499,0 6 166,0 6-39,0 7 0,0-2-30,0-3 1,0 1-15,0-6 1,-4 5-289,-1-5 1,0-1 4,5-8 1,5 1 312,0-6 0,6 0 0,-3-5 0</inkml:trace>
  <inkml:trace contextRef="#ctx0" brushRef="#br0">21739 9440 8091,'-23'1'-296,"-1"4"1,2 8 760,-2 6 0,-7 6-39,2-1 1,-2 7 109,2 2-107,7 7-190,1-4 0,7 8 155,0 4 0,1-2-248,4 6 0,3-6-119,6 1 0,6-4-130,3-6 0,6-2-386,4-6 0,3-7-400,6-3 475,1-10 74,-1-2 0,5-7-1175,0 0 1515,-6 0 0,6-13 0,-3-3 0</inkml:trace>
  <inkml:trace contextRef="#ctx0" brushRef="#br0">21839 9482 7840,'0'15'-729,"0"5"913,0 4 0,0 7 637,0 3 1,-5 5-190,0-1-260,-6 3-254,10 2 1,-10-1-138,6 1 176,0 0-267,5-7 1,-1 3-321,-4-5 0,3-6-1,-2-4 1,2-7-876,2 2 1306,0-9 0,0 2 0,0-4 0</inkml:trace>
  <inkml:trace contextRef="#ctx0" brushRef="#br0">21896 9838 8028,'14'0'0,"0"0"-302,0 0 14,1 0 244,-1 0 0,2 0 327,3 0-156,-4 0 0,6-2-764,-7-3 373,0-2 0,1-3-104,-1 1 368,0-1 0,0-4 0,0 0 0</inkml:trace>
  <inkml:trace contextRef="#ctx0" brushRef="#br0">22308 9511 8028,'8'0'51,"-2"0"1,-7 6 492,-4 4 1,2 4-288,-7 5 1,6 3-106,-6 6 1,5-4-32,-4 0 1,1-2-98,-1 1 0,2 3-141,7-7 65,0 0-102,0-5 1,2-6-352,3-3 374,2-4 0,12-7-46,0-4 0,2-9-79,-2-4 1,-3 1-138,3-2 1,1 0 111,-1-4 1,0 4-26,-5 0 1,0 7 377,1-2-63,-1 3-52,0 2 1,-4 6 319,-1 3-187,-6 4 146,4 1 1,-7 6 278,0 4 1,0 9-136,0 4 1,-2 4 180,-3 2 1,2 5-191,-6 4 0,5 11 26,0 8 0,2-5-370,2 5-857,-6-3 750,4-4 1,-4-1-104,6-6 1,0-7 181,0-3 0,0-4-81,0-5 1,-5-9-35,0-5-25,1-7 1,2 3-127,-3-6 1,-1-6-177,-3-4 0,-4-4 57,3-5-235,-2 3 295,-9-10 1,10 4 325,-3-7 0,-3-12 0,-5-3 0</inkml:trace>
  <inkml:trace contextRef="#ctx0" brushRef="#br0">22678 9525 7992,'28'14'117,"1"0"1,-6 2 125,1 3 1,-2-1 146,2 5 1,-4 1 318,-5 4 0,-3 9-313,-2 5 0,-6 3-170,-8 7 0,-7 0-1020,-13 5 1065,-6 0-360,-13-7 0,-6 5-506,-3-2 0,3 0 37,2-1 1,4-4 557,5-10 0,3 3 0,7-5 0</inkml:trace>
  <inkml:trace contextRef="#ctx0" brushRef="#br0">23346 9155 7820,'-8'2'111,"3"3"1,-1 9 412,1 10 0,-6 14-164,2 4 1,-5 15-73,-5 0 0,3 8-374,-3-4 1,-2 6 335,2-6 1,-4 7-269,4-2 58,0 4 44,11-12 1,-3 1-923,6-16 416,0-4 56,5-11 1,2-5-268,3-4 1,-2-10 263,6-4 1,-4-4 368,4-1 0,1-12 0,4-4 0</inkml:trace>
  <inkml:trace contextRef="#ctx0" brushRef="#br0">23374 9653 7957,'0'16'0,"0"3"0,0 3 366,0 6 0,0 1-125,-6-1 1,5 1 55,-4-1 0,3 0-120,2 1 1,0-7-77,0-3 1,2-8 24,3-2 0,2-5-189,8 0 1,4-8 103,0-6 1,1-4-140,-1-5 1,-3-2-302,3-2 248,-10-4 74,4 5 0,-12-2-26,4 0-38,-3 7 98,-2-4 1,-5 3 1,0-1 0,-7 1-17,-3 9 0,1 1-233,-5 3-42,3 3-18,2-4 0,6 8-713,4 2 542,2-2 522,8 4 0,9-6 0,7 0 0</inkml:trace>
  <inkml:trace contextRef="#ctx0" brushRef="#br0">23801 9497 7957,'6'-8'-115,"-6"3"0,-1 3-215,-9 2 0,-1 2 495,-8 3 1,2 3 555,-7 6 1,7 5-329,-2 0 0,5 1-198,4-1 1,-1-1-99,6 5-84,-6-5 56,10 8 1,-6-10-127,7 3 1,2-5-19,3-4 0,-2-4-301,6-6 0,2 0 111,8 0 1,-1-6-155,5-4 1,-4-9 83,5-4 0,-2 2-95,2 2 1,-2 4 210,-3 0 46,-10 1 327,10 6 24,-17 2 0,4 9 22,-6 7 1,-6 5 350,-4 14 1,-4 5-122,-5 4 1,3 10 194,-2 4 1,6-2-233,3 3 1,4-6-175,-4 5 1,6-8-92,-2-1-116,3 0 64,-4-13 1,4 0-178,-2-7 0,2-5 96,2 1 0,-5-8-107,1-2 1,-3-6-45,3 2 1,0-3-93,-5-2 1,-1-5-282,-4 0 256,6-12 113,-4 7 1,9-12-831,-7 3 605,7-3 0,-3-11 385,6 0 0,0-19 0,0 0 0</inkml:trace>
  <inkml:trace contextRef="#ctx0" brushRef="#br0">24256 9269 7957,'-14'0'178,"-1"6"-108,1 9 0,-5 7 368,0 6 1,-4 1 6,4-1 1,-5 0-50,5 1 0,5 4-116,4 0 1,2 2 89,-1-2 0,1 4-185,3 5 1,4 1-60,-4-1 1,3 1-328,2 0 1,0-2 178,0-3 0,5-4-755,0-5 1,6-7 86,-2-3 0,9-10-257,1-4 0,0-3 438,-5-2 1,5-8 508,0-6 0,6-7 0,-3-7 0</inkml:trace>
  <inkml:trace contextRef="#ctx0" brushRef="#br0">24412 9298 7934,'-1'18'-45,"-4"1"1,0 8 980,-9 2-302,3 5-277,-10 3 0,7 4 119,0-3 0,0 3-258,0 2 0,4-2-52,1-4 1,1 5-152,-2-5 0,-1 0-254,6 1 1,1-8-161,4-2 1,-5-1-1401,0-8 1799,0 0 0,-1-5 0,-2 0 0</inkml:trace>
  <inkml:trace contextRef="#ctx0" brushRef="#br0">24270 9795 7930,'6'-14'0,"-2"6"83,5 3-83,-6 4 147,10 1 1,-5 0 270,6 0 0,0 0-333,0 0 0,1 0-244,-1 0 0,5 0-92,0 0 1,4 0-813,-4 0 1063,7-7 0,-4-1 0,6-6 0</inkml:trace>
  <inkml:trace contextRef="#ctx0" brushRef="#br0">24754 9497 7891,'6'-15'0,"3"1"0,4 1 59,1 4 1,-4-2 436,-1 6-174,1 0-106,-2 5-54,-2 0 0,-6 7 179,0 2-125,0 4-119,0 1 0,-2 5 54,-2 0 1,-4 6-18,-7-1 1,1 3-201,0 1 1,-5-4 22,0 0 0,5-2 6,4 1 0,6 0-27,-6-4 13,7-10 145,-3 10-200,6-11 167,6 0-119,2-2 1,6-6-120,0 0 1,2-8 16,3-6 1,-2-2-233,7-7 1,0-1 48,4-5 1,1 1-199,-1 0 1,1 4 317,-1 0 11,0 0 58,1 2 1,-7 7 235,-3 5 0,-3 7 407,-2-2-42,-6 4 1,-2 7-148,-6 3 1,-6 6 274,-4 4 0,-1 1-184,2 4 1,-4 3 130,4-4 1,-2 10-91,1 5-202,-2 3-68,4 2 0,-2 5-181,1-1-593,6 0 504,-10-4 0,11-5-70,-2 0 1,2-11 70,2 1 1,-2-9-253,-2 0 121,2-3 184,-11-8 0,10-2-261,-6-6 746,6-6-542,-10-2 0,10-11-921,-7 0 452,7-6 103,-9 2 1,5-11-842,-2-4 1318,-4-3 0,5-8 0,-6-2 0</inkml:trace>
  <inkml:trace contextRef="#ctx0" brushRef="#br0">24867 9454 7891,'10'-16'-332,"-1"-3"1,-1 2 283,2-7 1,2 2 47,-2-2 0,2 2 753,3 3-303,-1 10-217,0-10 1,-5 12 430,1-2-315,-7-4-125,10 12 1,-10-6 203,6 7-236,-5 0-296,2 0 1,-6 7 183,0 2 0,0 4-69,0 1 1,0 0-399,0 1 176,0-1 164,0 6 1,0-2-990,0 5 457,0-5 91,0 9 0,0-7 488,0 4 0,0 3 0,0-5 0</inkml:trace>
  <inkml:trace contextRef="#ctx0" brushRef="#br0">25408 9454 7801,'14'0'-508,"0"0"672,0 0 0,-4 1 365,-1 4 0,1 3-130,4 6 1,-5 1-8,1-1 1,-5 5-123,4 0 1,-6 6-38,2-1 0,-3 4-199,-2 5 1,-8 4 59,-7 5 1,0 1-27,-9 0 1,-1-1-259,-9 1 0,6-2-1226,0-3 1339,5-10 0,3-1 0,-2-5 0</inkml:trace>
  <inkml:trace contextRef="#ctx0" brushRef="#br0">25791 9070 6930,'15'6'594,"-1"4"1,2-2-241,3 1 0,-2 7-151,7 8 0,-5-2 40,4 2 0,-4 1-137,5 8 0,-5-3-4,5 3 1,-7-3-11,2-1 1,-3 4-109,-2 0 1,-5 2 227,1-2 1,-5-2-34,4 7 1,-6 0 219,2 5-26,-3 0-386,-9 6 1,-5 6 636,-7 6 1,-7 1-164,3-5 0,-10 0-60,-5 0 0,-10 6-629,23-30 0,-2 0 1,-2 2-1,-2 0 103,1 0 0,-1 1 0,-2-1 1,1-1 12,3 0 0,1-1 1,-2-2-1,1-1-754,-18 22 866,-7 4 0,7-9 0,0 4 0,9-4 0,6 0 0</inkml:trace>
  <inkml:trace contextRef="#ctx0" brushRef="#br0">13678 11558 8130,'0'-14'-918,"-6"0"249,4-1 1598,-4 1-323,-1 0-42,6 6 14,-6-5-199,7 12-97,-6-6 131,5 7-261,-12 0 1,7 8-16,-4 7 1,-3 0 6,4 9 1,3 4-110,1 6 1,-1 0-59,1 0 0,-6 2 0,9 7 166,-2-1-235,2 1-308,-4-1 407,4 1 1,-9 5-49,6-1 0,-4 5 45,4-5 1,-6 1 6,1-6 0,3 1-12,-3 0 0,1-7-101,-6-3 1,0-3 129,-4-1-4,3-7-20,-5 5 1,2-10-123,0 7 129,-6-7-38,9 4 1,-4-7 4,6 0 0,-1-6 605,1-3-506,6-4-77,2-1 1,8-6-31,2-3 0,6-9-19,9-1 48,3 0-6,6 5 1,1 0 26,-1 0-21,7 6 0,-4 1 82,7 7-80,0 0 1,0 2 37,0 3 1,-6 3 100,1 6 1,-3 5-12,-2 0 0,-6 4 170,-3-4 0,2 2 253,-2-2-295,0-10 120,-5 10 98,0-11-62,1 0-289,-1-2 0,0-7 61,0-4 0,2-4-140,3-10 0,-2-5-291,7-9 1,1 1-252,8-6 0,-1 0-1469,6-4 1966,0-1 0,5-6 0,-1-1 0</inkml:trace>
  <inkml:trace contextRef="#ctx0" brushRef="#br0">14616 11928 7864,'10'0'285,"-1"0"0,2 0 10,8 0-305,3 0 1,7 0-113,-1 0 0,1 0 56,-1 0 0,-6 0-144,-3 0 1,-3 0-612,-2 0 399,-6 0 243,-2 6 1,-7 2 178,-4 6 0,-9 7 0,-8 1 0</inkml:trace>
  <inkml:trace contextRef="#ctx0" brushRef="#br0">14702 12112 8103,'-15'8'0,"7"5"397,-4-11 60,10 4-280,2-6 1,10 0 322,9 0-263,3 0-222,13-6 0,-1 2-166,4-5 0,8 4-218,-3-4 0,3 5 369,-4 0 0,1 2 0,-1 2 0</inkml:trace>
  <inkml:trace contextRef="#ctx0" brushRef="#br0">15853 11856 8035,'7'-7'18,"2"2"1,4-1 223,1 1 11,0 0 0,8 3 57,7-2 0,1 2-225,8-3 1,-5 2-219,5-1 1,-2 2-41,2-3 0,1-1 173,-5 1 0,-1-6 0,-5 3 0</inkml:trace>
  <inkml:trace contextRef="#ctx0" brushRef="#br0">16152 11871 7989,'-8'-7'-72,"-5"6"66,12-12 1,-6 10 293,7-6-199,0 5 1,2-4-449,3 4 180,3 2 157,-1-10 1,6 8-249,-3-5 166,2 6-4,2-10 1,1 10 79,-1-7 0,0 3 28,0-3-57,-6 4 48,-1 6 1,-9 1 2,-3 4 1,-7 3 121,-7 6-115,-7 7 13,-2-5 1,-2 9 83,-3-6-88,3 0 12,1-5 1,2-5 4,4 1 1,7-7-6,6 2-12,7-4 0,-3-9-61,6-6 1,8 0-157,6-5 0,5-1-6,5 1 90,3 0 0,-5 6 58,6 4 181,1 2 1,-7 7-81,-2 0 1,-6 3 238,1 7-209,-1-1 1,-6 18-33,-3-3 0,-5 1 1,-5-1 0,-3 1-368,-6-6 333,-1 0 0,1-11 0,0-2 0</inkml:trace>
  <inkml:trace contextRef="#ctx0" brushRef="#br0">16934 11856 7930,'-14'0'931,"6"0"399,1 0-999,7 7-111,7-6-69,1 6 0,12-7-60,4 0 0,4-2-121,5-3 1,1-1-309,8-3 1,-2-2-98,7 6 0,-3-5 435,-1 6 0,0-7 0,-1 3 0</inkml:trace>
  <inkml:trace contextRef="#ctx0" brushRef="#br0">17588 11330 8006,'-2'15'135,"-3"-1"1,4 6 128,-4 4 29,-3 3-39,0 8 0,-4 3 372,2 9 0,-2-1-349,2 6 1,-3-6-289,-1 1 1,2-3-79,2-1 1,4-5-352,6 0 0,0-8-1134,0-2 807,0-6 471,6-7 0,2-3 296,6-2 0,7-4 0,1-6 0</inkml:trace>
  <inkml:trace contextRef="#ctx0" brushRef="#br0">17687 11657 7996,'0'21'-11,"-1"1"275,-4 7 1,-1-1 439,-4 0 1,-1 1-290,6-1-208,1 1 104,4-7-432,0 5 130,6-12-172,2 6 0,6-13-128,0-3 0,2-5 161,3-5 1,-2-5-58,7-9 0,-6 2 80,0-7 1,-2 1-132,-2-6 0,-1 1 224,-3-1-102,-4 1 103,-6 0 0,0 4-19,0 0 1,-6 8-92,-4 2 0,2 2 4,-1 7 1,-1 0-59,-4 5 1,1 6-199,4 4 1,3 2 117,6 3 257,0-1 0,6 0 0,2 0 0</inkml:trace>
  <inkml:trace contextRef="#ctx0" brushRef="#br0">18199 11473 8006,'8'-10'0,"-3"1"0,-4 4-144,-1-5 68,-6 7 347,4-3 0,-15 8 520,3 2 0,-5 4-371,0 6 1,3 1-221,-3-1 0,3 2-33,2 3 1,2-4 20,2 4 0,-1 2-535,6-2 200,1 0 151,4-11 1,6 3-805,3-6 391,4-1 123,8-4 0,-4-6-202,7-4 0,-7-2 158,2-2 0,1-1-40,-1 1 0,5 5 222,-5-1 1,5 7-9,-5-2 0,4 4 785,-4 1-291,0 12-258,-4 4 0,-1 14 916,0 3-450,-6 4-221,-2 12 1,-6 1 171,0 7 0,-6 0-147,-4 0 1,-2-5-13,-2 0 1,-1 3-92,1 2 1,0 0-118,0-14 1,1-4 9,4-10-104,-4-1 210,5-12-388,-6 3 78,0-18-102,-1-1 1,-4-7-42,0-8 1,0-5-254,5-4 0,0-4-1142,0-6 1602,0-2 0,-1-13 0,1-1 0</inkml:trace>
  <inkml:trace contextRef="#ctx0" brushRef="#br0">18938 11288 8057,'2'-13'-476,"3"4"1104,-4 2-227,6 14-147,-1 7 1,-4 8 343,2 6-109,4 7-263,-6 8 1,4 4 72,-6 10 0,0-3-126,0 7 1,0-2-125,0-2 1,0-7-784,0-2 213,0-4 465,-6-1 0,4-7-427,-3-3 268,4-9-428,1-4-548,0-5 772,-6-8 1,4-8-138,-3-13 0,4-8 556,1-12 0,0-2 0,0-13 0,0-2 0</inkml:trace>
  <inkml:trace contextRef="#ctx0" brushRef="#br0">19038 11359 8057,'22'-22'-86,"-1"1"95,-7 7 0,5 6 112,0 3 0,0-1-71,-5 1 1,5 1 166,0 4 0,0 0-42,-5 0 0,-1 1-30,-4 4-109,4 3 77,-12 0 0,6 6 13,-7 0 0,0 2-18,0 8 0,-8-1-147,-6 6 0,-7 1 77,-7 3 0,-2-1-138,-4 5 1,4-3-101,-3 4-256,10-7 495,-4 4 1,16-13-760,-4-3 320,11-3-458,-3-8 858,7 4 0,13-23 0,3 2 0</inkml:trace>
  <inkml:trace contextRef="#ctx0" brushRef="#br0">19479 11259 8047,'-14'16'-90,"-1"3"1,-4 3-136,0 7 1,-1 4 1169,1 0-311,3 13-286,-4-8 1,5 15 18,1-5 1,6 4-333,3-5 1,4-1-248,1-8 0,6-3 53,4-7 0,2-6-133,3-3 0,-1-4-1117,0-6 1409,0-3 0,7-12 0,1-2 0</inkml:trace>
  <inkml:trace contextRef="#ctx0" brushRef="#br0">19635 11373 7388,'-1'19'617,"-4"0"0,-3 5-374,-6-5 1,-1 6-112,1-1 1,2 1-26,2-1 0,-1 1 79,6-6-335,1 6 115,4-9 29,0-2 0,6-3-386,3-6 200,4-7 3,8-6 1,-4-7-50,7-4 1,1 1-22,8-5 1,-3-1-133,3-4 1,-7 5 131,-3 4 1,-1-1 48,2 1 1,-5 5 331,-9 4-143,2 7 92,-10-3 1,4 7 180,-6 4-144,0 3 155,0 13 1,-5 1 386,1 6 1,-6 7-213,5 3 0,-6 4 158,2 6 1,3-4 42,1 3-437,-3-2-22,6-9 0,-4 2-204,6-10 0,0 2 105,0-11 0,0 0-76,0-5-294,0-6-82,0-1 0,0-9 9,0-3 1,-2-3-281,-2-6 0,0 0 133,-5 0 0,6-7-752,-2-2 1260,-3-4 0,7-8 0,-6-1 0</inkml:trace>
  <inkml:trace contextRef="#ctx0" brushRef="#br0">20047 11231 7959,'8'16'60,"-3"3"1,-3 3 12,-2 6 1,0 7 263,0 3 0,0 3 517,0 2 1,-7 1-735,-2 3 1,1 4 45,-1 6 0,-1-7-155,-4-2 1,4-4 48,1-2 1,4-5-867,-4-4 0,5-5 188,0-4 618,2-3 0,2-13 0,0-2 0</inkml:trace>
  <inkml:trace contextRef="#ctx0" brushRef="#br0">20119 11402 7945,'22'0'0,"5"1"159,-4 4 0,4 4 321,2 10 1,-1-1-124,0 5 0,1 0-226,-1 0 1,1 4-135,-1-3 1,-1 1 206,-3-1 0,-2 1 17,-3-6 0,-8 5-259,3-5 1,-8 0-655,4-5 692,-7 0 0,3 0 0,-6 0 0</inkml:trace>
  <inkml:trace contextRef="#ctx0" brushRef="#br0">20574 11316 7915,'-2'10'-9,"-3"-1"1,2 1-63,-6 4 1,-3 5 255,-6 0 0,0 6 419,-6-1 1,1 3-592,-6 1 1,-4 1 45,0-1 0,0 0-382,4 1 1,3 4-91,2 0 0,-3 0-765,3-4 1178,4-7 0,-7 5 0,5-5 0</inkml:trace>
  <inkml:trace contextRef="#ctx0" brushRef="#br0">20872 11188 7903,'22'15'0,"3"3"327,-6 1 1,5 7-132,-5-3 1,0 6 750,-5 4 1,-1-1-343,-4 6 1,-2-1-190,-7 6 1,0 6-184,0 3 1,-13 3 0,-6 2 0,-9 0-559,-10 0 0,-8 0 290,16-29 0,-2 1 1,1 1-1,-1 0-382,-1-2 1,0 1 0,-3 4 0,1 0 99,0-2 1,-1 0 0,-2-1 0,-2 0 316,-2-1 0,-1-1 0,-2-2 0,0 0 0,-1-3 0,-1 1 0,-2 2 0,0 0 0,-3 2 0</inkml:trace>
  <inkml:trace contextRef="#ctx0" brushRef="#br0">12484 14174 7955,'-7'-14'0,"-1"6"0,-6 3 0,-5 3 66,0 2 0,-6 2 267,1 3-256,-3 9 1,-7 8-172,-4 6 1,1 6 1,0-1-656,5 6 885,-3-9 1,8 5 96,4-7 0,2 1-47,7-1 0,6-1 29,3-3 0,4-4-241,1-5 1,3-1 112,6 0 0,2-6 1,13-3 0,-5 1 152,5-1 1,1-1-345,8-4-56,-3 7 152,5 1 0,-11 6-18,-1 0 0,-7 7-18,-2 2 1,-6 6 19,-8 4 0,-3 0-19,-6 10 0,-2-4 2,-13 9 0,6-6-5,-1-4 0,4-3-7,0-7 1,3-4 14,2 0 10,-2-13 46,10 8 0,-4-16 202,6 6-148,-6-5 0,4 3 150,-3-2 0,5 0-84,5 9 1,-2-1 127,7 11 1,-7 1-200,1 8 0,-2-1 2,-2 5 0,0 1 141,0 5-86,0 0 11,0-1 1,0 3 12,0 2 1,2 3 2,2 7 1,-2 3 127,3-3 0,1 3-118,-1-8 1,4 2 31,-4-2 0,4-3-88,-4-6 1,1 0-4,-1-1 0,-3-6-366,3-2 162,-4-4-248,-1-8 0,0-2-938,0-5 632,6-8 1,-4-2 654,3-10 0,3-9 0,0-8 0</inkml:trace>
  <inkml:trace contextRef="#ctx0" brushRef="#br0">12796 14074 8000,'-14'-6'-47,"0"-4"1,1 3-47,4-3 93,-4 7 0,10-3 926,-6 6-364,-1 6-389,2 2 1,-4 12-205,2 4 0,-3 9 235,-1 5 1,5 3 136,-1 2 1,6 6-204,-6 3 0,7 3-9,-2 2 0,4-5-752,1 0 362,0-12 188,6 1 0,2-14-363,6-4 1,5-4-52,0-9 0,0-5-1024,-5-10 1511,7-9 0,-6-21 0,6-9 0</inkml:trace>
  <inkml:trace contextRef="#ctx0" brushRef="#br0">12754 14174 8000,'6'-22'-89,"4"7"-9,9 11 1,-2 2 360,7 2 0,-2 8 537,1 6 0,4 5-525,-3 5-39,3 3-94,-5-5 0,3 6-298,-6 1 101,6-1-128,-9 1 0,5-3-141,-7-2 0,0 1 17,0-6 1,-1 5-224,-3-5 0,-4 0-302,-6-5 0,0-6 832,0-2 0,-6-12 0,-2-2 0</inkml:trace>
  <inkml:trace contextRef="#ctx0" brushRef="#br0">13138 13961 8000,'8'1'0,"-4"4"0,3 3 30,-3 6-30,1 6 278,-11 9 0,-2 4 446,-6 10 0,-5-4-402,0 9 0,-8-3-285,-2 3 0,1-4 62,-5 3 1,4-1-175,6 2 0,-1-6-1304,10 1 709,-4-7 670,17-7 0,-12-7 0,5-2 0</inkml:trace>
  <inkml:trace contextRef="#ctx0" brushRef="#br0">13408 14487 8115,'9'0'0,"1"0"-70,-7 0 152,10 0 107,-12 0 1,7 0 307,-3 0-289,-4 0 16,6 6-56,-7 2 0,-7 11-323,-2 0 159,-4 6-100,5-9 0,-7 9-35,5-6 1,-6 3 108,7-8 22,2 4 0,-5-17 0,4 6 0</inkml:trace>
  <inkml:trace contextRef="#ctx0" brushRef="#br0">13692 14046 8115,'0'-8'-110,"2"-3"0,2 6 338,-2 0 87,4 5 1,-7 11-212,-4 4 0,2 4-36,-7 0 0,6 3 322,-6 6-275,1 1-29,1-7 0,1 5-75,7-4 128,0-2-150,0-1 0,0-5-123,0-1 0,7-5 48,2 1 1,4-7-207,1 2 1,0-12 141,1-7 1,-1 0-74,0-5 0,5-3-86,0-2 246,0 4-13,-5-7 1,0 5-253,1-7 166,-1 1 166,-6 6 1,3 1 279,-7 7-213,1 6 180,1 2 1,-4 12-77,3 3 1,-4 10 149,-1 5 1,-4 4-79,-1 6 1,0 2 100,5 7 0,0 1-12,0 3-120,0-3-163,0 12 0,0-7-73,0 3 1,0 0 99,0-9 0,0 1-165,0-11 1,0-6 111,0-8-153,0-3-57,0-8-127,0-2 0,-5-19-172,1-6 0,-7-8 19,1-6 1,-1 2-210,2-7 1,-4 5 671,4-5 0,-4 0 0,-1-5 0</inkml:trace>
  <inkml:trace contextRef="#ctx0" brushRef="#br0">13849 14273 8115,'15'-4'-361,"4"-1"0,-1-2 394,5 3 0,-4 1 243,5-7 1,0 5-197,4-4 1,-6 4 16,-3-4 1,-3 6-279,-2-2-33,0 3 298,-6 2-512,-1 0 202,-7 7-13,-13 0 1,4 12-91,-10 0 0,-2 2 162,2-2 0,-5-2 167,5 7 0,0-7-40,5 2 1,5 2 39,-1-2 0,7 4 592,-2-4-264,4-6-52,1 0 609,0-12-410,6 6-262,8-7 1,4-2-8,5-3 1,3-3-63,7-6 0,-3 0-155,3 0 1,2-1-118,-2 1 1,-1 0-500,-9 0 0,-2 4 627,-7 1 0,0-1 0,0-4 0</inkml:trace>
  <inkml:trace contextRef="#ctx0" brushRef="#br0">14332 14003 8115,'8'3'54,"-3"7"0,-4 4 278,-1 10 0,0 7 332,0-2 0,0 4-367,0 0-211,0-3-137,0 5 1,0-2-280,0 0 1,0 0 108,0-4 1,0 2-119,0-2 1,0 1 338,0-11 0,-6 6 0,-2-3 0</inkml:trace>
  <inkml:trace contextRef="#ctx0" brushRef="#br0">14559 13761 8115,'15'2'77,"-1"3"1,0 3 161,0 6 1,0 6 128,1 4 1,-1 5 526,0 4 1,-4 6-451,-1 13 1,-6-1-220,2 6 0,-3 6-414,-2-1-967,0-1 1203,-7 2 0,-1-6-415,-6 0 197,0 13-228,0-10 0,-7 9-544,-3-12 0,-7-2 942,-2-3 0,0 1 0,1-11 0,-6-5 0,-6-6 0</inkml:trace>
  <inkml:trace contextRef="#ctx0" brushRef="#br0">16393 13676 7941,'0'-14'-528,"-6"0"263,5 6 348,-6 2 364,1-1 1,-2 6-197,-6-4 0,4 3 55,1 2-69,-1 0-91,-4 0-27,6 7 0,-3-4-187,6 6 51,1 1 40,4 4 1,0 0 0,0 0-34,0 1-15,0-1 0,0 6-95,0 4 1,4 3 65,1 1 1,2 2-121,-3 4 0,-2 2 92,3 7 1,1-2 60,-1-3 0,1 1 74,-1-6-71,-4 7 43,6-4 0,-7 2 95,0 0 0,-2-7-43,-3 3 0,2 0 142,-6-1 1,-1 1-148,-4-6 0,0-1 17,0-3 0,-2 1-88,-3-6 1,3-2-5,-3-7 1,-2 1-61,3-6 106,-8-1-15,10-4 1,-4-11-133,6-3-36,6-10 88,1 8 1,9-10-150,3 2 1,3-1 149,6 1 1,6 2-13,4 3 0,3 8 38,1-3 0,1 9-7,-1 0 0,-1 4 184,-3 1 38,3 6-205,-11 2 0,6 12 232,-3 4 43,-4-3-209,6 12 1,-7-8 117,0 13 0,1-6-65,-1 1 1,-2 0 100,-2-5 1,3-1-92,-4-8 0,5-9 15,5-1 0,-3-6-175,3-3 150,-3 0-32,4-12 0,-2-1-561,5-15 240,1 2-175,-2-9 0,3 2-1091,-6 0 1515,0 0 0,2-2 0,1-1 0</inkml:trace>
  <inkml:trace contextRef="#ctx0" brushRef="#br0">16962 14103 7941,'7'-8'0,"0"1"976,8 7-547,-1 0 1,0 0 267,0 0-476,7 0-297,-5 0 1,10 0-232,-2 0 0,-2 0-390,2 0-10,0 0 0,-2 0 707,-3 0 0,-10 7 0,-2 1 0</inkml:trace>
  <inkml:trace contextRef="#ctx0" brushRef="#br0">16962 14316 8301,'14'5'1128,"1"-1"-453,5 1-340,2-5 1,13 0-215,3 0-100,3 0-64,8 0 0,-3 0-36,6 0 0,-6 0 79,1 0 0,-9 6 0,-3 2 0</inkml:trace>
  <inkml:trace contextRef="#ctx0" brushRef="#br1">21725 11188 8047,'0'-9'-86,"0"-1"0,0 1-112,0-5 0,2-5 262,2 0 9,-2 0 19,11-2 1,-7 5 141,3-2-176,4 8-31,-5 4 0,0 7-1,-3 4 0,-4 5-4,-1 8 0,0 3 74,0 3 0,0 7-8,0-2 0,-1 2 40,-4-2-71,3-7-18,-4-2 1,6-1-67,0 0 74,0 0-42,0-11-114,6-2 0,2-6 41,6 0 0,1-6-201,-1-3 0,2-9 89,3-1 0,-5-4-153,0 4 1,0 0 198,-4 5-21,-4 6 107,0-5 382,-6 11-239,0 2 102,0 15 0,-1 4 164,-4 9 0,2-3-88,-7 8 0,6-3 80,-6-1 1,7-1-140,-2 1 17,4-7-97,1 5 1,0-11-523,0 3 168,0-10 110,6 4-626,-4-12 350,4 6-138,-6-7 85,0 0 1,0-7 92,0-2 1,0-4 345,0-1 0,0 0 0,0-7 0,0-1 0</inkml:trace>
  <inkml:trace contextRef="#ctx0" brushRef="#br1">22038 11259 8047,'14'0'0,"7"-6"-185,-6 5 1,6-6-642,-7 7 648,-6 0 194,-2 0-28,-6 7 0,-1-4-20,-4 6 40,-3 1-11,-6 4 0,-2 0-2,-3 0 0,8 2 35,-3 3 1,3-3 2,-3 3 0,6-3 47,3-2 0,4-5 11,1 1 0,6-7-98,3 2 45,10-4-111,3-1 0,2-6-139,0-4 0,-2-2 137,2-2 75,-4 6 0,1-11 0,1 3 0</inkml:trace>
  <inkml:trace contextRef="#ctx0" brushRef="#br1">22280 11274 8213,'8'14'678,"-4"0"-628,4 0 137,-6 0 1,4 1-836,-6-1 320,0 6 232,0-4 96,0 5 0,0-7 0,0 0 0</inkml:trace>
  <inkml:trace contextRef="#ctx0" brushRef="#br1">21739 10421 8161,'-14'-8'0,"5"1"-682,-1 7 248,7 0 605,-10 0 0,12 8 298,-4 7 1,3 2-168,2 11 1,2-2 3,3 7 0,-2 2-217,6-2 1,-1-2-126,2-7 0,2-3 73,-2-7-70,3 0 66,1 0 0,-5-4-88,1-1 1,-1-6 29,5 2 1,5-3-13,0-2 1,5 0 0,-5 0 0,8-2 4,1-3 0,7 4 21,8-4 0,-1 3 2,1 2 0,0 0-147,-1 0 165,1 0-55,0 0 1,-5 0-121,-1 0 0,-3 0 147,4 0 0,-7 0 5,2 0 1,2 0 14,-2 0 1,5 0 127,-5 0 0,5 0 35,-5 0 21,1 0-173,-6 0 0,0 0 51,1 0-5,-1 0-23,-6-6 0,4 4 40,-7-2 0,4-4-32,-4-2-46,0 4 1,-4-5 37,-1 6-22,0 1-25,0 4 1,-4 0 32,-1 0 1,-6 6-1,2 3 0,-3 4-16,-2 1 0,4 0 5,1 1 1,0 4-15,-5 0 0,1-1-6,4-3 0,-2-1-19,7 0 12,-7 0 0,5-6-24,-3-3 13,-4 3 1,7-8-115,-3 0 119,-4-6-36,6-9 1,-3 1-118,1 0 1,5 0 86,-6-1 1,6 1-15,-5 0 1,4-5 78,-4 0 1,4 5 149,-4 4-139,6 1 1,-5-1 165,4 1 104,3 6-242,-6-3 30,8 6 1,-1 0 128,0 0 0,0 0-110,1 0 1,3 0 11,1 0 1,5 0-37,-5 0 0,5-5-9,-5 0 1,6 0 190,-1 5-160,-4 0-21,7 0 0,-11 0 207,3 0-184,3 0 20,-6 0 0,4 0 24,-5 0 1,4 0-55,-1 0 1,1 0 9,-4 0 1,4 2-18,0 3 0,6 1-12,-1 3 0,4 4-9,5-3 0,2 2-111,3 2 1,3-4-50,-3-1 0,3-5 37,2 0 0,-2-2 34,-3-2 0,3-3 40,-4-7 1,3 1-9,-2-10 1,1 1 78,-5-1 1,-1 4 133,-5-4 1,-1 3-69,-3 2 1,-4-5-26,-6 0 1,-6-2-252,-3 2-10,-3 3 76,-2-4 0,-2 6-419,-3 0 257,-3-1 142,-12 1 0,4 5-178,-3-1 1,-1 7 293,1-2 0,-7 10 0,4 3 0</inkml:trace>
  <inkml:trace contextRef="#ctx0" brushRef="#br1">23118 11146 8116,'-7'0'497,"0"-7"0,14 6-788,2-4 0,10 3 87,5 2 1,4-1-118,5-4 0,-3 4 19,4-4 0,-4 3 99,-2 2 0,-6 0-39,-3 0 0,-8 0 242,-1 0 0,-7 7 0,1 2 0,-8-3 0,-10 13 0,-9-3 0</inkml:trace>
  <inkml:trace contextRef="#ctx0" brushRef="#br1">23332 11203 8116,'-22'12'0,"3"-2"0,3 1 244,2-7-6,-1 1 120,8-5 168,0 0-119,7 0-281,0 0 0,13 0-95,6 0 1,8-5 164,6 1 1,-2-7 71,7 1 0,-6 4-603,1 1 0,-3-1-796,-1 1 1,-6 0 1130,1 5 0,-7 0 0,4 0 0</inkml:trace>
  <inkml:trace contextRef="#ctx0" brushRef="#br1">23602 11174 8536,'0'8'499,"0"5"-338,0-4 1,0 4 58,0 1 1,0 0 29,0 0 0,5 1 114,-1-1-285,7-6 0,-3-2 47,7-6-173,-1 0 211,0 0 1,0-8-453,0-6 65,-6 0 106,5-7 1,-11 2-113,2 0 1,-2 0-22,-2 5 1,-8 1-128,-6 4 0,-2 3 33,-8 6 344,1 0 0,-12 0 0,-2 0 0</inkml:trace>
  <inkml:trace contextRef="#ctx0" brushRef="#br0">18071 14103 7948,'-14'0'0,"0"0"-227,0 0-42,-1 0 1083,7 0-321,-4 0 75,10 0-147,-4 0 0,7 0-101,4 0 0,3 4 66,6 1 1,5 0-109,0-5 1,8 0-1,2 0 0,-4 0-205,8 0 0,-5 0-212,10 0 0,-4 0-1537,3 0 794,1 0 131,-1 0 751,4 0 0,-5 0 0,7 0 0</inkml:trace>
  <inkml:trace contextRef="#ctx0" brushRef="#br0">18853 13676 7948,'0'-14'0,"0"0"0,0 4 0,0 1 419,0 6 1,0-10-185,0 11 0,2-4 27,2 6 1,0 8-102,5 6 0,-6 8 27,2 12 1,-3 3-22,-2 11 0,-2 2-110,-3 7 1,2 5-664,-6-1 546,5 1-51,-2-11 0,6-2-678,0-7 516,0-5-19,0-9 1,2-7-779,2-7 735,4-6 1,8-4-126,3-8 1,-3-12-138,3-13 597,-3 1 0,4-19 0,2 2 0</inkml:trace>
  <inkml:trace contextRef="#ctx0" brushRef="#br0">19109 13861 7845,'-1'16'-2,"-4"3"1,2 3 165,-7 6 0,7 2 877,-2 3-450,-3-2-371,7 3 1,-6-7-42,7-3 0,2-1-25,3-8 0,3 1-170,6-12 1,0 1 21,0-5 0,2-6-165,3-4 0,-3-9 122,3-4 1,1-9-120,-1-1 1,-4-2-499,-6 2 286,-6 9 184,3-9 1,-6 17-348,0-3 336,0 3 0,-6 9 41,-3 2 0,1 5-30,-2 5 0,2 2-142,-1 8 0,3-1 117,6 0 209,0-6 0,6 5 0,2-5 0</inkml:trace>
  <inkml:trace contextRef="#ctx0" brushRef="#br0">19564 13619 7948,'0'-14'0,"-2"6"461,-2 3-147,-4 4 0,-11 4-9,0 7-139,0-1 0,0 16 30,0-6 0,0 7-80,5-3 1,0 4 22,-1 1 0,8-5-118,2-4 1,3-4-58,2 0 1,2-8-457,3-2 1,2-3 11,8-2 0,4-11 263,0-3 1,6-10-77,-1 0 1,2 2 66,3-2 0,-5 9 48,-1 0 1,-5 3 76,1 7 1,-8 0 212,-2 5 1,-6 13 628,2 6-409,-3 6-187,-2 10 1,-5 7 882,0 11-517,-6 8-510,9 10 0,-4 2 358,6 3 0,0-5-164,0-5 1,0-3-386,0-6 1,0-6 259,0-4 1,0-4-153,0-5 0,0-10 374,0-9 5,0-3-253,0-2 0,-6-6 547,-4-3-468,-2 3-46,-9-7 0,1 4-143,-4-10 0,-3 2-16,3-6 0,2-1-340,-1-4 0,5-7-67,-1-2 1,5-4-355,5-2 0,2-4 843,7 0 0,0-6 0,0 2 0</inkml:trace>
  <inkml:trace contextRef="#ctx0" brushRef="#br0">20047 13690 7988,'0'-14'-283,"0"5"189,0-1-8,7 7 0,-4-8-206,6 6 0,2 1 1130,8 4-303,-3 0-292,5 0 1,-7 4-49,0 1 1,0 6-114,1-1 1,-7 7-6,-4 2 1,-2 5-5,-2-5 0,0 4-134,0-4 1,-6 6 135,-4-1 0,-3-2-12,-1 2 1,2 0 112,2 4-150,-3-6 26,12 5 0,-7-11 174,3 3-155,4 3-64,-6-13 0,9 9-84,3-13 0,3-1-6,6-4 1,5-8-220,0-6 1,8-11 87,1-8 1,0-7-70,6 2 1,0-3-501,0-1-254,-8 5 923,1 2 0,-11 12 133,3-1 15,-3 7 192,-2 3 0,-6 9-106,-3 10 0,-5 7 76,-5 7 1,2 11 149,-7-1 1,1 7 506,-5-3 0,4 13-111,1 1-331,5 1-118,-8 7 0,10-6-89,-3 3-125,-2 3-6,5-10 0,-4-1-77,6-6 1,0-11 97,0 1 1,0-8-92,0 4 1,0-11-16,0 1-271,0-9-202,0 1 311,0-6-206,0 0 0,-5-8-704,0-6 783,-6-7-6,3-7 1,-1-2 322,-1-3 0,1-10 0,-5-7 0</inkml:trace>
  <inkml:trace contextRef="#ctx0" brushRef="#br0">20232 13463 7988,'0'-21'0,"0"6"-33,0-4 1,5 1-61,0-1 1,6 4 737,-2-4-250,4 3-144,1 2 0,0 4-207,1 1-105,-1-1 100,0 2 1,5 2-103,0 6 0,0 0 147,-5 0-205,0 0 1,1 6 156,-1 4 0,-6 2-148,-4 3 0,-2 4-209,-2-1 152,0 8 57,0-10 1,-2 9-196,-2-6 1,2 0 205,-4 1 101,6-10 0,-7 9 0,0-11 0</inkml:trace>
  <inkml:trace contextRef="#ctx0" brushRef="#br0">20773 13335 7972,'20'6'0,"1"2"0,2 6 0,3 2-185,-7 3 185,6-3 282,-3 11 0,5-10 478,-3 7 0,1 0-354,-6 4 0,4 7-178,-4 3 0,-6 4 43,-8 6 1,-4 4 49,-1 9 1,-8 6-1755,-6 9 1458,-6-4 65,3-30 0,-1 0 0,0-5 0,-2 0-377,-3 3 1,-1 1 162,-1-1 0,-1 0-730,-2 3 1,-1 0 853,1-1 0,-1 1 0,1 2 0,-1 0 0,1 0 0,0 0 0,-1-1 0,1 0 0,-1 0 0</inkml:trace>
  <inkml:trace contextRef="#ctx0" brushRef="#br0">17972 13562 7852,'-15'0'0,"6"-1"-448,-1-4 224,1 4 1,1-6 439,-5 7 101,6 0 0,-8 2-301,1 3-133,6 2 140,-4 8 0,4 5 13,-7 4 0,-3 9 35,-1 5 1,-2 9 1,2 6 1,3 8-111,-3 5 1,10 4 297,4 1 1,4 0-1722,1 0 1400,0 0 61,6-12 1,3 2-2,10-9 0,-1 4 0,9 1 0,7-1 0,9 1 0</inkml:trace>
  <inkml:trace contextRef="#ctx0" brushRef="#br0">21682 13548 7884,'0'16'-130,"0"3"0,0 0-439,0 9 568,0-2 1,0 13 363,0-6 1,0 5-197,0-5 0,-4 5-102,-1-5 1,-4-4 145,4-5-99,0-1 1,5-1-170,0-3-31,-6-9 71,4-4 0,-4-9-132,6-6 0,0-7 54,0-13 1,6-5-197,4-4 0,4-3 101,5-2 1,-2 0-50,7 1 0,-7 1 165,2 3 1,2 8 86,-2 6 1,-5 13 483,-5 1-232,1 7-85,4 3 0,-6 7 137,-3 2 1,-4 10-72,-1 5 0,0 3 70,0 1 1,0 0-70,0 1 0,0-1-86,0 1 1,0-6-52,0 1 0,0-11-295,0 1-512,7-9 396,1 1 66,6-19 1,0 1-144,0-17 0,7 2 126,2-10 1,-2 5-16,-2-1 1,1 4 130,-1 6 1,0 2 220,-4 7-96,-8 6 1,0 8 284,-7 9 1,0 10 472,0 5-398,0 3-167,0 1 1,-5 6 47,0-1 1,-1 0-187,1-5 1,4-1-136,-4-3 1,3-4-89,2-5 1,2-3-783,3-2 961,3-4 0,6-12 0,0-2 0</inkml:trace>
  <inkml:trace contextRef="#ctx0" brushRef="#br0">22265 13207 7884,'15'0'101,"-6"0"1,1 0-183,-7 0 0,3 6 363,-6 4 0,0 2-341,0 3 0,0 4-23,0 0 0,-6 9 29,-4-4 1,-2 6-23,-3-7 0,1 3-140,0-3 0,0 3-50,0-7-220,6 0 474,1-12-101,7 0 0,2-7 218,3 0-55,3 0 0,6 0 359,0 0-237,0 0 0,0 0 15,1 0 1,-1 5 90,0-1 0,-1 12-54,-4-2 1,2 5 46,-6 0 0,0 2 14,-5 2-158,0 11-18,-7-11 1,4 12 20,-6-7 39,-1 1-150,-4-7 0,5 3-98,-1-6 0,5-5-312,-4-4-160,6-7 1,-4 0 191,7-12 358,0-7 0,13-12 0,3-1 0</inkml:trace>
  <inkml:trace contextRef="#ctx0" brushRef="#br0">22479 13491 7884,'6'15'-47,"-4"-1"1,4 6 866,-6 4-270,0 3-268,0 1 0,-5 6 101,0-1 1,-4 1-214,4 0 1,-1-6-1,1 0 1,4-1-209,-4-8-611,3-6 256,9-7 267,0-12 61,8-2 0,-6-13-613,1-2 234,-1-10 232,5 3 1,2-5-94,3 6 0,-3 1 208,3 0 1,-3 4 223,-2 0 1,0 7 45,0-2 0,-4 9 310,-1 6 1,-4 2 51,4 2-248,-5 6-74,2 9 0,-6 7 52,0 6 1,-2 5-367,-2 0 0,2 5-373,-3-4 1,-1 3 270,1-3 203,1-1 0,4-5 0,0 1 0</inkml:trace>
  <inkml:trace contextRef="#ctx0" brushRef="#br0">23161 12994 8368,'0'14'1171,"0"2"-676,0 3 0,0 3 118,0 6-448,0 1 1,2 4 27,2 0 0,-2 2-23,3-2 0,-4-1-69,-1 6 0,0-1-177,0 6 93,0 0 46,0-1 0,-1 1-460,-4 0 189,-3-7 75,-6 5 0,0-5-121,-1 7 0,-3-7 120,-1-2 1,-2 0 41,2-1 0,8-6-179,-3-8-205,3-3 134,-3-8 266,6-8-7,1-14 1,14-8-227,2-7 211,4 1 51,7-1 0,-4 6 45,3-1 1,-2 8 68,2 2 0,-3 1 268,3 9 1,3-1-36,2 5 1,-4 1 115,-1 4 0,2 8 690,-2 6-541,0 6-258,-5-3 0,0 7 418,1-1-340,-8 0-206,6 1 0,-5-7-15,6-3 0,5-3-37,0-2 0,6-8-171,-1-6 0,3-9-58,1-15 0,1-1-375,-1-13 1,1 0-1003,-1-5-26,1 1 1188,-1-1 1,-4 0-1636,-1 1 941,1-1 1011,-2 7 0,0-2 0,-6 3 0,1-3 0,1 3 0,1 4 0</inkml:trace>
  <inkml:trace contextRef="#ctx0" brushRef="#br0">24242 13506 7911,'-15'-5'0,"1"0"0,5-1 211,-1 1-48,7 3 0,-3-5 84,6 2 1,1 3-29,4-2 1,-2 2-83,7 2 0,4 0 108,5 0 0,6 0-246,-1 0 1,4 5-146,6-1 1,2 1-295,7-5 0,-1 0 234,1 0 206,-7 0 0,-1 0 0,-7 0 0</inkml:trace>
  <inkml:trace contextRef="#ctx0" brushRef="#br0">24526 13392 7911,'14'0'-350,"0"0"1,7 0 33,3 0 0,-2 0 777,2 0-204,-1 0-152,6 0 0,-6 0 35,1 0 1,-7 1-81,2 4 0,-8-3 107,-1 3 1,-7 2-76,2 3 1,-7 3 13,-7 1 1,-2 6-668,-13 4 0,0 8 116,-4 1 445,-7 0 0,-1-5 0,-7 1 0</inkml:trace>
  <inkml:trace contextRef="#ctx0" brushRef="#br0">25194 13193 8034,'8'20'0,"-2"-2"-89,-6 5 0,0 3 102,0 7 0,-1 3 530,-4 7-294,4-7 1,-10 1-155,6-4 0,-5-3-172,6 3 1,-7-9 94,1-5 0,2 1 53,-1-1 0,6-5-213,-2-4-2,-3-7-46,6 3 0,-4-12-8,6-4 0,2-10-206,2-9 1,6-5 106,9-9 0,1-4-55,4-1 0,3 1 310,-3 4 1,-2 7 41,1 3 0,-1 4 333,2 6-51,-3 8 1,-7 9 228,0 6 0,-6 11-145,-3 3 0,-4 12 76,-1 2 0,-1 7-66,-4 7 1,-1-4-79,-4 0 0,-1-6-195,6 1 1,1-9 49,4-5 0,-5-4-637,0 0 236,0-7 0,12-4-199,2-8 1,4-6 243,1-9 1,0-9 107,1-10 1,4-3-546,-1-2 0,1 5 240,-4 0 0,-1 11 400,0-1-9,-6 15-48,5-6 1,-10 18 429,6-4 1,-6 7-96,2 7 1,-3 7 66,-2 12 0,0 2-203,0 4 1,-5 0-89,0 4 1,1 2-64,4-7 1,0-2-203,0-7 0,1-3 211,4-7 0,3 0 0,6 0 0</inkml:trace>
  <inkml:trace contextRef="#ctx0" brushRef="#br0">25848 13193 8002,'-11'-13'316,"-3"4"1,3 2-133,-8 7 1,-2 4-1,3 5 0,-6 2 84,5 13 1,-2 4 97,2 5 0,4 7-172,-4-2 1,9 3 32,5 2 0,4-7-383,1-3 1,1-5 40,4-4 0,3-5-99,6-9 0,5-4 7,0-6 1,6-2-265,-1-2 0,-2-11 135,2-8 0,-2-4-102,2-2 0,-4 1 57,-5 0 1,-3-1 44,-2 1 0,-4 10 580,-6 4-113,0 3 1,0 5 36,0 6 1,-5 11 105,0 8 1,-6 11 331,2-2 0,3 2-289,1-6 1,3 1 64,2-6 1,2 0-647,3-5 1,3-6 183,6-3 0,0-4-571,0-1 0,5-6 97,0-3 554,0-4 0,-5-8 0,0-1 0</inkml:trace>
  <inkml:trace contextRef="#ctx0" brushRef="#br0">25990 13136 7954,'7'8'0,"-4"5"629,6-4 1,1 4-177,4 1 0,-1 0-2,-4 0 0,9 5-270,-4 0 1,8-5-190,-3-4 0,6-2-118,-1 1 1,7-1-448,3-3 0,-3-4 137,-7 4 1,-4-2-1228,-5 2 1663,-1-3 0,0 10 0,0-4 0</inkml:trace>
  <inkml:trace contextRef="#ctx0" brushRef="#br0">26332 13179 7954,'0'-22'0,"0"6"0,0 6 0,0 5 782,0-4-442,-7 6 0,1-2-118,-3 10 0,-4 3 27,3 6 1,-7 13-28,-2 6 0,-6 8 0,1 6 0,-1 2 28,1 4 0,4-4-28,5-7 0,8-1 111,2-3-333,3-3 0,2-7 0,0 1 0</inkml:trace>
  <inkml:trace contextRef="#ctx0" brushRef="#br0">26644 13022 8125,'0'14'733,"0"1"-442,0-1 1,2-3-138,3 3 0,-2-3-48,6 8 0,-5-3-122,0-2 0,3-4 39,-3-1 0,6-4-177,-5 4 0,6-5-22,-2 0 1,-1-2 98,2-2 1,-1-5-105,5 0 1,2-10-69,3 0 1,-2-7-56,7 3 0,0-6 124,4 1 1,5-3-75,1-1 1,3 1 120,-3 3 0,-8 4 38,-7 6 1,-3 6 643,-2 3-270,-6 4-65,-1 1 0,-9 11 159,-3 3 0,-3 11-94,-6 3 0,-5 1 93,0 4 0,-4 2-150,4-2 0,-5 5-57,5-5 1,0 5-201,5-5 0,1 5 78,4-5 0,-2-4-465,6-6 193,0-5-24,5 2 1,2-13 84,3-7 1,2-13-75,8-11 0,0-3 68,4-1 1,-1 0-70,5-1 1,-4 1 29,5-1 1,-2-2 76,2 2 1,3-2 219,-4 7 1,-2 3 108,-2 2 322,-3 4-390,-2 7 0,-6 3 20,-3 10 1,-5 9 55,-5 10 1,2-2 186,-7 1 1,1 6-99,-5 4 0,4 7 34,1-3 1,4 11-175,-5 4 0,6 3 45,-6 2 1,5 0-89,-4 0 0,4-5 61,-4 0 1,4-4 9,-5 4 0,6-10-180,-6 6 0,2-12-151,-1 7 1,-4-10 12,4 0 0,-9-9 91,-1-5 1,-1-10-241,1-4 0,2-5 36,-7-5 0,2-9-73,-2-10 0,-1-7-122,6-3 1,-5-5-308,5 1 0,0-8 755,5-1 0,0-7 0,0 4 0</inkml:trace>
  <inkml:trace contextRef="#ctx0" brushRef="#br0">26858 12852 7752,'0'-22'-344,"0"1"309,0 7 1,0-5 34,0 0 0,4 0 281,1 5 1,6 1 438,-1 4 1,1-4-105,-2 3-428,4 4 1,-5-5-22,6 6 1,-4-4-89,-1 4 1,-4-1-149,4 1 103,1 3 1,4-9-4,0 7 42,0-7 1,1 9-170,-1-3 1,-5 4 7,1 1 0,-2 8 17,1 6 0,-3 8-46,-6 11 0,-1 3-193,-4 7 0,2-7-533,-7-2 843,7-4 0,-3-2 0,6 1 0</inkml:trace>
  <inkml:trace contextRef="#ctx0" brushRef="#br0">15569 4805 8330,'-14'-6'-42,"-1"-2"-348,8 0 547,0 2-138,14 6 1,-3 4-149,10 1 1,1 2-6,13-3 0,-1 3 455,11 2-216,0 4 0,11-10 76,3 6 0,22-4 49,-32 0 0,1 0 0,4-3 0,1 0-283,2 3 1,0 0-1,2-3 1,2 0 303,-1 3 0,3 0 0,10-3 1,3-1-530,4 1 0,1 1 0,3 0 0,1 0 384,2 0 0,1-1 0,-26 0 0,-1-1 1,2 1-63,1-2 0,2 0 0,0 0-864,3 0 0,1 0 0,0 0 830,-1 0 0,0 0 0,0 0 0,2-2 0,0 0 0,0-1-41,-3 1 1,0-2 0,1 1 0,4-1-1,0 0 1,0-1-258,-4 1 1,-1-1 0,1 0 0,0-2 0,0 0 0,0-1 14,-3-1 1,-1-1 0,0 0 0,-1 1 0,0 0 0,0-1 130,2-1 0,-1 0 0,0 0 142,-2-1 0,-2 0 0,-1 0 0,19-6 0,-2 1 0,1-2 0,0 0 0</inkml:trace>
  <inkml:trace contextRef="#ctx0" brushRef="#br0">29730 11359 7853,'-8'6'-1074,"-3"7"1484,6 6 1,-6 6-242,2-1 0,-9 7-171,-1 3 1,-5 5-63,6-1 0,-1-3-178,4-2 0,3-5 162,2-4 0,-1-2-336,6-3 416,1-9 0,10 9 0,2-12 0</inkml:trace>
  <inkml:trace contextRef="#ctx0" brushRef="#br0">29915 11387 8218,'23'0'0,"1"0"0,-2 0-332,2 0 1,-2 5-264,-3 0 305,-3 6 290,4-3 0,-12 6 0,-2 0 0</inkml:trace>
  <inkml:trace contextRef="#ctx0" brushRef="#br0">29843 11487 8218,'8'14'-78,"-3"0"1,1 1 125,-1-1 0,0 2 37,-5 2 0,0 5 48,0 5 0,0 5-5,0 0 1,0 7 42,0-2 1,0-2-21,0 2 0,0-5 176,0 5 1,5 0-92,-1 5 0,7-1-5,-1 1 0,3 4-68,1 1 1,3 5-15,-3 0 0,4 0-24,-9-1 1,-1 4-160,2-4 1,-7-2 77,2 2 0,-4 1-114,-1 3 1,0 0 18,0-4 0,0 2 63,0-7 1,-1 5-95,-4-4 1,3-3 146,-3-7 1,4 2 11,1-7 0,0 5-7,0-5 1,0 5 14,0-5 0,0 5 99,0-5 1,0 0-75,0-4 1,0-1 57,0 1 0,0-6-81,0 1 1,0-7 5,0 2 1,5-3-24,-1-2 0,6 1-97,-5-1 1,4 0-44,-4 0 1,1-6-522,-1-3-306,-4 3-700,6-7-462,-7 6 2059,0-7 0,0-13 0,0-3 0</inkml:trace>
  <inkml:trace contextRef="#ctx0" brushRef="#br0">28351 13164 8057,'6'-7'33,"2"-1"152,6 3 1,2 3-72,3-2 1,3 2 79,6 2 1,2 0 0,4 0 0,2 0-242,7 0 0,7 0 69,7 0 0,6 0-73,8 0 0,0-5-33,0 0 1,-9-1 152,0 1 1,2 2-203,-24-1 1,1-1 0,0 0 0,0 0 220,6-1 0,1-2 0,-6 1 0,0-2-22,0 0 1,1-1 0,-2 2 0,0 1-3,1-3 0,1 1 1,2 0-1,0 2 51,0 0 1,0 0 0,4-2 0,0 0-42,-3 2 0,-2 0 1,3-2-1,-2 1 92,31-2 0,0-2-55,-5-3 0,2 1-14,2 0 0,-2 0-33,3-1 0,-5 1-322,-5 0 1,-3 0 179,-6 0 1,5-4 156,0 4 1,-7-3-185,-8 7 0,-6 4 76,-8 1 1,-1 3-668,-13 2-713,-6 0 175,-7 7 1234,-6 1 0,-6 0 0,-2-2 0</inkml:trace>
  <inkml:trace contextRef="#ctx0" brushRef="#br0">31365 12624 8085,'22'0'38,"-3"0"0,-2 0 151,2 0 1,-3 5 21,3 0 0,-2 4 49,2-4 1,-3 6-15,3-2 0,-8-1 48,-1 2 1,-7 1-1,1 8 1,-5-2-268,-9 7 1,-12 4 97,-16 5 1,-11 2-932,-7-2 1,-9-7 533,27-12 0,0 0 0,-35 11 0,35-10 1,-1-1-1</inkml:trace>
  <inkml:trace contextRef="#ctx0" brushRef="#br0">29033 12980 7185,'10'0'72,"-1"0"0,-4 0 43,4 0 0,-1-2 4,2-3 0,2 4-31,-2-4 0,-2 3-10,1 2 1,1 0-43,4 0 0,-5 0 135,1 0-214,-1-6 0,5 4 119,1-2 1,-1 1-218,0-2 109,0 3 1,5-9 31,0 6 22,0 1 0,-1 2 15,-4-3-36,10 4 1,-15-7 17,10 3 1,-3 4 3,-2-4 0,0-1 2,0 1 0,1-2-20,-1 3 0,0 1 69,0-7-37,0 7 0,1-5-16,-1 3-10,0 4 1,0-7-3,1 3 0,-6 4 38,1-4-177,-1-3 156,5 0-80,0-6 1,-4 0 49,-1-1 0,-5 6-4,0-1 0,3 6 39,-3-6 1,3 5 3,-3-4 1,-2 4 31,3-4 1,1 4-53,-1-4 1,0 4-19,-5-5 1,4 6 14,1-6 1,1 5-24,-1-4 1,-3 4 4,2-4-12,4-1 14,0-4 1,2 1-17,-1 4 14,-6-4 6,10 5 0,-11-6 0,5 1 0,-2 4 0,-3-4 0,2 4 0,0 1 0,0-2 0,0 1 0,5-5 0,-4 0 0,4-1 0,-4 3 0,4 2 0,-4-2 34,5 2 0,-6-1-32,6 2 1,-7-4 131,2 3-131,3 4 1,-5-5 4,6 6-50,-6-6 21,10 3 1,-5-6 14,6 0 1,-4 0-8,-1 0 0,1-1 24,4 1 1,0 0-21,0 0 1,5-1 131,0 1 0,0 2-64,-5 2 0,1-2 107,-1 2 0,0 2-117,0-1 1,0 4 19,1-5 0,-6 6-11,1-6 1,1 2-4,8-1 1,-4-4 12,4 4 0,-3-2-8,-2 1 0,1-2 4,-1 2 0,0 2 28,0-1 0,1 6-6,-1-2 0,0-2-16,0 3 1,-4-1 21,-1 5 0,1 0-57,4 0 1,-5-5-173,1 1-57,-1-1 1,5 3-67,1-3-54,-1 4 0,0-10 101,0 6 1,-4 0-489,-1 5-152,-6 0-437,10 0 1290,-11 0 0,-2 7 0,-8 1 0</inkml:trace>
  <inkml:trace contextRef="#ctx0" brushRef="#br0">29104 12141 7456,'2'-8'-216,"2"3"560,-2 4-376,11-6 0,-5 4 92,6-6 1,6 5-269,4 0 0,-2-3 111,2 3 0,4-3 66,5 3 0,1 2 10,-6-3 0,5 4-3,0 1 0,2 0-31,-2 0 0,-3 0-25,4 0 0,-3-7-125,2-2 0,-3 1 164,4-1 1,-9-1-1,-2-4 0,-4 4 69,5 1 0,-5 4 174,5-4 1,-7 6-176,2-2 0,-3 3 145,-2 2 1,0 0-122,1 0 1,-1 2 119,0 3-52,0-4 1,0 5-44,1-6 1,4 0 6,0 0 1,4 0-23,-4 0 1,7-4-156,-3-1 1,-1-1 78,2 1 0,-2 2-116,2-7 0,1 7 118,-6-2 0,5 2-16,-5-2 1,1 4-21,-1-4 1,-3-1 20,3 1 1,-2 0 33,2 5 1,-3-4-5,3-1 0,2-1 8,-2 1 0,6 2 37,-1-7 0,-4 7 15,-1-2 0,2 2 29,-2-2 0,1 4 174,-1-4 1,-3 3-19,3 2 1,-3 0-44,-2 0 0,0-4-147,0-1 0,0 0-96,1 5 1,-6 0-503,1 0 525,-7 0 16,9 0 0,-10 7 0,4 0 0</inkml:trace>
  <inkml:trace contextRef="#ctx0" brushRef="#br0">26986 14302 7984,'0'-14'-1118,"-2"1"1408,-3 3 0,-3 4 182,-6 6-129,0 0 1,-2 2 0,-3 2 1,2 4-211,-7 7 1,1 0 22,-6 4 1,5-3-8,1 3 0,4 2 7,-5-3 1,8 6 5,2-5 0,1 5-19,9-5 0,-6 6-29,5-1 0,2 3-101,8 1 1,3 0 130,6 1 1,2-2-209,3-4 0,8-2-167,6-7 0,6-6-211,-1-3 1,7-4 129,-3-1 1,2-1-87,-10-4 1,-8-3-39,-7-6 435,-3 0 0,-2-7 0,1-1 0</inkml:trace>
  <inkml:trace contextRef="#ctx0" brushRef="#br0">26744 14487 7984,'6'9'882,"4"0"0,2-5-835,3 0 0,5 3 8,4-3 0,9 1-10,5-5 1,9 0-46,6 0 0,2-6 0,2-2 0</inkml:trace>
  <inkml:trace contextRef="#ctx0" brushRef="#br0">27697 14245 7891,'-15'-5'0,"1"0"0,0-4 142,0 4 107,0 0 0,-2 7-101,-3 3 1,3 4-16,-3 10 0,3 3 22,2 7 1,-5-1 89,0 1 0,0 4 142,5 0 0,6 6-216,3-1 0,4 2-17,1-2 0,0 1-467,0-6 0,6-1 221,3-8 0,10-4-727,5-6 0,5-6 423,4-3 1,-2-7 395,7-7 0,0-7 0,5-12 0</inkml:trace>
  <inkml:trace contextRef="#ctx0" brushRef="#br0">27825 14415 7891,'-5'10'20,"0"-1"1,-1-1 78,1 2 1,3 2 186,-2-2 1,4-2 116,4 1 1,0-4-176,5 4 0,1-5-412,4 0 0,2-4 45,3-4 0,-4-6 12,4-9 0,2-3 139,-2-6 0,0-1-106,-5 1 1,-6 4 92,-3 0 1,-4 7-44,-1-2 0,-8 8 170,-6 2 1,-6 5-70,-9 0 0,-1 8-86,-3 6 0,-3 7-15,-7 2 0,7 5-145,2-5 0,11 0-24,4-5 1,9 0-307,6 0 1,2-4 84,2-1 434,13-5 0,2 8 0,14-4 0</inkml:trace>
  <inkml:trace contextRef="#ctx0" brushRef="#br0">28123 14387 7891,'13'6'164,"-4"4"0,-2 2 2,-7 3 0,-2-1 165,-3 0 0,-3 7-413,-6 2 0,3 4-428,-3 2 1,8-3-135,-9-2-110,4 3 754,3-11 0,-4 4 0,4-5 0</inkml:trace>
  <inkml:trace contextRef="#ctx0" brushRef="#br0">28393 14174 7891,'8'1'281,"-3"4"0,-4 8-70,-1 6 1,0 6 234,0-1 1,0 7-159,0 2 0,-4 2 74,-1-2 0,0-3-506,5 4 0,0-4-257,0-2 1,0-4-474,0-1 1,2-7 503,3-2 370,-4-6 0,12-8 0,-5 0 0</inkml:trace>
  <inkml:trace contextRef="#ctx0" brushRef="#br0">28607 14046 7891,'20'8'0,"-4"3"50,3-6 1,-2 6 46,2-2 1,-3 8 495,3 2 1,-3 0-152,-2-4 1,-1 5-41,-4 4 1,2 3-54,-6 1 0,-2 1 38,-8-1 1,-6 8-178,-12 7 0,-3 0-87,-12 4 0,0 3-1197,-4 3 1,-1-3 1073,0 2 0,1-6 0,-1 3 0</inkml:trace>
  <inkml:trace contextRef="#ctx0" brushRef="#br0">15526 14956 8251,'-14'0'-713,"6"0"1,2 1 537,6 4 0,0-2 354,0 7 1,8-6-68,6 6 0,6-5-73,9 4 0,-1-6-52,1 2 0,4-2 264,0 2 1,7-4-4,-3 4 1,8-3 39,7-2 1,2 0-221,12 0 1,0 0-166,5 0 1,-6-5 51,-3 0 1,3-4 95,1 4 1,11-4-106,-34 6 1,0 1 0,-2-1 0,1 1 87,1 2 0,0 0 0,37 0 49,-4 0 1,-8 0-25,3 0 1,-1 2 10,5 2 1,-2 3-86,3 2 1,-7 2 17,-7-6 1,0 0-93,-10-5 0,5 0 80,4 0 1,4-2-81,6-3 1,5 2 146,0-6 1,-7 1 86,-7-2 0,-8-2-79,-2 2 0,0 2-22,5-1 0,0 6 45,-1-2 0,1 3 28,0 2 1,-5 5-185,0 0 0,-6 1 84,2-1 1,-4-2-214,-1 7 0,1-7-5,3 2 1,4 1 102,6-1 1,-1-1-61,1-4 1,0-4 101,0-1 0,-6-6 100,-4 1 1,2 2 195,-2-1 1,1 6 235,-6-2 0,6 3-304,-1 2 0,5 0-101,-4 0 0,2 0 14,-7 0 0,3 0-43,-8 0 1,-2 0-27,2 0 0,0 5-179,4 0 0,3 0 65,2-5 1,4 0 45,6 0 1,-1 0 253,1 0 0,-1 0-34,-4 0 0,-3 0 115,-7 0 0,6 0-132,-1 0 1,7 0-24,-2 0 0,5 0-45,4 0 0,1 0-131,0 0 0,2 1-2271,-11 4 2319,5-3 0,-12 9 0,3-3 0,-5 4 0,-5 6 0</inkml:trace>
  <inkml:trace contextRef="#ctx0" brushRef="#br0">12754 15837 8050,'0'-8'0,"0"2"0,-7 7-35,-2 4 1,1 5 319,-1 9 0,-1-2-83,-4 7 0,0-1 74,-1 6 0,1 1 3,0 3 1,5 3-11,-1 7 1,7 0-26,-2-1 0,4 3-79,1 2 1,0-3-450,0 4 1,1-6 214,4-4 1,4-9-917,10-11 1,-3-3 352,3-6 1,-2-4-344,2-10 975,-3-9 0,5-8 0,-7-7 0</inkml:trace>
  <inkml:trace contextRef="#ctx0" brushRef="#br0">12725 15951 8050,'7'-8'-116,"2"3"0,4 4-260,1 1 0,7 11 970,2 3 0,4 6-239,1 4 1,3-2-120,2 7 1,-3-1-203,3-4 0,-3 3 1,-2 1 0,1-4-117,-1-1 0,-1-5-226,-3 1 0,-4-3-344,-5-2 0,-3-5 84,-2 1 568,2-7 0,-10 3 0,4-6 0</inkml:trace>
  <inkml:trace contextRef="#ctx0" brushRef="#br0">13109 15851 8050,'5'15'0,"0"-1"0,-1 6 358,-4 4 1,0-2-66,0 2 1,-1 4-72,-4 5 0,-4 5-143,-10-5 1,1 5 110,-5-4 0,0 5-200,0-1 1,-3-3 89,8-2 1,-1 0-1378,4-5 1297,1 4 0,0-16 0,0 4 0</inkml:trace>
  <inkml:trace contextRef="#ctx0" brushRef="#br0">13322 16150 8050,'15'0'0,"-7"6"0,-4 4 0,-2 4 639,-2 5 1,0 5-147,0 9 1,-6 5-534,-4 9 1,-6-4-317,2-1 1,-3-2-947,7-12 1302,4 4 0,0-16 0,6 4 0</inkml:trace>
  <inkml:trace contextRef="#ctx0" brushRef="#br0">13550 15922 7998,'-10'-1'43,"1"-4"-75,6 3 76,-3-4 0,12 5 109,3-4 1,4 3-132,1-2 1,0 2 10,1 2 0,-1 0 150,0 0 1,0 2-132,0 2 1,-6 4 31,-3 6 0,-3 2-78,-2 3 0,0-3 12,0 3 1,0 1 0,0-1 1,0 0 10,0-4-105,0-1 106,6 0 1,-3-1-92,7-4 0,-6-3 65,6-6 1,-5-1-201,4-4 0,1-3 60,4-6 0,2-7-86,3-2 0,-4-4 35,4-2 1,-3 1-82,-2 0 1,-1 1 272,-4 3 1,2 4-258,-6 5 486,6 7-194,-9 2 1,4 14 288,-6 6 0,-5 7-81,1 7 1,-6 2 38,5 3 1,-1-1-17,1 6 1,4 0 79,-4 4 1,4 3-314,1 2 1,0-1 73,0 6 0,4-5-206,1 5 1,0-10 71,-5 0 1,0-9-102,0 1 0,0-6 84,0-4 1,0 1 43,0-6 1,-5 0-31,0-5 1,-6-1 29,2-4 1,-4 2-138,-1-6 0,0 0 139,-1-5 1,1 0-420,0 0 1,-3-7 167,2-2 0,-5-12-500,10-7 743,-5-7 0,7-7 0,-7-1 0</inkml:trace>
  <inkml:trace contextRef="#ctx0" brushRef="#br0">13877 16079 7998,'22'-5'0,"-3"0"0,-2 1 105,2 4 1,-3 0 183,3 0 1,2 0-391,-2 0 0,0 1 38,-5 4-700,0-4 234,0 6 266,0-1 1,-7 0 262,-7 4 0,-13 9 0,-9-3 0</inkml:trace>
  <inkml:trace contextRef="#ctx0" brushRef="#br0">13920 16235 7998,'-7'8'580,"6"-2"1,-4-1-125,10 0 0,3 0-71,6-5 1,2 0-415,3 0 1,3 0-364,6 0 0,1-2-344,-1-3 0,5 2 363,0-6 0,5 5-403,-5 0 776,1 2 0,-6-4 0,0-2 0</inkml:trace>
  <inkml:trace contextRef="#ctx0" brushRef="#br0">14403 16022 7998,'-8'1'152,"3"4"1,-1-2 317,1 7 1,-1-1-133,1 6 1,4-1-132,-4 0 0,2 0-130,-2 0 1,3 2 61,-2 3 0,2-3-99,2 3 1,6 1 28,4-1 1,3 0-214,1-4 0,0-8 96,0-2 1,0-3-131,1-2 0,-1-2 54,0-3 1,0-9 76,1-9 1,-6 0-16,0 0 1,-5-1 16,0-4 1,-2 1 245,-2 3 0,0-1-10,0 6 1,-2-2-97,-2 2 0,-4 8-101,-6-3 1,-7 5-112,-3-1 0,-3 4-404,-1 6 0,0 1 245,-1 4 1,5-3-402,1 2 0,5 3 677,-1-2 0,4 6 0,0-4 0</inkml:trace>
  <inkml:trace contextRef="#ctx0" brushRef="#br0">14645 15666 7998,'19'0'0,"0"0"0,6 7 516,-1 2 1,-2-1-68,1 2 0,-4-1 168,5 5 1,-2 5-203,2 0 0,1 7-137,-6-3 0,0 9 127,-5 1 1,5 6 192,0-1 0,-5 3-286,-4 2 1,-7 6-229,2 3 1,-12 11-957,-7 8 0,-9 2-368,5-32 0,-2-1 1240,-1-3 0,-3 0 0,-6 5 0,-3 0 0,1-3 0,-1 1 0</inkml:trace>
  <inkml:trace contextRef="#ctx0" brushRef="#br1">17289 10804 8410,'-8'2'-167,"4"3"0,2-2-138,2 6 1,0-4 0,0 5 471,0 1 1,5 1 19,-1 3 1,8-6-44,-3 1 1,4-3-56,1 3 1,-5-4 10,1-6 0,-1 2 26,6 3 1,-6-4 45,0 4 83,1-4-192,4-1 1,0 0-8,1 0 1,-6 0-16,1 0-34,-1 0 0,5 0 12,0 0 0,1 0-5,-1 0 1,2 0 71,3 0 1,-2 0-41,7 0 1,6-4-53,8-1 0,3-1 46,1 1 1,1 3-150,0-2 0,3-3 15,-4 3 0,2-1-133,-10 5 0,3-5 158,-3 0 0,-1-1 15,-5 1 1,1 2 79,-1-6 1,-4-1-73,0-4 0,-1 4 48,6 1 0,-2 4-36,-4-4 0,3 6 79,-8-2 0,1 3 2,-4 2 0,-6 0-9,1 0 0,-6 5 160,6 0 1,-5 4-116,4-4 1,-6 1 178,2-1-163,3-3 264,0 4-191,6-6 29,0 0-149,0 0-43,1 0-8,-1 0 1,-2 1-153,-2 4 0,1-2 95,-6 7 0,4-5 60,-4 4 0,4-4-123,-4 4 72,6 1 3,-3 4 1,5-5 48,-4 1 1,-1-7 23,-3 2 136,-4-4-161,6-1 1,-6-4 45,4-1 0,-3-6-34,2 1 0,-2-2-196,-2-2 193,0-1 1,5 1-85,-1 0 1,1 0 64,-5-1 0,0 6-28,0 0-124,0-1 1,5-4 82,0 0-128,6-1 0,-3 1 152,6 0 0,-5 1 36,1 4 1,-5-2-46,4 6 0,-1-1 237,1 1-111,4 3 160,-5-4 1,5 8-4,-4 2-136,4-2 21,-5 11 0,6-10-40,0 6 0,-3-6-24,3 2 0,-3-3-33,8-2 0,2 0-9,-2 0 1,6 0 29,-1 0 0,3 0-16,1 0 1,1 1 41,-1 4 1,-1-3-42,-3 2 0,7-2-68,-2-2 1,-3 0 67,-2 0 1,0 0 94,4 0 1,1-2-83,-1-2 1,1 0 164,-1-5 0,5 0-123,0-6 1,0 1 0,-4 0 0,-7 0 16,-3-1 1,2 1 9,-3 0 0,-3 0-168,-6 0 1,-1-2 134,2-3 1,-4 3-507,-6-3 0,0-1 199,0 1 0,-6-2-735,-4 2 1,-3 3 975,-1-3 0,0 4 0,0 0 0</inkml:trace>
  <inkml:trace contextRef="#ctx0" brushRef="#br1">18228 11018 8387,'0'-8'132,"0"2"-74,6 6 1,2 0-328,6 0 0,-5 0 79,1 0 0,-1 0 139,6 0 1,-6 6-27,1 3 0,-6-1 85,6 2 1,-7-1-6,2 5 0,-4 1-182,-1-1 275,0 0 1,-1-1-38,-4-4 28,3 4-39,-4-12-21,6 6 1,2-7-59,2 0 1,0 0 55,5 0 1,1-5-126,4 0 0,0-6 101,0 2 1,0-4-186,1-1 0,-1 0 30,0-1 140,0 7 0,-4 2 173,-1 6 1,-6 2-118,2 2 0,-3 6 103,-2 9 1,0 3-69,0 6 0,-5 1 211,0-1 0,-4 1-80,4-1 1,-4-1-85,4-3 1,0-4-88,5-6 1,0 1-203,0-1 36,-6-6 0,4 0-45,-3-4-317,-2-2 148,-1 4 343,-7-6 0,1-6 0,0-2 0</inkml:trace>
  <inkml:trace contextRef="#ctx0" brushRef="#br1">18484 11231 8366,'22'-14'11,"-2"4"36,-6 1 0,1 4 131,-1-4 1,-2 4-75,-2-5-240,3 7 173,-12-3-637,5 6 0,-6 1 303,0 4 1,-1-2-116,-4 7 0,-1 1 188,-4 8 0,-2-3 294,2 3 0,-2-4 24,-3 0 0,6-3 397,-1-2-280,7 2 40,-3-10 0,12 4 137,4-6 0,4 0-32,5 0 1,-2-6-533,7-4 0,-5-2-36,5-2 1,-7 1-810,2 4 1021,-3-4 0,-2 5 0,0-6 0</inkml:trace>
  <inkml:trace contextRef="#ctx0" brushRef="#br1">18739 11146 8264,'-1'-8'0,"-4"3"20,4 3 0,-6 4 132,7 3 1,-5 0 296,1 9 1,-1-3-129,5 8 0,0 1-322,0-1 0,0 0-94,0-5 1,6-1-162,4-3 0,2 1 208,3-7 0,-6 1-104,1-5 1,-1-6-50,5-4 1,-4-2 38,-1-3 1,-6 0-2,2-4 0,-3 1 87,-2-5 0,0 5 136,0-1 1,-7 3-106,-2 2 1,-4 6 23,-1 4 1,0 2 25,0 2-5,-1 6 0,1 2 0,0 6 0</inkml:trace>
  <inkml:trace contextRef="#ctx0" brushRef="#br1">19294 10975 7342,'14'0'-417,"0"-2"457,1-2 0,-1-4-209,0-6 1,2 1 136,3 4 1,-5-4-450,0 3 481,0 4 0,-6-7 0,7 6 0</inkml:trace>
  <inkml:trace contextRef="#ctx0" brushRef="#br1">19408 10975 8125,'-15'14'0,"1"5"0,0 0 207,6 0 0,2-5 32,6 1 0,0-6-182,0 1 1,6-7 49,4 1 0,4-4-459,5-4 0,-2-4 24,7-6 0,0-1-184,4 1 1,-1-2 511,-3-3 0,2 4 0,-4-6 0</inkml:trace>
  <inkml:trace contextRef="#ctx0" brushRef="#br1">19649 10890 8125,'-8'9'-189,"4"1"1,1 1 778,-2 8 0,3 1-269,-2 4 1,2 3-101,2-3 0,2 1-213,2-2 0,4 3 97,6-7 1,1-2-369,-1-7 236,0 2 1,0-10-56,0 3 0,-1-10 10,-3-5 0,1-4 48,-7-5 1,1-1 42,-5-4 1,0-1-10,0 6 0,-13-3-223,-5 7 1,-8 0-53,-2 10 265,-1 0 0,-5 5 0,-3 0 0</inkml:trace>
  <inkml:trace contextRef="#ctx0" brushRef="#br0">16280 15681 8097,'0'-15'0,"0"1"0,0 0 13,0 0 1,0 0 85,0-1 1,0 6 348,0-1-253,0 7 0,0-5-160,0 4 1,0 2 274,0-4-223,0 6 697,0 0-717,0 6 1,1-3 49,4 7 1,-3-1-39,2 5 1,3 2-16,-3 3 0,1 3 3,-5 7 0,5 7 18,0 7 1,-1 1-122,-4 8 0,0-5 83,0 6 0,0-3-157,0 2 0,0 2-47,0-7 0,-4 1-67,-1-6 0,-6-1 215,1-3 0,-1-4 45,2-11 0,-4-2 75,4-7 1,-9-1-144,-1-4 0,-1 2 137,1-6 1,2 0-89,-7-5 1,2 0-128,-2 0 1,3-2 53,7-3 0,2-3 34,2-6 1,4 0-148,6 0 0,3 0 70,6-1 1,7 1-82,13 0 0,1 0 48,3-1 0,-2 6 40,7-1 1,-4 7-14,3-1 0,-6 2 149,-3 2 1,0 6-21,-4 4 1,-2 4-27,2 5 1,-7-3 186,2 3 1,3-3-53,2-2 1,-3 0 123,-2 0 1,-4-1-43,0-4 1,-1 2-12,0-6 1,0 0-120,0-5 1,1 0-211,-1 0 0,-2-2 78,-2-2 0,3-4-249,-4-7 1,2-4-126,-1 0 0,1-4 421,-7 4 0,14-13 0,-2 2 0</inkml:trace>
  <inkml:trace contextRef="#ctx0" brushRef="#br0">16948 15951 7912,'9'0'135,"1"0"0,-1 0-698,6 0 1,-1 0 523,0 0 0,5 0 714,0 0 0,5-5-857,-5 0 0,4 1-154,-4 4-118,0 0 1,-6 1 175,-4 4 1,-9 3 277,-9 6 0,-10 7 0,-3 1 0,-7 6 0</inkml:trace>
  <inkml:trace contextRef="#ctx0" brushRef="#br0">16962 16150 7912,'-5'9'0,"1"1"1076,-7-7-685,9 3 1,-3-6 60,10 0 1,8-1-142,6-4 1,8 2-251,1-7 0,2 2-71,8-1 1,1-2-151,9 6 0,-7-4-677,6 4 1,-10 0 836,5 5 0,-9 13 0,2 3 0</inkml:trace>
  <inkml:trace contextRef="#ctx0" brushRef="#br0">17929 15922 7958,'-21'-8'0,"-2"4"0,2 2 134,2 2 278,3 0-107,2 0 1,6 6 470,4 4 0,10 3-419,8 1 1,11 0-175,9 0 0,10-6-1,-1-3-121,9-4 1,-3-2-598,3-4 1,3-3 371,-3-6 0,3-2-1598,2-3 1486,0 3 1,0-10 0,0 4-1</inkml:trace>
  <inkml:trace contextRef="#ctx0" brushRef="#br0">18839 15354 8005,'0'-8'-516,"0"14"0,-5 5 1332,0 13 1,-4 6-290,4 8 1,-6 4-284,2 6 1,-4-2 7,-1 6 1,4 0-18,1 5 1,6-2-431,-2-3 0,3-4 196,2-10 0,0-4-688,0-5 1,2-9 114,3-6-287,3-6 0,6-9 859,0-4 0,0-9 0,1-8 0</inkml:trace>
  <inkml:trace contextRef="#ctx0" brushRef="#br0">18839 15695 8057,'0'16'390,"0"3"1,0 3 421,0 6 1,0 5-499,0 1 1,0 0-60,0-1 1,5-7-220,-1 2 1,3-4 73,-3 0 0,4-5-135,7-10 0,-1-3-99,0-6 1,2-3-109,3-6 1,-2-7 35,7-13 0,-5-5-143,5-4 0,-9-2 14,0 2 0,-3-1 66,-7 6 1,0 0 66,-5 4 1,0 7 57,0 3 0,-7 3-24,-2 2 1,-5 6 22,-5 3 1,3 5-90,-3 5 1,5 3-180,4 6 95,-2 0 1,10 1 307,-3-1 0,10-5 0,4 1 0,10-7 0,4 3 0</inkml:trace>
  <inkml:trace contextRef="#ctx0" brushRef="#br0">19365 15482 8005,'8'-21'-535,"-2"5"813,-6-4 1,-6 13 13,-4 7 0,-4 7-85,-5 7 0,2 2-5,-7 3 0,7-2 113,-2 7 1,3-5-160,2 5 0,6-7 18,3 2 0,4-3-345,1-2 1,1-2 132,4-2 0,3-4-317,6-6 1,5 0 171,0 0 1,1-1-135,-1-4 0,-3-3 17,3-6 1,2 0 130,-2-1 1,0 3 135,-5 2 1,0 4-92,0 6 1,-4 0 257,-1 0 1,-6 13-44,2 6 0,-3 12 324,-2 7 1,-5 9-72,0 6 1,-1 2 70,1 2 0,2 3-129,-6-3 1,4 3-94,-5-8 0,2-3 34,-1-2 0,-2-9-28,6-5 1,-4-4-156,4-6 1,-1-4 130,1-9 1,2-4-200,-7-6 1,2-1 39,-1-4 0,-4 0-570,4-9 0,-4 3 112,-1-8 1,0-2-88,-1 2 0,8-6 529,2 1 0,-3-9 0,0-3 0</inkml:trace>
  <inkml:trace contextRef="#ctx0" brushRef="#br0">20033 15396 7914,'-6'-14'-690,"-2"5"482,-6-1 0,0 7-9,-1-2 1,0 10 340,-4 5 1,3 4 283,-3 5 1,-2 3-134,2 6 0,0 7 29,5 3 1,0 9 49,0 5 1,4 10 211,1 4 0,6 2-1144,-2-1 866,3-4 1,2-8-439,0-3 0,7-9 177,2-10 1,5-5-634,5-4 0,-1-5 373,5-9 1,-5-4-174,1-6 1,1-8-123,-1-6 1,-1-2-779,-9-8 1306,4-6 0,-5 0 0,6-4 0</inkml:trace>
  <inkml:trace contextRef="#ctx0" brushRef="#br0">19991 15610 7914,'7'14'143,"-2"0"1,-3 2 74,-2 3 0,0 5 168,0 9 1,0 3-104,0 7 0,0-5-238,0-1 1,0 0-58,0 1 1,-5-4-121,0-5 1,1-5-88,4-1 1,0-5-979,0 1 1197,0-4 0,0 0 0,0-1 0</inkml:trace>
  <inkml:trace contextRef="#ctx0" brushRef="#br0">20133 15894 7991,'14'-14'0,"-5"4"367,1 1 0,-1 6-116,6-2 0,0 3-280,4 2 1,-3 2-110,3 3 1,2 1-387,-2 3 1,4 2 523,-4-6 0,7 0 0,-4-5 0</inkml:trace>
  <inkml:trace contextRef="#ctx0" brushRef="#br0">20602 15553 7968,'5'-10'0,"-1"1"40,1 6 147,1-10 1,-2 11-106,5-2 183,-6 2-299,4 8 0,-7 2 72,0 7 1,-2 5 30,-3 4 1,-1 4-6,-4 5 0,-2-1-44,2 6 1,2-7 75,-1 3 0,6-4 3,-2-2 0,4-1-46,1-3 0,0-9 128,0-5-243,6-7 1,2 2-3,6-10 1,5-8-104,0-6 1,6-11 60,-1 2 1,4-5-109,5 0 0,2-2-334,3-3 0,0 3 202,-10 7 1,2 1 341,-11 3 1,0 9-114,-4 5 427,-7 7 1,-2-2-137,-6 10 0,0 3 62,0 6 0,-2 7 33,-2 2 1,-4 6 152,-7 4 0,1 0 14,0 10 0,4-4-99,1 9 0,6 0-250,-2 0 1,-1-1 41,1-4 1,0 0-227,5-1 1,-4-4 53,-1 0 0,-1-6 21,1 1 0,2-3 16,-7-2 1,1-1-111,-6-3 1,6-4-250,-1-5 1,1-8 160,-5-2 1,1-5-477,4-5 1,-4-9 265,4-9 0,1-11-127,-2-4 1,2-3 540,-1-1 0,-10-7 0,3-2 0</inkml:trace>
  <inkml:trace contextRef="#ctx0" brushRef="#br0">20616 15567 7968,'5'-16'-197,"0"-3"0,1 2-246,-1-7 1,-2 5 472,6-4 1,1 4 451,4-5 1,0 6-358,0 0 0,2 2 11,3 2 1,-3 1-84,3 3 0,-3 4 67,-2 6 0,-5 0-141,1 0 1,-7 8 105,2 6 1,1 0-18,-1 5 1,0-1-85,-5 1 1,0-4-133,0 4 0,0-7-322,0-3-563,6-6 1033,2 3 0,6-6 0,0 0 0</inkml:trace>
  <inkml:trace contextRef="#ctx0" brushRef="#br0">21156 15340 7968,'15'0'-468,"-1"0"1,0 0 400,0 0 0,1 1 67,-1 4 0,0-2 715,0 6 0,-4 1-231,-1 4 0,1 2-54,4 3 0,-5-2-143,1 7 0,-7 4 127,2 6 1,-4 5-225,-1-1 1,-1 6-149,-4 8 1,-5 0-85,-8 10 1,0 1-68,-6-1 1,-1 3-764,-8 1 1,-10 0 594,18-28 0,-2 0 0,-3-1 1,-1-1-1,-2-1 0,1 1 1</inkml:trace>
  <inkml:trace contextRef="#ctx0" brushRef="#br0">21825 15467 7902,'0'-7'-104,"0"0"1,0 9-453,0 3 1,1 7 1129,4 7 0,-3 6-206,2-1 1,-2 9-204,-2 5 1,-2 2-91,-2-2 1,2 6 3,-3-6 0,-1 4-35,1-8 1,0-1-14,5-5 1,-4-6 23,-1-3 36,0-9-234,5 2 1,0-12 108,0 0 1,0-6-310,0-8 0,0-7 144,0-2 0,2-4-114,3-2 1,-2-1 79,6-3 1,1 8 155,4-4 1,-1 10 8,-4 1 1,4 2 295,-4 1 344,4 8-320,1 0 50,0 7 1,-6 7-104,-3 2 0,-4 5 39,-1 5 1,0-3-138,0 3 0,0-3 64,0-2-97,0-6-179,0 5 0,2-13-150,3 0 0,-2-7 106,6-7 1,1 0-45,4 0 0,0-1 19,1 1 0,-1 6 85,0 4 98,0 2 0,0 8 221,1 4 1,-3 9-114,-2 4 1,1 3 124,-6-3 1,-1-1-61,-4-3 0,2-4-9,3-1-412,-4 0 251,5-12 1,-6 2-140,0-8 1,0-1-247,0-9 1,0 1-748,0-11 1126,-6 1 0,-2-12 0,-6-1 0</inkml:trace>
  <inkml:trace contextRef="#ctx0" brushRef="#br0">22223 15283 7945,'20'-8'0,"1"1"-106,3 7 1,-4 7 105,-6 2 0,1 5 433,-1 5 1,-6 4-82,-4 5 1,-2-4-371,-2-1 0,-6 1 87,-4 4 0,-4-1-141,-5-3 1,3 1 29,-3-6 0,3 0-75,2-5 1,2-4-106,2-1-99,4-5 0,6 0 80,0-8 0,1-4 113,4-7 1,3 1 81,6 0 0,2 5-67,3-1 0,-3 2 177,3-1 1,-3 2-18,-2 7 0,0 0 104,0 0 0,-6 2-4,-3 3 0,1 3 191,-1 6 0,0 6 35,-5 4 0,-2-2-92,-3 2 0,2 1-131,-6 8 1,1-3-2,-2 3 0,-1-4-189,6-5 0,-4 1-164,4-6 0,1-5-715,4-5 124,0-5 1,0 0 107,0-8 687,6-11 0,2-13 0,6-8 0</inkml:trace>
  <inkml:trace contextRef="#ctx0" brushRef="#br0">22464 15510 7945,'8'0'0,"0"2"49,-3 2 0,-3 4 3,2 7 0,-2 4 578,-2-1 0,0 8-185,0-3 0,-5 4-415,0 2 0,-4-1-45,4 1 1,-4-3-34,4-2 1,0-3 74,5-7 155,0 0-627,0-6 0,2-10 218,3-12 1,1-8-413,3-11 0,7 1 265,-6-6 0,9 7 40,-10-2 1,7 9 188,-7 5 0,4 3 303,1 2 0,0 1-184,1 4 1,-1 3 132,0 6 0,-1 1 544,-4 4 1,2 3-286,-6 6 0,4 5 188,-4 0 0,0 6-170,-5-1 1,0 3-294,0 1 0,0 1-218,0-1 0,0-6-337,0-3 0,-2 2 256,-2-2 1,2-5-586,-3-5-557,4-6 1350,-6 4 0,0-14 0,-8 0 0</inkml:trace>
  <inkml:trace contextRef="#ctx0" brushRef="#br0">22919 15169 7945,'15'0'-52,"-3"3"52,-2 7 0,1 5 0,-6 14 0,-1 2 701,-4 7 1,0-5-230,0 10 1,0-3-332,0 2 1,-6 1 43,-3 0 1,-4-1-200,-1 1 0,-1-1-81,1 1 1,0-2-114,0-3 1,0-3 170,-1-7 0,1-1-103,0-3 1,1-8-218,4-7 1,1-6 134,3 2 1,4-14-179,-4-6 1,5-8 101,5-1 1,2-3 109,8-1 1,4 1 11,0 3 1,0 5 131,-5 10 1,5 2 111,0 7 0,1 2 205,-1 3 0,-5 4 333,1 10 1,-1 5-302,-5 9 1,-1-3-101,2 3 1,-7-4 45,2-6 0,1-2 693,-1-7 0,1 0-389,-1 0 1,-2-6-216,6-3 0,1-3-207,4-2 0,0-7-119,0-2 0,2-8-77,3-2 1,3-7-347,7 3 0,-2 0-606,-4 0 0,4 5 491,-3-1 1,3-1 523,1 1 0,7-6 0,1 3 0</inkml:trace>
  <inkml:trace contextRef="#ctx0" brushRef="#br0">24071 15695 7901,'-8'-8'-536,"8"2"423,10 6 0,2 0 187,3 0 0,5-5 222,4 0 0,4 0-205,5 5 1,-3-1-45,4-4 0,0 4-262,-1-4 0,5 3 215,-4 2 0,5-6 0,-3-2 0</inkml:trace>
  <inkml:trace contextRef="#ctx0" brushRef="#br0">24512 15553 7901,'22'1'-228,"-3"4"0,3-2 113,2 7 1,1-1-219,-1 5 1,-2 1 1009,-3-1 0,-3 0-230,3 0 0,-8-4 278,-2-1-496,-6 1 1,4 4-182,-7 0 0,-4 5 26,-5 0 0,-8 6-130,-17-1 0,-4 9-1284,-9 5 1340,-4 3 0,-12 2 0,-1-1 0</inkml:trace>
  <inkml:trace contextRef="#ctx0" brushRef="#br1">17645 16335 10244,'1'15'176,"4"4"1,-3-3-116,2 3 1,-1-3 0,2-2 1,-3 0-354,3 1 298,-4-1 1,1-2-271,2-2 221,-2-4 1,9-7 58,-6-4 0,4 2-81,-4-7 1,6 2 15,-1-1 0,2-2 29,2 6 0,5-4 12,0 4 0,5 0 15,-5 5 0,6 0 13,-1 0 1,1 0-86,-1 0 0,3 5 70,-4 0 0,0-1-113,0-4 0,-5 0 70,1 0 0,-4 0-48,0 0 106,-1 0-8,0 0 1,-6 7 241,-3 2 0,-4 4-152,-1 1 0,0 0 74,0 0 1,0 1-86,0-1 0,0 0 141,0 0-126,0 1-195,7-8 1,-4 0 105,6-7 1,-4 0-192,4 0 0,-4-11-63,5-3 0,-6-4 49,6 4 0,-5-2 52,4-3 0,-6 3 91,2-3 1,-2 4-37,2 0 79,-4 1 1,6 0 48,-7 0 29,0 6 0,0 0-124,0 3 297,6 4-227,-4-6 239,10 7-215,-4-6 152,6 4 1,1-4-110,-1 6 1,0 0 128,0 0 1,1 0-59,-1 0 1,2 2 15,3 2 1,-4-2-55,4 3 1,2-4 1,-2-1 1,1 0-171,-1 0 0,-3-1 99,3-4 1,-3-3-348,-2-6 0,-4 0-174,-1-1 0,-1-4-199,1 1 1,2-6 84,-6 5 581,6-6 0,-3 3 0,6-7 0</inkml:trace>
  <inkml:trace contextRef="#ctx0" brushRef="#br1">19948 16363 7952,'8'6'373,"-2"2"0,-6 7-214,0-1 1,0 0-17,0 0-4,0 0 1,0 1 124,0-1-224,0 0 0,0 0 112,0 0-170,0-6 0,0 0-162,0-3 198,0-3 7,0 4 1,2-8-25,2-2 0,0-4-119,5-7 1,-4 1 35,4 0 1,1 0-162,4 0 1,0-1 133,0 1 1,1 5 43,-1-1 0,0 5 134,0-4 1,1 6-120,-1-2 0,-5 8 119,1 2 0,-2 6-46,1-1 1,2 2 141,-6 2 0,1 1-57,-1-1 1,-3 0 2,2 0 0,-2-4 111,-2-1-1,0 1-234,0 4 0,5-5 135,-1 1-139,1-7-5,-5 10-6,6-12 1,-4 7 0,3-3-259,-4-4 207,6 6 1,-1-14 59,3-2 1,4 1-68,-3-1 0,-3 1 54,3-2 0,-5-1 227,4 6 0,-4-1-22,4 1 1,-4 4 126,5-4 1,-6 3-166,6 2 1,-7-1-26,2-4 1,3 2-546,1-6 1,-1-1 241,1-4 0,2-7-761,8-2 954,-3-11 0,11-8 0,-5-9 0</inkml:trace>
  <inkml:trace contextRef="#ctx0" brushRef="#br0">24953 15638 8123,'0'-14'-79,"0"0"0,6 6 210,3 3 0,-1 11 384,2 9 0,-6 5-390,6 8 1,-7 3 20,2 2 1,-4-3-116,-1 3 0,0-5 96,0-4 1,0 1-217,0-6 1,-1-5 177,-4-4-339,4-7 37,-6 3 0,7-14-80,0-6 0,2-6 51,3-9 1,2-4-86,8 0 0,4-5 142,0 5 1,6 4 43,-1 6 1,2 5 206,3-1 1,-1 8-133,1 2 1,-1 6 276,1-2 0,-3 8 41,-2 2 0,-3 8 15,-7 1 1,-5 2-56,1 7 1,-7 1 89,2 4 1,-4-1 111,-1-3 1,-1 3-74,-4-4 0,2 0-83,-7 0 1,6-5-225,-6 1 0,7-8-476,-2-2 206,-3-6 1,7 2-376,-4-10 1,3-4 255,2-10 0,2-3-544,3-7 899,-4-5 0,18-9 0,-3-8 0</inkml:trace>
  <inkml:trace contextRef="#ctx0" brushRef="#br0">25464 15354 8076,'10'0'0,"-1"0"0,-1 1 0,2 4 0,1 3 202,-6 6 0,-1 7-131,-4 2 0,0 3-156,0-3 0,0 4 93,0-3 0,-6-2-245,-4 2 153,-2-7-299,-2 4-57,-1-13 322,8-2 0,2-12-12,10-4 0,1 2 25,3-1 1,6 4 221,-1-5 0,0 7-2,5-1 0,-3 2 7,-2 2 1,0 2-5,0 2 1,-6 4 210,-3 6 0,1 7 7,-1 3 1,0-2-74,-5 1 0,-5 1-74,0 5 1,-6-6-48,2 1 0,-4-2-293,-1 2 1,4-4-20,1-5 1,1-1-313,-1 0-840,-4 0 1322,5-6 0,0 5 0,2-5 0</inkml:trace>
  <inkml:trace contextRef="#ctx0" brushRef="#br0">25820 15453 8076,'0'14'0,"0"5"-279,0 0 1,-5 7 350,0-3 0,-6 9 491,2 1 1,1 0-297,-2-4 0,6-2-128,-6-4 1,7 3-147,-2-8 1,2 5 200,-2-9-462,4 3 267,-5-15 1,12-2-322,3-10 1,-1-9 3,2-4 0,-1-4-117,5-2 0,1 1 243,-1-1 0,0 7 58,0 3 0,1-1 312,-1 1 0,0 5-45,0 4 34,0 1 0,1 1 100,-1 3 1,-5 4 188,1 1 1,-5 1-109,4 4 0,-6 4 135,2 10 0,-4 3-228,-1 7 0,-6-1-228,-3 1 0,-4 4-694,-1 0 1,0 5 155,-1-5 511,1 0 0,6-4 0,2-1 0</inkml:trace>
  <inkml:trace contextRef="#ctx0" brushRef="#br0">25379 15738 8033,'-8'0'0,"2"-2"-396,6-3 329,0 4 1,1-10 207,4 6 0,3-1-25,6 1 1,1 2-138,-1-7 1,0 7 63,0-2 1,0 4-115,1 1 0,-7 6 76,-4 4 0,-2 8-131,-2 6 1,-2 8-142,-2 1 0,2 0-129,-3-4 396,4-1 0,-6-6 0,-1-1 0</inkml:trace>
  <inkml:trace contextRef="#ctx0" brushRef="#br0">26517 15539 7913,'-10'0'546,"1"0"0,4 1-371,-5 4-138,7 3 0,-8 11 79,6 0 1,-6 1-128,2-1 1,1-1 99,-2 5 1,7-4 27,-1 5 1,2-7-268,2 2 143,0-3 0,2-3-198,2-4 1,4-3 1,6-6 0,2-6-52,3-3 0,3-9 138,7-1 1,-6-6-69,1 1 0,-2 2-24,2-1 0,1 5 63,-6-1 0,0 3 186,-5 2 0,-4 2-80,-1 2 0,-4 4 371,5 6-224,-7 0 0,3 6 179,-6 4 0,-5 9-24,1 4 0,-8 6-7,3 4 1,1 3 16,-1 7 0,1 6-122,-2 3 1,-1 3-101,6 2 0,-4-5 47,4 0 1,-4-6-157,4 1 0,0-4 80,5-5 0,-4-3 16,-1-7 1,-5-1 67,6-3 1,-7-4-9,1-5 0,-3-1 27,-1 0 1,-2-5-45,-3 1 0,-3-7-263,-6 2 0,-1-4 92,1-1 1,0-1-315,-1-4 0,7-9 91,3-10 0,3-3-48,2-1 0,6-7-58,3-3 420,4-3 0,7-8 0,2-1 0</inkml:trace>
  <inkml:trace contextRef="#ctx0" brushRef="#br0">26517 15425 7913,'4'-14'272,"1"-1"1,1 3 6,-1 2 1,3-2 82,6 2 1,0-2-213,1-3 0,-1 3-122,0 2 0,0-1-141,0 6 1,-4-1 187,-1 1-188,-5 4 0,4-4 82,-4 10 1,-2-2-52,3 6 1,-4 2 70,-1 8 1,0-1 37,0 5 1,0-4-58,0 5 0,0 5-251,0 4 281,0 0 0,0-5 0,0 1 0</inkml:trace>
  <inkml:trace contextRef="#ctx0" brushRef="#br0">27398 15610 8016,'0'-21'0,"-5"1"403,1-4 113,-1 3-318,-2 7 1,4 1-92,-6 4 11,-1 3 1,-4 7 138,0 4 0,-2 4-172,-3 10 0,-3 0 20,-6 10 1,-1-4 58,1 8 0,4-1-16,0 1 0,7-3-165,-2 3 0,3 2-3,2-2 0,6 0 82,3-4 0,4-7-190,1-3 0,11 0 76,3-5 1,10 2-310,-1-11 0,4-1 58,2-4 1,-1-1-68,1-4 0,-3-5-54,-2-8 1,-3 2-802,-7-3 1225,0-3 0,-6 0 0,-2-7 0</inkml:trace>
  <inkml:trace contextRef="#ctx0" brushRef="#br0">27199 15809 8016,'-14'8'398,"0"-4"184,6 4 1,4-1-256,14 2 1,6-3-100,12-6 1,1-6-1,-1-3 0,7-4 29,3-1 0,3-1 85,1 1-342,1 0 0,0-7 0,-1-1 0</inkml:trace>
  <inkml:trace contextRef="#ctx0" brushRef="#br0">27853 15439 8016,'0'-14'-541,"-2"6"541,-2 3 0,1 4 0,-7 1 0,-4 11 485,-5 3 0,-2 10-152,2-1 1,-1 6-75,-4 4 0,-3 2-41,4 3 1,4-2 155,4-3 1,3-1-527,7 6 0,2-7 112,8 2 0,3-4-104,6-6 0,5-4 103,0-9 0,6-4-640,-1-6 0,2 0 82,3 0 599,-7 0 0,5-6 0,-5-2 0</inkml:trace>
  <inkml:trace contextRef="#ctx0" brushRef="#br0">28009 15510 7938,'-6'8'0,"3"6"-238,-7 0 1,3 2 111,-3 8 0,-3 0 592,4 4 0,1 5-109,-1 0 1,5 1-3,0-6 1,2-4-238,2-1 0,2-10-172,2 1 1,4-9 64,7 0 0,3-15 66,1-4 0,7-14-186,-3-1 1,0-2 57,0 2 1,-5-4-160,1 0 1,-5 0 26,-5 4 1,2 7 127,-6 3 1,-2 3-29,-8 2 1,-7 6-7,-7 3 1,-6 4-108,1 1 0,-1 8 85,1 6 1,-1 2-175,6 8 0,1-6-84,9 6 369,-4-6 0,12 8 0,-6-4 0</inkml:trace>
  <inkml:trace contextRef="#ctx0" brushRef="#br0">28322 15695 8076,'8'6'623,"-2"2"-301,-6 6 1,0 1 58,0-1 0,-4 2-144,-1 3 0,-5-4-814,6 4 0,-6-3-15,5-2-88,-6 1 1,8-6 79,-6 0 600,6-5 0,3-4 0,8-8 0</inkml:trace>
  <inkml:trace contextRef="#ctx0" brushRef="#br0">28493 15425 7938,'12'1'151,"-2"4"1,1 8 321,-6 6 1,-1 6-89,-4-1 1,0 3-329,0 1 1,0 2 69,0 3 1,0-3-396,0 3 1,0-3 45,0-1 1,-1-6-418,-4 1 452,4-6 187,-6-4 0,7-8 0,0-6 0</inkml:trace>
  <inkml:trace contextRef="#ctx0" brushRef="#br0">28720 15283 7938,'19'14'75,"0"0"0,2 7-75,-2 2 0,-2 4 368,7 2 1,-5-1 114,4 0 1,-5 1 115,1-1 1,-3 1-104,-2-1 0,-2 5 77,-2 1 0,-4 0-262,-6-1 1,-8 5-78,-6 10 1,-19-4-196,-14 3 1,15-21 0,-3-1-139,-2 1 0,-2 0 0,2 0 0,0 0 99,2-2 0,-1 0 0,-5 3 0,-2-1 0,3-4 0,0 1 0</inkml:trace>
  <inkml:trace contextRef="#ctx0" brushRef="#br0">26957 16875 8052,'7'8'776,"4"4"-224,12-2-288,1-4 1,19 5-173,-1-6 0,3 0-263,7-5 1,-6 0-79,1 0 0,-3 0 153,-1 0 0,-1 0-400,1 0 1,-7 0 48,-2 0 0,-11 0 447,-4 0 0,-9 6 0,-4 2 0</inkml:trace>
  <inkml:trace contextRef="#ctx0" brushRef="#br0">26957 17301 8025,'-8'0'800,"21"-6"1,11-2-805,18-6 1,7 4 263,3 1 0,4 4-71,1-4 1,-5 4-643,0-4 0,-2 5 203,3 0 1,-4 2-560,-7 2 0,-5 0 809,-4 0 0,3 6 0,0 2 0</inkml:trace>
  <inkml:trace contextRef="#ctx0" brushRef="#br0">27768 16747 7918,'14'6'941,"5"-3"-706,0 7 0,6 4-959,-1 5 0,-2 0 472,2-5 1,-2 0 630,1 1 0,4 4-232,-3 0 0,3-5 2,1-5 1,-4 1 203,0 4 1,-9-5-111,0 1 0,-7-1-251,-8 6 1,-8-1 71,-7 0 1,-7 7-195,-11 2 0,-3 6 117,-7 4 0,1-2-102,-1 7 1,0-6-62,1 1 1,8-4-121,11-6 1,4-2 295,14-7 0,7 0 0,5 0 0</inkml:trace>
  <inkml:trace contextRef="#ctx0" brushRef="#br0">28564 16918 7896,'-14'14'307,"-1"0"0,1 5 462,0 0 1,0 6-232,0-1 1,-1 7 11,1 3 0,2 0-162,2 0 1,4-4-132,6 3 1,3-5-159,6-4 1,2-4 70,13-5 1,0-8-330,4-2 1,7-10-52,3-4 1,3-10-178,2-5 0,-1-9 115,1-5 1,-8-4 90,-7-6 1,-7 4 273,-12-3 0,-3 2-116,-6 3 0,-14 5 80,-9 4 0,-15 5-107,-10 4 1,-9 10-175,5 9 0,-8 4-44,3 1 0,2 1-350,-2 4 1,7 3 617,7 6 0,13 0 0,3 0 0</inkml:trace>
  <inkml:trace contextRef="#ctx0" brushRef="#br0">26787 11885 8046,'-8'0'583,"14"6"1,7-3-325,15 7 1,4-5-61,10 4 0,3-6-151,2 2 1,-3-5-393,4-5 1,-1-1 259,-4-4 0,-5-2-604,-15 2 1,1 2 184,-10-1 503,-3 6 0,-11-4 0,0 7 0</inkml:trace>
  <inkml:trace contextRef="#ctx0" brushRef="#br0">26815 12098 8046,'-22'19'318,"3"0"0,10 0-24,4-5 0,6-6 14,9-3 1,14 1-123,18-1 0,10 0 14,15-5 1,-1-5-496,10 0 0,-3-6 174,-2 2 1,0 1-594,0-2 1,-2 7 224,-2-2 489,-4 4 0,-13-5 0,-1-2 0</inkml:trace>
  <inkml:trace contextRef="#ctx0" brushRef="#br0">27967 11302 7987,'-8'19'-221,"3"0"0,4 13 848,1 1 1,0 20-200,0 14 0,0-27 1,0 2-422,0 5 0,0 1 1,0 4-1,0 2 147,0 2 1,0 1-1,-1 9 1,0 1-1687,-1 6 1,-1 1 1531,3-1 0,-1 1 0,-5 3 0,-1 1 0,3-3 0,0 0 0</inkml:trace>
  <inkml:trace contextRef="#ctx0" brushRef="#br0">10891 15197 10503,'19'0'4,"0"0"1,8 0-219,1 0 0,7 5 216,8 0-880,-1 0 1,1-7 492,0-3 0,-8 4-43,-7-4 0,-6 3 428,-8 2 0,-6-6 0,-1-2 0</inkml:trace>
  <inkml:trace contextRef="#ctx0" brushRef="#br0">10777 15567 8145,'21'0'611,"3"-2"-478,9-2 0,5-4-87,9-6 1,7-1-217,12 1 0,1 0-659,8 0 0,-10 4 829,-8 1 0,-6-1 0,-9-4 0</inkml:trace>
  <inkml:trace contextRef="#ctx0" brushRef="#br0">11360 15027 8094,'15'0'453,"4"0"-261,0 0 0,6 6-18,-1 4 1,2 2-49,3 2 1,1 5 157,3 0 1,2 0-349,3-5 1,1 5 96,-6 0 1,1 5 136,-6-5 1,-8 6-76,-5-1 1,-7 4-159,-8 6 1,-21 4-41,-12 9 0,-19 3-23,19-21 0,-1-1 1,-3 4-1,-1 1-1121,-2 2 1,-1 1 1246,-4 2 0,0 2 0,0 4 0,0 2 0,-4-1 0,-2 0 0,0 0 0</inkml:trace>
  <inkml:trace contextRef="#ctx0" brushRef="#br0">26844 8999 8036,'-7'-21'0,"-1"6"141,-6-4 1,-5 4 27,0 6 1,-6 3-62,1 6 1,-4 0 39,-5 0 0,1 1-148,-6 4 0,5-2-30,-5 7 0,2-7-151,-2 2 1,-3-4 95,3-1 1,1 0-122,0 0 0,-1-6 77,-5-4 1,5-2 86,0-3 1,-1 6 9,-9 0 1,-4 1-39,-9-2 0,-11-1 103,32 8 1,0 1-1,-38-2 193,3 4 0,-3 0-278,2 0 0,35-2 1,0-1 118,1 1 0,0-1 1,-3 0-1,0 0-32,-2 0 1,0 1-1,2 1 1,1-1 6,-1-2 0,1-2 1,-37-3-118,8-5 0,-8 0 60,36 6 1,0 1-1,-1 1 1,-2 0 35,-1 1 0,-1 0 0,5-1 0,0 1-32,2 3 0,1-1 0,-3-1 0,-1-1 33,-3 2 0,-1 1 1,-3 0-1,-2-1-3,-1 3 1,-1 0-1,3 0 1,0 0-29,2 0 1,0 0 0,-2 0-1,-2 0-46,3 0 1,-2 0-1,-3 0 1,-2 0-280,1 0 1,1 0 0,0 0 0,1 0 295,5 0 0,1 0 0,-5 0 0,-1 0 20,-4 0 0,-1 0 0,1 0 0,0 0-6,-3 0 1,0 0 0,1 0-1,1 0 24,3 1 1,0-2 0,-3 1 0,-2-1 13,-4-1 1,0-1 0,5 2 0,2-1-223,-3-3 1,0 0 0,2 3 0,-1 0 249,-5-3 1,-1 0 0,3 3 0,0 1 71,0-1 0,0-1 0,0 2 0,0 1-62,3 0 1,-1 0 0,-3 0 0,0 0-10,1 0 0,0 0 0,3 0 0,-1 0-59,3 0 0,0 0 0,-3 0 0,-1 0 53,-8 0 0,0 0 0,8 0 0,1 0-107,3 0 1,0 0-1,-2 0 1,0 0-1,-5 0 0,-1 0 0,2 0 0,-1 0-6,0 0 0,-1 0 1,-2 0-1,-1 0 65,6 0 1,0 0-1,-4 0 1,-1 0-6,-2 0 1,0 0-1,3 0 1,2 1 19,-3 1 1,0 1 0,0 0 0,-1 0 1,-6 2 1,0 0-1,6 1 1,1 1 43,3-3 1,0 1 0,-1 1 0,-1-1-28,-5 0 1,-1 0 0,8 1-1,0 0-7,-1-1 0,1 0 1,1-1-1,-1 0-12,-5 0 0,0 1 1,5-1-1,1 2-2,-4 1 1,0 0-1,0-2 1,1-1 1,1 1 1,1 0-1,-2-1 1,-1 0-5,0 0 1,0 1-1,3 1 1,1 1 24,1-2 1,0-1 0,-3 0 0,-2 0 0,-4 1 0,-1 0 0,7-1 1,0 1 54,1 2 1,-1 0 0,3 0 0,-1 0-40,-9 1 1,1-1-1,6 0 1,1 0 9,2 0 0,0 0 1,1 0-1,-2 0-52,-3 0 1,-1 1 0,2 1 0,1 1-1,0-1 1,-1 0 0,2 1 0,1-1-1,4-1 0,1-1 1,-1 0-1,-1 0-10,-6 0 0,1 0 1,6 0-1,2 0-59,1 0 0,0 1 1,-1 1-1,-1 0 39,-3 1 1,1-1-1,1 1 1,0-1-169,0-1 1,1-1 0,3 0 0,0 1 194,-1 2 1,0-1 0,2 0 0,0 0-1,-4 2 0,-1 1 0,3-2 0,1-1 9,1 3 0,1 0 0,-3 0 0,0 0 46,0 2 1,0 0-1,1 0 1,0 1-36,-1-1 0,0 0 0,3 2 0,1 1-12,3-1 1,0 1 0,-1 2-1,-1 0 42,-2-2 0,-1-1 1,5 3-1,-1 0-60,-1-2 0,0 0 0,5 2 0,1 1 65,5-1 1,1 0 0,-2 2-1,1 1-53,0 1 0,1 1 1,1-2-1,1 0 18,0 2 0,0 0 0,0-2 1,0 1-45,2 1 1,1 0-1,-31 18 430,13 1 1,6-2-443,9-8 0,5 5-98,9-5 0,-1 5 570,6-4 1,5 3-494,4-3 1,7 5 526,-2-1 0,10-2-470,5 2 1,4-6 364,5 1 1,1 2-365,4-2 0,8 5 111,-4-5 0,10 0-101,0-4 1,14-1-2,5 0 1,9-1-124,1-3 0,1 3 121,-2-3 0,3-2-119,-2 1 1,4 1 161,-34-10 1,2 1 0,2-3 0,1-1 39,3 1 0,0 0 0,2-1 0,0 0-36,-4 1 0,-1 0 0,1-1 0,-1-2-15,-2-2 0,1 0 0,2 3 1,1-1-15,5 1 0,1-1 0,0 1 0,0-2-67,0-3 0,-1-1 1,-3 3-1,0-1 1,1-1 1,1-1 0,-2 0-1,1-1 35,7-1 0,1 0 0,-4 2 1,1-1-232,0-1 1,0 0 0,-4 1 0,0-1 235,-1-2 1,1 0 0,1 2 0,2 1 29,0-1 1,2 1 0,1-1 0,1 0-1,-3-1 1,0-2-1,-4 1 1,-1 0 12,-2 0 1,0 0 0,0 2-1,1 1-17,6 0 0,1-1 0,-3 1 0,1-1 3,1-2 0,0 0 0,-6 2 0,-2 0-13,-1 1 0,-1-1 1,2 1-1,1-1-6,2-2 1,1 0 0,3 0 0,0 1 69,2 2 1,-1-1 0,-5-1 0,-1 0-57,-3 1 1,-1 0-1,2 2 1,1-1 29,2-1 0,0 1 0,2-1 1,0 0-33,1-2 0,0 0 1,-2 2-1,0 1 6,-3-1 1,0 1-1,3-1 1,1 0-24,-4-1 1,0-2-1,3 1 1,2 0-9,2 0 1,0 0 0,-2 0 0,-1 0-28,1 0 0,0 0 0,-2 0 1,0 0 47,0 0 1,-1 0 0,3 0 0,1 0-73,6 0 0,0 0 1,-4 0-1,0 0 56,-3 0 1,-1 0 0,2 0-1,-1 0-34,0 0 0,0 0 1,4 0-1,1 0 15,2 1 0,0-2 1,-2 1-1,0-1 0,-5-1 1,0-1 0,1 2 0,1 1 15,2-3 1,1 1 0,-1 1 0,1 0-2,4 1 1,0 0-1,-4 0 1,-1-1 6,-2-2 0,0 1 1,0 1-1,1 0-13,1-1 0,1 0 0,0 0 0,2 0 2,2 0 0,0 0 0,-2 1 0,-2-1 6,-5-3 0,0 0 0,5 3 1,2 1 12,2-1 0,1-1 0,-3 0 0,-1 0 11,1 1 0,0-1 0,-5-2 0,0 1 47,0 1 0,1 1 0,3-1 1,1 0-37,3 0 0,-1 1 0,-3 1 0,0 0-239,-2-1 0,1 0 0,0 0 1,0 2 200,2 0 1,0 0-1,1 0 1,0 0 23,3 0 1,1 0 0,-6-1-1,0 0-20,1-1 0,0 0 0,1 1 0,1 0-3,2-1 0,1-1 0,-2 2 0,0-1-10,-1 0 1,0-1-1,-2 3 1,0-1 24,2-1 0,1-1 0,-2 2 0,0-1-9,6-1 1,0 1 0,-5 1 0,-2 1 24,-5-3 0,0 1 0,2 1 0,1 0 44,2 1 0,0 0 0,-1 0 1,0 0-24,1 0 1,0 0-1,-5 0 1,0 0-26,-2 0 0,-1 0 0,5 0 0,0 0 26,5 0 1,0 0-1,1 0 1,-1 0-13,-2 0 1,0 0-1,-4 0 1,1 0-29,3 0 1,0 0 0,-1 0-1,1 0-13,9 1 0,1-2 1,-5-1-1,-1-2-4,-1-1 1,-1 1 0,2 0 0,1 0-7,2-1 1,0 0-1,1 1 1,0-1-8,-1-2 1,0-1 0,0 1 0,1 0 18,-3 0 0,-1 0 0,-1 0 0,0 0-6,9 0 0,0 0 0,-8 0 0,-1-1-251,2 1 1,0 0 0,2 0 0,1 0 251,2 0 0,-1 0 0,-5 2 1,0 0-15,-2 0 1,0 1 0,-1 0 0,-1 0 18,5-1 0,0 0 0,-1-1 0,1 0-2,4 1 1,0 0-1,-6-1 1,-1 0-122,-2-1 1,0-1 0,1 1 0,1 0 110,2 0 0,1 0 0,0 0 0,-1 0-64,-1 0 1,-1 0 0,-3-3 0,0-1 39,-2-1 0,1 0 0,-3 1 1,0 0 16,7-1 0,0 1 1,-5 0-1,-2-1 37,-6 1 0,-2-1 0,2-2 0,0 1 27,-3 1 1,-1 0 0,1-1-1,0-1-11,2 0 1,0 0 0,-5 0 0,0 1 2,36-11 1,-10-3 265,-4 4 0,-10-4-274,-4-1 1,-9-1 479,-1 1 0,0-2-556,4-4 1,-4 3 29,0-7 0,-1 0 7,1-5 0,-4 1 23,-5-1 0,-6-4 35,1-1 0,-6-5 132,0 0 1,-3 3-129,-6-2 0,-3 6 106,-6-1 1,0 2 577,0 3 0,-7-1-658,-8 0 0,0 1-142,-9-1 0,-1 5 91,-9 0 1,-3-4-181,-11-6 0,2 1 205,-6 4 1,0 5-76,-5 0 0,-3 5-124,-6-5 1,30 22 0,-2 1 152,-6-2 0,-2 1 1,-5 2-1,-1 2 47,-2 0 1,-1 1-1,-2 2 1,0 0-33,1 0 0,-2-1 1,-5 2-1,-2 2-282,-7 1 0,-3 1 0,-2-2 0,0 1 299,-1 1 1,-1 3-1,21 1 1,-2 0 0,0 1-434,-3 2 1,0 0-1,-1 1 1,-5 1 0,-2 2-1,-1 0 299,-1 0 0,-2 1 0,1 0 0,1 3 0,1 0 0,-1 1-102,12-3 1,-1-1-1,0 2 1,0 1 200,1 1 0,0 2 0,-1 0 0,0-1 0,-5-1 0,0-1 0,-1 0 0</inkml:trace>
  <inkml:trace contextRef="#ctx0" brushRef="#br0">28791 8473 8120,'7'13'-10,"2"-4"0,5-3 111,5-6 0,3 5 190,7 0-231,6 0 1,-5-12-451,3-2 0,-5-2-22,-4 1-637,3-2 568,-11 10 481,-2-4 0,-14 6 0,-8 0 0</inkml:trace>
  <inkml:trace contextRef="#ctx0" brushRef="#br0">28564 8928 8244,'-8'14'-98,"2"0"0,14-7 399,6-7 0,13-11 260,11-8 1,22-7-518,11 3 1,-32 10 0,1 0-135,0 2 1,0-1-1,1-2 1,-1 1-323,31-11 0,2 4 241,-12 1 1,-1 9-522,-8 5 692,-3 4 0,-12 1 0,-3 0 0</inkml:trace>
  <inkml:trace contextRef="#ctx0" brushRef="#br0">29701 8146 7931,'-12'8'-58,"2"6"0,-2 8 394,2 11 1,-4 4-373,-5 5-35,-3 1 0,0-2-6,3-3 0,-2-2-243,2-2 0,2-6 37,7 0 1,-1-1 181,7-8 0,-3-1-488,3-9 589,2-3 0,2-18 0,8-4 0</inkml:trace>
  <inkml:trace contextRef="#ctx0" brushRef="#br0">29730 8160 8046,'28'-28'0,"-4"7"-297,0 7 1,-1 6 130,6 8 0,-7 0 491,-3 0 0,-3 13-181,-2 6 1,-6 6-302,-4 3 1,-2 1 60,-2-1 1,-13 5-169,-6 1 1,-7 5 92,-8-1 1,3 2 156,-7-3 0,5 3-57,-5-7 1,8-6-95,1-8 193,1-3 0,14-10 23,-1-6 1,8-6 137,7-8 0,6-5-132,3 0 1,6 0 31,4 4 1,1 1 37,4 0 1,3 1-67,-4 4 0,9-2-74,1 6 1,5 0 65,-5 5 1,5 0 85,-5 0 1,-4 7-74,-6 2 0,-7 9 0,-2 0 0,-6 12-25,-8-1 1,-6 9-3,-3 0 0,-12 6-47,-7-1 0,-6 2-124,-4-7 0,4-3-60,5-2 1,2-9 64,4-5 0,-3-10-142,7-4 0,5-5-17,5-5 1,6-10 68,-2-14 0,3-6 217,2-7 0,7-7 0,2-3 0,2 7 0,-1 3 0,1 13 0,-7 1 356,7 9-225,-9 5 0,4 11 304,-6 12 1,0 8-140,0 17 0,-6 2-12,-3 7 1,1-2-109,-2-3 1,1 1-184,-5-6 0,1-4-278,3-6 0,-1-5 93,7 1-319,-1-10 0,5-4 511,0-10 0,6-9 0,2-8 0</inkml:trace>
  <inkml:trace contextRef="#ctx0" brushRef="#br0">30085 8217 8046,'25'2'-205,"4"2"0,2-2-330,-2 3 1,-1-4 365,1-1 0,1-1 333,3-4 0,-3-3-125,3-6 0,-1 0-27,1-1 1,-5 1-139,1 0 1,-7 0 35,-8 0 93,-6-1 0,-3 7 4,-10 4 0,-4 4 17,-10 4 0,-8 11 14,-6 8 0,-2 4 132,2 2 0,1 4 104,-6 0 0,7 0-67,-3-4 1,11-7-166,4-3 144,3-4-107,8-7 0,3-3-28,10-10 1,9-7-123,10-7 0,-2-5 34,2 5 0,-2-5-169,2 5 0,1-4-107,-6 4 0,4 0 102,-4 5 1,-4 4-220,-6 1 430,-6 6 0,4-4 0,-7 7 0</inkml:trace>
  <inkml:trace contextRef="#ctx0" brushRef="#br0">30355 8231 8046,'0'10'-60,"0"-1"193,0 1 0,0 9-22,0 0 1,0 1-1,0-1 1,0 2-195,0 2 1,-1 3 88,-4-7 0,3 4-159,-2-4 1,1 5 82,-2-5 1,3 0-454,-3-5 198,-2 0 185,-1 1 0,-2-8-3,1-2 1,6-5 56,-2-5 1,-2-2-8,3-8 0,-1 6 84,5-1 18,-6 1 0,3-4 99,-7 4-159,7 2 246,-3 7 1,6 7-62,0 2 1,-2 5 41,-3 5 0,2 4-126,-6 5 1,1 0-116,-2 1 0,-7 4 69,3 0 0,-4-1-126,4-9 1,1 3 69,4-7 16,-4 0 120,12-5 0,2-6-75,14-4 0,0-2 189,9-2 0,4-6-55,6-4 0,-1 2-93,-5-1 0,7-1-47,3-4 0,3-5-130,2 0 1,-1-1 129,1 1 1,-7 8-31,-3-3 0,-9 9-241,-5 0 186,-9 3 0,-6 9 135,-8 2 0,-6 10 20,-9 5 1,-3 4 180,-6 5 0,-6 4-127,1 5 0,0-4-13,5 0 0,4-1 4,0 1 0,7-4-23,-2-5 0,3-7-314,2-3 185,0-10 1,6-6-154,3-12 1,3-7-64,2-12 1,0-7-87,0-3 1,2-3 141,3-2 0,3-1 20,6-3 1,0 2 79,0-2 1,7 4 108,3 6 0,-2 2 75,1 6 1,1 9-105,4 6 0,1 6 140,-1 8 0,-4 1 12,0 4 0,-7 8-89,2 6 0,-3 4-7,-2-4-42,-6 7 0,-2-4 0,-6 6 0</inkml:trace>
  <inkml:trace contextRef="#ctx0" brushRef="#br0">30455 8814 8013,'-14'0'211,"6"0"1,1 2-34,7 2 0,11 9 64,4 6 0,10 0 0,3-5 1,15 0-16,14 1 1,1-7-193,9-4 0,-1 3-35,5-3 0,7 1 0,1-5 0</inkml:trace>
  <inkml:trace contextRef="#ctx0" brushRef="#br1">4081 12027 8414,'-22'-6'0,"-3"-1"0,6-2 0,4-2-32,6 6 250,-1 0 0,1 5-35,-1 0 0,6 0-175,-6 0-274,7 7 1,-3 1 162,6 6 0,1 0 44,4 0 1,5-4 38,9-1 0,-1-6-124,11 2 0,-4 1 45,8-1 1,2 0 33,-2-5 0,7 0 61,-2 0 1,11-5-11,8 0 1,3-1 60,11 1 1,-7 2 120,12-6 0,-8 4-52,3-4 0,4 4-270,0-5 1,-35 8 0,1 0 188,6-3 0,1 0 1,-6 3-1,-1-1-35,2-1 0,0-1 0,-2 3 0,0-1 4,1-2 0,1 1 0,1 1 0,1 1-10,2-2 0,0-2 0,1 2 0,-1-1 27,5-2 1,0 0 0,-4 0 0,-1 0 2,-2-1 0,0 1 0,2 0 0,1 0-11,2 0 0,0 0 1,-1 0-1,1 0 63,3-1 0,-2 1 1,-5 3-1,-2-1-48,-1 0 1,0 1 0,36-4-5,-37 3 0,1 0 0,-2 1 0,0 2 37,4 2 0,0 0 0,-2-2 0,0-1 131,-3 1 0,0-1 0,38-1-103,-7 4 1,0 0 5,0 0 0,0 1-61,0 4 0,-2-3-188,-2 2 1,-4-1 163,-6 2 1,-11-3 24,-4 2 1,-4-2-118,0-2 1,-3 0 191,-7 0 0,-1 0-337,-3 0 1,-4 0 191,-5 0-1114,-1 0 1245,-6 0 1,-2 0 0,-6 0 0</inkml:trace>
  <inkml:trace contextRef="#ctx0" brushRef="#br1">3925 10876 11827,'-15'0'-421,"7"0"0,4 1-575,8 4 0,4 4 815,7 10 0,-3 10 398,-2 9 1,2 9 489,-2 5-1152,2 3 703,3 2 0,-3 2-105,-2 2 0,1 4-117,-6 6 1,-1 5 285,-4 0 1,5 0-116,0-5 0,-1-2-104,-4-2 1,0-11-168,0-8-143,0-4 182,0-8 1,2-2-18,3-11 0,-2-4-110,6-9-44,-5 2 0,4-12-68,-4 0 0,-2-8-208,3-10 0,1-6-1207,-1-9 1679,-1-4 0,3 1 0,1 1 0</inkml:trace>
  <inkml:trace contextRef="#ctx0" brushRef="#br1">4067 10620 9628,'14'-15'-270,"0"1"1,0 0-484,1 0 1,0 6 654,4 3 0,2 4 564,3 1 1,2 0-149,-2 0-275,9 0-4,4 0 1,12 0 20,3 0-25,3 0-165,2 0 1,3 0 126,-3 0 0,3-5 90,-8 0 1,6-4 9,9 4 1,10-5-91,-32 8 0,0 0 1,0-1-1,-1-1-110,-4 2 1,0 0 0,1 0-1,-1 0 99,0-2 1,0-1-1,4 0 1,1 1-252,6-3 0,2-1 0,1-1 1,1-1 330,0 1 0,-1-1 1,2 0-1,-1 0-12,-5 0 0,-1 1 1,3 1-1,0 0 3,3-2 0,-1 1 0,0 3 0,-2 1-10,-1 0 1,-2 1 0,-4 2 0,-2 0-161,0 0 0,0 0 0,1 1 1,0 0 92,3 1 0,1 0 0,-2-2 0,0-1 11,-1 1 1,0 0 0,30-3-205,-4 5-52,-9 0 278,-5 0 1,-2-2-116,-3-2 119,4 2 47,1-11 1,-2 10 97,-3-6 0,0 4-60,-9-4 0,1 5-69,-11 0 0,-4 2 438,-6 2-415,-5 0 0,-3 0 1011,-5 0-1004,-7 0 791,3 0-589,-6 0-244,-6 6 17,5-4 1,-12 9 26,3-6 1,2 1-11,-1-1-28,0 3 1,-4 6 14,3 0 0,4 0-26,6 1 0,0 5-32,0 4 1,0 3-19,0 1 1,0 7-15,0 3 0,0 0 37,0 4 0,0 3 149,0 7 1,0 3-83,0-3 1,0 7 19,0 7 1,0-5-197,0 11 0,0-11 232,0 1 0,5-4-25,0-1 16,6-6-91,-3-2 1,6-2 38,0 0 0,2 1 88,3-6-416,-3-5 191,10-3 1,-15-7 85,4-3-258,-4-3-13,3-7 29,-6 0 1,-2-5-151,-6 1-1048,0-7 1526,-6 3 1,-8-6 0,-8 0-1</inkml:trace>
  <inkml:trace contextRef="#ctx0" brushRef="#br1">26687 3085 7549,'0'9'187,"0"1"1,0-5 7,0 4-19,0-6-63,0 4-233,6-7 193,2 0 1,7-2-140,-1-3 1,0 2 66,0-6 0,2 1-73,3-2 0,-3-2 88,3 2 1,1 4-39,-1 1 1,0 4 15,-5 1 1,1 0-9,-1 0 0,-5 0 170,1 0-144,-7 0 0,3 1-36,-6 4 0,0 3 36,0 6 1,-6 6 106,-4 4 1,-8 9-104,-6 5 1,2 5 220,-2 4 0,2-1 10,-2 6 0,4-11-96,5 2 1,8-11-174,2-4 1,3-6 79,2-8 1,2-6-120,3-3 1,4-5 85,10-5 1,-2-4-74,7-10 1,4-8 76,6-6 0,4-5-385,-5 5 1,5-5 81,-5 5 0,-2-1 52,-7 6 0,-3 1 144,-7 3 1,0 4 124,0 6 1,-4 1 235,-1 4-274,-6 2 0,4 10 108,-7 7 0,0 7 52,0 16 1,-7 4 160,-2 5 0,1 3-93,-1 2 0,-1 2 17,-4 3 1,1 3-353,4-2 1,-2-3 137,6 2 1,-4-6-62,4 1 0,-5-2 112,6-3 0,-8-5-119,3-4 0,-4-5 41,-1-4 1,-2 1 256,-3-6 0,-3 5-26,-6-5 0,-5 5-99,-1-6 0,-3 6-144,3-5 0,-4-2 115,5-7 1,-5 1-115,5-6 1,5-2 113,4-8 0,7-4-519,-2-10 1,5-10 194,4-9 1,10-3-661,10-1 1,10-1 225,9 0 0,1 7-9,7 3 0,0 4-81,1 6 732,9 2 0,-3 1 0,13-2 0</inkml:trace>
  <inkml:trace contextRef="#ctx0" brushRef="#br1">26872 3000 8066,'0'-15'-396,"0"1"1,6 0 571,4 0 0,2-5-41,3 0 1,0-5 35,4 5 0,-3-4-67,3 4 0,2-2-248,-2 2 207,0 3 69,-5-4-85,0 12 1,-1 3 6,-4 10 0,2 4-57,-6 10 1,4 3 41,-4 7 0,1 4-102,-1 0 1,-2 2 106,7-2 0,-5-3-850,4 3 806,1-3 0,4-8 0,0-1 0</inkml:trace>
  <inkml:trace contextRef="#ctx0" brushRef="#br1">541 12098 12475,'-15'-1'-160,"1"-4"0,5 3-130,-1-2 0,7 8 283,-2 6 1,4 4 260,1 5 0,0 3-102,0 6 1,8-1-465,6-3 1,2 0-20,7-10 0,7 2-93,8-12 0,5-5 332,4-9 0,9-9 142,5-4 1,6-9-116,-6-1 0,-7 1 67,-11 9 1,-1-3-28,-4 7 0,-3 2 360,-2 8 0,-3-2 268,-1 6 1,1 2-182,3 7 1,-3 1 41,3 9 1,-3-3-488,-2 8 0,6 2-276,-1-2 0,0 0-46,-5-5 1,1-1-325,-1-4 1,-4 2 99,0-6 1,-7 1 150,2-1 1,-3-3 247,-2 2 0,0 3 9,0-3 0,-4 7 71,-1-1 0,-4-2 34,5 1 1,-1-1 156,5 2 1,1 1-126,-1-7 1,5 6 13,0-5 0,6-1-78,-1-4 1,9-1 97,5-4 0,-2-1-95,2-4 0,-6-2 70,1 2 1,-3 2-9,-2-1 0,-6 6 96,-3-2 1,-3 3 180,-2 2 0,0 2 94,1 3 1,-1-2-111,0 6 0,0-4-193,1 5 0,-1-6 90,0 6 0,5-7-163,0 2 1,6-4 165,-1-1 0,7-1-443,3-4 0,5-8 5,-1-6 1,-3-4-105,-2 4 1,2 0 403,-2 4 0,0 1 0,-4 0 0</inkml:trace>
  <inkml:trace contextRef="#ctx0" brushRef="#br1">5702 10819 8458,'0'-10'-599,"0"1"0,0 4 1001,0-4 1,0 4 404,0-5-691,-7 7 0,4-9-15,-6 2 1,4 2-6,-4-1 1,1 4-43,-2-5 1,-2 1 96,2-5 1,-3 0-208,-1-1 1,5 1 115,-1 0 0,1-5-183,-5 0 1,1 0 56,3 5 0,-2 0-23,2-1 0,2 3 45,-1 2 1,4-1-56,-4 6 89,6 1 1,-10 10-8,3 4 0,3 2 24,-3 2 1,1 5-13,-6 0 1,1 7-69,0-3 1,-2 4 71,-3 2 0,3-1-72,-3 0 1,-1-4 59,1 0 1,2-5-4,7 4 1,-3-5-338,4 1 290,3-3-872,-1-2 485,7 0 450,0-6 0,0-2 0,0-6 0</inkml:trace>
  <inkml:trace contextRef="#ctx0" brushRef="#br1">5076 10748 7752,'0'14'530,"0"2"-176,0 3 0,5 3-122,0 6 0,-1-3-65,-4 4 1,0-9-3,0 9 1,5-6-114,0 1 1,1-5 301,-1-9-440,-3 2 0,10-10 19,-2 3 1,2-16-134,2-8 1,2-4-144,3-5 1,3 3-323,7-8 1,-6 3-591,1 1 1255,-6 7 0,8-5 0,-3 5 0</inkml:trace>
  <inkml:trace contextRef="#ctx0" brushRef="#br1">5474 10833 8113,'2'8'201,"3"-3"1,-2-4 10,6-1 0,-4 6 44,4 4 0,1-2-24,4 1 1,0 1-62,1 4 1,-1 0-119,0 0 0,0-4-2,0-1 0,1-1 131,-1 2 1,-5-4 3,1-6 1,-5-2-43,4-2 1,-4-6 1,4-9 0,-1 0-122,2-9 0,2 1-233,-2-11 1,1 0-469,-2-4 1,4 1 385,-4 3 0,-1-7-698,2 7 989,-7-12 0,10 6 0,-6-13 0</inkml:trace>
  <inkml:trace contextRef="#ctx0" brushRef="#br1">7792 10151 8334,'-7'-15'0,"-2"1"-394,3 0-98,-7 0 0,5-1 712,-6 1 0,0 5 21,-1-1 1,-4 1-65,1-5 1,-9-5-60,-2 0 0,1-7 4,-5 3 1,-4-3-107,-1 3 1,4-1 83,0 10 0,0-2-141,1 11 0,-2 8 85,2 12 1,1 8-115,-6 15 0,0 6 76,-4 13 0,-1 0-324,0 0 0,-4 8 317,23-30 1,0 1 0,1-1 0,1 1 3,2 2 0,2 0 0,0 0 0,3 1 86,-9 37 0,10 1 163,9-1 0,5 5-81,1-37 1,3 2 0,2 2-1,2 2-232,3 2 0,2 0 0,0-2 1,2 0 177,1-3 0,1 0 0,3-2 0,1-1-27,2 1 1,2 0 0,-1-3 0,1 0-43,-2-4 1,1-1 0,-2-2 0,0-2 141,26 19 1,4-6-618,5-13 1,12-12 339,-29-17 0,1-3 1,0 0-1,0-1-32,39 0 0,-38-5 0,-1-4 240,34-15 1,-5-6-109,-9-12 1,3-6 57,-33 18 1,-1-1 0,1 3 0,-2 0-56,-2-2 0,-2-1 0,24-32-7,-26 26 1,-3-2-1,-1-1 1,-2-1 22,1-3 1,-2-2 0,-4-4 0,-1-2-328,-1-2 1,-1-1 0,-1-4 0,-2-1 199,0 1 0,-2 0 0,0-7 0,-2-1-134,-1-6 1,-2-1-1,-2 0 1,-2 1 45,-1 2 1,-2 0 0,-4 1-1,-3 1 43,-2 2 1,-4 1 0,-2 6 0,-3 3 135,-1 8 0,-2 4 0,-2 5 0,-2 5-89,-1 9 1,-3 5 0,-37-7 275,34 22 0,-1 7 0,-5 10 0,-2 6-95,-9 2 1,0 5-1,-5 11 1,1 6-174,-4 3 0,2 2 0,3 1 0,3 2-902,6 2 1,2 2 986,2 1 0,1 0 0,0-4 0,0 1 0,0 2 0,-1 0 0</inkml:trace>
  <inkml:trace contextRef="#ctx0" brushRef="#br1">25990 3796 8143,'-9'0'114,"0"0"85,5 0 1,-8 0 34,2 0 1,2 0 21,-1 0 0,-5 0-191,-5 0 1,-5 1 90,5 4 0,-6-2 40,1 7 1,-3-7-31,-1 2 0,-2 1 3,-3-1 1,3-1-72,-4-4 1,4-6 58,2-3 0,0-10-82,-1-5 0,1-3 58,-1-1 0,-1-9-105,-3-5 0,3-7-99,-3-8 1,3-6 152,1-4 1,3-2-63,2-2 1,3 6 90,7 3 1,5 7-81,-1 8 1,2 1 63,-1 13 0,-2 0-126,6 4 0,-1 7 15,1 3-167,3 3 54,-4 2-130,0 6 0,4 3 354,-3 10 1,4 3-144,1 6 1,0 2 88,0 3 0,-2 3-95,-3 7 1,-4 4 48,-10 0 0,-3 6-31,-7-1 1,6-1-201,-1 1 1,5 1 4,-5 8 0,9-7-119,0 3 1,3-10-71,7 0 0,-4-5 66,4-4 1,0-8-954,5-7 1307,0-6 0,13 4 0,2-7 0</inkml:trace>
  <inkml:trace contextRef="#ctx0" brushRef="#br1">25123 3028 8354,'10'-5'272,"-1"1"0,7-6 153,8 5 0,7 1 281,2 4 0,5 0-376,-4 0 1,5 0-356,-1 0 0,-2 0-356,2 0 1,-2 1 204,2 4 176,3-3 0,-11 17 0,5-4 0</inkml:trace>
  <inkml:trace contextRef="#ctx0" brushRef="#br1">26630 4990 7168,'8'6'-188,"-2"4"199,-6 9 0,-1 3 118,-4 6 1,-3 7-95,-6 3 1,-2-2 105,-3 2 1,-1-2 4,-4 2 1,4-1 178,5-4 0,1-3-140,0 3 0,6-8 62,3-1 0,4-7-194,1 2 1,6-8 91,3-1 1,6-7-138,4 2 1,3-5 153,6-5 1,1-8-406,-1-6 1,0-7-68,1-3 1,4 1-39,0-5 0,0 3 151,-4 1 0,-2 1 72,-4-1 0,3 7-171,-7 3 29,0 3 421,-5 2-186,-6 6 1,-4 8 280,-8 10 0,-4 9 61,-6 4 0,1 4 26,4 2 1,-3 5-70,8 4 1,-6 5 60,5 4 1,-4 10-82,4 10 0,-4 2-317,4 2 0,-4-1 17,4-4 0,-5-3 68,6-6 1,-7-6-228,1-4 1,2-3 108,-1-1 0,1-7 150,-2-3 1,-2-7 56,2-3 0,-4-5 147,-5 1 0,2-8-129,-7-2 0,-4-6 204,-6 2 1,-5-3-332,1-2 1,-2-2 151,3-3 1,2-4 108,6-10 0,9 2-188,6-7 1,7-5-129,12-4 0,17-8-124,16-1 1,11-1-374,13-4 0,2 1-16,-29 22 0,1 0 0,3 0 0,0-1 573,1 0 0,0-2 0,4-1 0,1 1 0,0 1 0,0 0 0,0-2 0,0 1 0</inkml:trace>
  <inkml:trace contextRef="#ctx0" brushRef="#br1">27341 5758 8203,'14'14'209,"1"0"0,5-4 41,4-1 0,9-1-345,5 1 0,1 2-278,-1-6 0,2 0 72,-7-5 1,-5 0-253,-4 0 1,-8-2 552,-2-2 0,0-11 0,-6-7 0</inkml:trace>
  <inkml:trace contextRef="#ctx0" brushRef="#br1">27654 5658 8193,'25'0'0,"4"0"0,9 2-504,-1 2 1,5-2 93,0 3 0,1-2 659,0 2 0,-6-2-105,1 6 1,-8-1 126,-1 2 0,-7 2-93,-8-2 0,-6-2-2,-3 1-191,-4 1 1,-9 4-1,-6 0 0,-6-1-121,-9-4 0,1 4-769,-1-4 905,1-2 0,-7 5 0,-1-4 0</inkml:trace>
  <inkml:trace contextRef="#ctx0" brushRef="#br1">28407 5345 7991,'2'-8'181,"3"4"1,9-3 251,10 3 1,3-3-282,1 3 0,0-3-244,1-2 0,4-4-520,0 4 0,4 1 281,-9-2 0,4 2 331,-9-1 0,-2-4 0,-1 5 0</inkml:trace>
  <inkml:trace contextRef="#ctx0" brushRef="#br1">28834 5146 7991,'10'7'-16,"-1"2"0,-6 4 32,2 1 0,-4 0-85,-1 0 1,-1 7 183,-4 3 1,-4-2 7,-10 1 0,-5 1-654,-9 5 0,1-7 57,-6-3 474,7 3 0,-10-6 0,4 4 0</inkml:trace>
  <inkml:trace contextRef="#ctx0" brushRef="#br1">28521 5445 7991,'14'0'0,"1"0"0,-3 6 107,-2 4 1,2 2 64,-2 3 1,-4 0-93,-1 4 0,1 5 95,-1 9 1,0 3-150,-5 7 1,0-5-1,0 0 0,0-2 97,0 2 1,-5-3-295,0-7 0,1-1 119,4-3 1,-5-4-312,0-5-191,0-7-97,5-2 469,0-19 0,0-3-12,0-12 1,0 4-139,0 1 1,5-1 331,0-4 0,4-1-60,-4 1 1,6 1 59,-1 3 0,2-3-36,2 4 1,2-4 59,3-2 0,3 1 64,7-1 1,-6 7 13,1 3 1,-2 4 131,2 0 1,-4 3 316,-5 2-421,-1 4 1,-5 12 61,1 4 1,-7 9-32,2 4 1,-5 9 84,-5 1 1,3 8-107,-2 2 1,-3-2-191,3 2 1,-1-2-4,5-8 1,0 0-285,0-5 0,0-6-556,0-3 348,0-3 60,0-8 485,0-2 0,0-6 0</inkml:trace>
  <inkml:trace contextRef="#ctx0" brushRef="#br1">28607 5644 7991,'14'0'-181,"0"0"1,2 0 123,3 0 1,-3-2-128,2-2 0,3 2-156,-2-3 228,0 4-277,-5 1 306,-6 6 1,-3 0 82,-10 4 0,-4 2 0,-10-2 0,-4 3 0,-5 1 0,0 2 0,-1 3 0,2-4 0,4 4 0,2-4 0,7-6 0,0 4 86,-1-5 151,8-1 0,7 0 4,9-7 0,5-2-174,5-3 0,3 4 13,7-4 1,-1-1-42,1 1 1,-6 0-97,1 5 1,-7 0-17,2 0 107,-9 0 0,-4 2-182,-6 3 1,-3-2 26,-6 6 1,-3 1 82,-11 4 0,4 0 54,-5 0 0,5 1 77,-5-1 0,5-5-46,-4 1 1,5-2 83,-1 1-95,4 4 39,0-12-121,8 6 49,0-7-28,7 0 157,0 0-66,7 0 0,-4 1-17,6 4 1,-4-3 85,4 2 0,1-2 17,4-2 0,5 0-86,0 0 0,6-2-88,-1-2 0,9-4 53,5-7 0,-2-3-96,2-1 0,-4 0 44,3 4 1,-11 3-23,-3 2 1,-5-1 53,-4 6 0,-6 2-9,-3 8 0,-12 3 125,-7 6 0,-3 7-71,-12 2 1,2 4 16,-10 2 1,3-1-97,-4 1 1,0-1-3,-4 0 0,6 6-65,2-1 1,4-5-212,2-4 0,-1-7 155,1 2 1,4-5-126,1-4 1,5-4-541,-1-6 811,3 0 0,4-1 0,2-4 0,6 2 0,8-7 0,11 1 0,7-5 0</inkml:trace>
  <inkml:trace contextRef="#ctx0" brushRef="#br1">28734 6113 7991,'35'0'0,"-5"0"-66,3 0 0,-3 2 92,-1 2 1,-5 4-144,-1 6 0,-5 1 164,1-1-47,-4-6 0,0 4 0,-1-4 0</inkml:trace>
  <inkml:trace contextRef="#ctx0" brushRef="#br1">29488 5189 8022,'19'0'0,"0"0"0,-5 0 39,-4 0 1,-2 6 171,1 4 0,-3 4 18,-6 5 0,0-3 14,0 3 0,-1-3-1212,-4-2 1,-3-2 125,-6-2 843,0 2 0,-13-4 0,-3 7 0</inkml:trace>
  <inkml:trace contextRef="#ctx0" brushRef="#br1">29246 5274 8022,'10'0'153,"-1"0"0,-1 8-120,2 6 1,-4 2 58,-6 8 0,0 1 16,0 8 1,-11 2-80,-3 3 1,-8 3-206,3-3 1,-5-2-78,5 2 1,0-6 147,5 1 0,1-9-17,4-5 1,2-8-54,7-2 1,0-7-34,0-2 0,2-13-22,3-11 0,4-4 64,10-5 1,3 1 103,7-6 1,5 7 19,4-2 1,5 3 176,4 1 0,-2 2-88,2 4 1,-3 2 103,-1 7 1,-8 6 114,-7 3 0,-6 4 113,-8 1 1,-6 7-224,-3 8 0,-7 1-182,-7 7 1,-7-1-54,-12 2 1,-2 3-226,-3-3 0,-5 2-146,-10 3 0,4-7 450,-3-3 0,2 3 0,3 0 0</inkml:trace>
  <inkml:trace contextRef="#ctx0" brushRef="#br1">29118 5672 8022,'15'-8'0,"-1"1"0,0 2 0,5 3 84,0-3 0,0 4-82,-5 1 0,0 0-189,1 0 12,-1 6 1,-6 2 67,-4 6-102,-2 1 1,-8-1 139,-4 0 0,-7 0-90,-2 0 0,0-4 87,5-1 1,-1 1 6,1 4 1,6-4 177,4-1-108,2-6 106,2 10 1,6-12-54,4 4 1,4-3 20,5-2 1,-3 0-51,3 0 0,-3 0 45,-2 0-136,-6 6 92,-2 2 0,-9 6-68,-7 0 0,-1 2 111,-12 3 0,4-3 124,-5 3 0,7-3-79,-2-2 0,4 0 160,6 0 1,-2-4 65,6-1-182,0-6 0,12 4-175,2-7 0,7-8 153,8-6 0,1-2-211,13-8 0,5 2-121,4-2 0,2-1-130,-2 6 0,-7-5-6,2 5 1,-8-4-178,-1 4 0,-10 0 505,-4 5 0,4-7 0,-1-1 0</inkml:trace>
  <inkml:trace contextRef="#ctx0" brushRef="#br1">29602 5630 7435,'0'19'745,"0"0"0,-2 6-340,-3-1 0,-2 7-315,-8 2 0,-5 5 47,-4-5 0,-3 5-212,-1-4 0,-5-1-7,-1-5 0,-5 1-15,1-1 1,5-1-114,4-3 0,3 1-391,7-6 1,0 0 600,4-5 0,1-6 0,0-2 0</inkml:trace>
  <inkml:trace contextRef="#ctx0" brushRef="#br1">29346 6014 8022,'50'-15'-104,"-1"3"-53,-6 2 0,3 4 519,-3 6 0,1 0-53,-11 0 1,0 1-469,-4 4 0,-6 3-210,1 6 1,-7-1-293,2-4 0,2 3 661,-2-8 0,6 1 0,-3-5 0</inkml:trace>
  <inkml:trace contextRef="#ctx0" brushRef="#br1">29730 5630 8022,'0'-10'0,"0"1"0,6 4 351,4-4 1,4-3-16,5-6 1,9 2-222,10-3 1,9-3-132,6-2 0,0-1-236,-1 1 1,2-3 84,-6 3 1,-7 4-178,-8 1 1,-10 2-7,-4-2 1,-4 8-45,-6-4-1,-3 11 1,-12-3 394,-3 7 0,-9 0 0,-1 0 0,-6 0 0,1 0 0,4 0 0,1 0 0,3 2-133,2 3 109,6-4 306,-5 6 0,13-3-97,0 1 1,2 6 209,7-1 1,1 2-110,4 2 1,-4 8 54,-1 7 1,-6 3 28,2 10 1,-4-1 121,-1 11 0,0 0-179,0 5 1,-6-1-120,-3-4 1,1 1-314,-2-5 1,2-2 156,-1-8 0,-4 1-191,4-6 0,1-4-107,-2-6 1,3-10-790,-3 1 647,-3-9 1,12-7-184,-4-12 0,4-8 99,1-11 1,0-3 485,0-7 0,0-6 0,0-2 0</inkml:trace>
  <inkml:trace contextRef="#ctx0" brushRef="#br1">30071 5544 8020,'0'21'0,"-5"1"-124,0 6 1,-6 1-192,2-1 1,-4 6 237,-1-1 1,0-2 59,0-7 0,-1 1 71,1-6 1,0 5-168,0-5 1,4-5-341,1-4 453,6-7 0,-4 3 0,7-6 0</inkml:trace>
  <inkml:trace contextRef="#ctx0" brushRef="#br1">30213 5630 8020,'14'6'0,"-1"3"11,-4 10 0,3 2 185,-8 3 1,1 1-1082,-5-6 464,6 6 421,-4-9 0,11 5 0,-6-7 0</inkml:trace>
  <inkml:trace contextRef="#ctx0" brushRef="#br1">30384 5317 7996,'6'-8'-50,"4"3"0,2 4-105,2 1 1,1 0 210,-1 0 0,0 0 434,0 0-502,0 6 0,-6 2-242,-3 6 49,-3 0 0,-4 1 67,-3-1 1,-4 0 154,-10 0 1,2 0-97,-7 1 1,7-1-5,-2 0 0,3-4 44,2-1 0,-1 1-13,1 4 0,6-5 34,3 1 0,4-6 20,1 6 1,1-7 111,4 2 1,3-4-137,6-1 0,2 0 65,3 0 0,-2-4-62,7-1 1,-5-6 8,5 1 0,-5 2-19,4-1 0,-5 6-10,1-2 1,-8 4 21,-2 1-4,-6 0 1,2 6 199,-10 3 1,2 4-113,-6 1 0,4 7 173,-4 2 0,4 6-45,-5 4 1,6 3 70,-6 7 1,7 0-13,-2-1 0,-1 1 17,1 0 0,0-5-236,5-1 0,0-5 75,0 1 0,-1-8-182,-4-1 0,4-6 38,-4 0 0,2-8-31,-2-5 0,2-4-27,-7-1 0,6-1-239,-6-4 1,2-3 71,-1-6 1,-4-2-106,4-3 1,2-3 363,3-6 0,-4-14 0,0-2 0</inkml:trace>
  <inkml:trace contextRef="#ctx0" brushRef="#br1">30455 5786 7996,'-14'21'-23,"-1"2"1,-4 4 50,0 2 0,-1-6-144,1 1 0,3-2 111,-3 2 1,3-4-190,2-5 0,5-1-15,-1 0 209,7-6 0,-3-2 0,6-6 0</inkml:trace>
  <inkml:trace contextRef="#ctx0" brushRef="#br1">30611 5829 7996,'46'0'108,"-3"0"1,-10 0 273,0 0 0,-5 6-194,-4 4 0,-3 4-98,-7 5 1,5-4 239,0 4-330,0-9 0,1 3 0,2-6 0</inkml:trace>
  <inkml:trace contextRef="#ctx0" brushRef="#br1">30839 5601 7964,'9'-14'-229,"1"0"1,4 4 37,5 1 0,1-5 115,-1-5 0,5 0-11,9 5 1,-3-1-8,3 1 0,2-5 94,-2 0 0,-6 0 0,-6 5 0</inkml:trace>
  <inkml:trace contextRef="#ctx0" brushRef="#br1">31208 5217 7729,'-9'7'-164,"-1"2"1,4 4 118,-8 1 1,6 2 53,-11 3 1,5-2-49,-10 7 0,7-7-13,-2 2 0,-2-1 16,2 1 1,0-4-106,5 4 0,0-4 141,0-6 0,-1 4 0,1-5 0</inkml:trace>
  <inkml:trace contextRef="#ctx0" brushRef="#br1">31265 5303 7991,'21'0'0,"-5"0"-308,3 0 1,-4-5-934,0 0 1241,-1 1 0,-6 4 0,-2 6 0,-6 2 0</inkml:trace>
  <inkml:trace contextRef="#ctx0" brushRef="#br1">31095 5416 7657,'9'8'-420,"1"-3"1,4-2 541,5 2 0,1-3-69,-1 2 0,2-2-3,3-2 0,1 0-291,-6 0 0,0 0-66,-5 0 307,0-6 0,0-2 0,1-7 0</inkml:trace>
  <inkml:trace contextRef="#ctx0" brushRef="#br1">31564 5061 7991,'8'2'0,"-4"2"0,3 4-340,-2 6 1,-1 1 135,-4-1 1,0 6 472,0 4 1,-6-2-70,-4 2 0,-2 0-283,-2 4 1,-1-1 56,1-3 1,-2-4 32,-3-6 1,8 1-86,-3-1-271,3-6 277,3-2 1,3-12 6,10-4 0,3-2-49,6-3 0,1 1 72,-1 0 0,0 0 30,0 0 1,0 4-18,1 1 0,-6 5-7,1 0 100,-7 2-36,3 2 1,-6 6 227,0 4 0,-2 4-76,-2 5 0,-4 2 178,-6 2 0,-1 4-117,1-3 1,-6 7 17,-4 3 0,-3 3-53,-1-3 1,-1 0-63,1 0 0,-7-4-49,-3 3 0,2-3-190,-2-2 0,5-1 152,-5-3 1,6-4-4,-1-5 1,9-3-58,5-2-36,4 2 0,2-12-151,3 0 190,4-6 0,12-15 0,2-1 0</inkml:trace>
  <inkml:trace contextRef="#ctx0" brushRef="#br1">31592 5473 7991,'27'0'-473,"-3"0"-769,3-6 1240,-12 4 1,0-2 157,-11 8 1,-10 0-417,-8 5 0,-2-1 260,-8 1 0,1 4 0,-6-3 0,-5 7 0,-4 2 0,-3 0 0,-2-5 0,7 5 0,2 0 0,6 5 0,4-5 0,5-5-52,10-5 135,2 1 0,15-2 107,7-4 0,5-2-6,9-2 1,-1-6-145,0-4 1,6 2 51,-1-1 1,0-1-382,-5-4 289,1 0 0,-7 0 0,-2-1 0</inkml:trace>
  <inkml:trace contextRef="#ctx0" brushRef="#br1">31393 5701 7986,'14'12'0,"-6"-1"113,-3 13 1,-3 0 296,-2 4 0,0 1-233,0-1 1,0 1-139,0-1 1,-2-1-143,-3-3 0,2-4-475,-6-6 0,4 1 183,-5-1 0,6-6 237,-6-4 1,6-4-157,-6-4 0,7-4 129,-2-6 1,4-7 184,1-3 0,1-3 0,4-1 0,1 0 0,4-1 0,2 7 67,-2 3 0,-2 5 149,1 4 1,-4 4 82,4 6 1,-5 2-50,0 2 0,-2 6 77,-2 9 0,5-2-168,-1 7 0,1-7-271,-5 2 0,2-3 28,2-2 0,0-6-207,5-3 0,1-4 155,4-1 0,0-3-92,0-6 0,2-2-6,3-13 1,-2 0 90,7-4 1,-2 1 121,2 3 0,1-1 140,-6 6 1,0 7 568,-5 7-471,0 3 0,-7 13 34,-7 3 1,-8 15-129,-11-1 1,-3 6-4,-7-1 0,1-3 46,-1 3 1,1-3 58,0-2 1,1-1-247,3-3 0,-3-2-52,4-3 194,2-3-7,0 4 0,15-12 18,6-3 1,8-4-59,11-1 0,9-6-4,10-3 1,0 1-368,5-2 1,9 6 151,14-6 1,9 5-153,0-4 0,-31 2 1,1-2-1,-2-2 1,1 0-1</inkml:trace>
  <inkml:trace contextRef="#ctx0" brushRef="#br1">27640 3753 6301,'0'-8'1464,"0"2"-822,0 6 630,0 0 1,1-5-1154,4 0 0,3 1-316,6 4 1,0 0 115,1 0 0,5 0 132,4 0 1,3-2-3,1-3 1,1 4-103,-1-4 1,2-3-96,3-1 1,4-4 67,5-1 1,10 0-525,0-1 1,-1 1 265,-13 0 0,-5 0-772,-9 0 223,-4 6 887,-12-5 0,-14 11 0,-10-4 0</inkml:trace>
  <inkml:trace contextRef="#ctx0" brushRef="#br1">28166 3412 7992,'27'0'0,"-4"0"0,3 5-374,-7-1 1,1 6 185,-1-5 0,-3 6 401,3-2 1,-5 4-11,-4 1 1,-3 0-53,-2 0 1,-3 5 1,2 0 1,-7 2 10,-1-2 1,-14-2-91,-1 7 1,-6 0 40,-3 4 1,-6-1-205,1-3 0,0 1 73,5-6 0,5 0 16,4-5 0,4-6 0,0-2 0</inkml:trace>
  <inkml:trace contextRef="#ctx0" brushRef="#br1">28678 3128 7961,'0'-8'-410,"0"20"1,6 14 642,3 21 0,-2 5-52,-3 10 0,-2-4 68,-2 4 1,0-4-161,0-1 0,0-5-15,0 0 1,-5-11-221,1 2 1,-1-14 92,5-1 0,0-14-697,0 0 544,0-9 1,5-6 205,-1-14 0,7-5 0,-3-9 0</inkml:trace>
  <inkml:trace contextRef="#ctx0" brushRef="#br1">28948 3142 7961,'22'-14'0,"3"1"-140,-6 3 1,6-4-164,-1 0 1,-2 0 411,2-5 1,-5 8-38,5 1 1,-5 2-102,4-1 1,-5 3 28,1 6 1,-8 1-125,-2 4 1,-4 3 192,4 6 0,-6 5 86,2 0 1,2 11 54,-3-2 1,1 10-49,-5 0 1,0 10 70,0 4 1,0-2-75,0 2 1,0-1-37,0 1 0,-2 2 38,-2-7 0,2 1-170,-3-6 1,-1 1-18,1 0 1,-6-6-117,2 1 0,-4-8-45,-1-1 0,-5-9 143,0-10 1,0 1 30,5-6 0,-2-1-34,-3-4 1,3-8-640,-3-6 1,-1-2 46,1-7 639,-6-7 0,9-7 0,-5-5 0</inkml:trace>
  <inkml:trace contextRef="#ctx0" brushRef="#br1">29047 3341 7961,'8'14'0,"-1"0"-40,-7 1 0,-2 0 38,-3 4 1,-7-1 66,-7 5 0,-7-4-188,3 5 1,-4-2-5,-2 2 0,1 1 161,-1-6 1,-2 0-291,2-5 1,-2-4 106,7-1 0,4-6 149,1 2 0,-3-3 0,-1-2 0</inkml:trace>
  <inkml:trace contextRef="#ctx0" brushRef="#br1">28720 3568 7961,'29'-4'0,"-1"-1"0,1-5-284,-1 6 0,0-1 126,1 5 0,-5 0 216,-1 0 1,-5 0-254,1 0-420,-4 0 457,0 0 158,-7 0 0,-2 0 0,-6 0 0</inkml:trace>
  <inkml:trace contextRef="#ctx0" brushRef="#br1">29175 3355 7961,'-14'22'459,"0"5"-336,0-3 1,-5 3 10,0 1 0,-7 0-148,3 1 1,2-7-290,2-3 1,3-3 202,2-2 1,5-1-833,-1-4 347,7 4 292,-3-12 1,7-1 292,4-9 0,5-9 0,9-1 0,-4-1 0,4 1 0,-3 3 0,-2-3 0,1 3-31,-1 2 0,0 6 34,0 4 0,0 2 315,1 2 1,-6 6-110,1 4 1,-3 9-111,3 4 1,-2 0 72,-3 0-172,-4-5 0,12 2 0,-5-6 0</inkml:trace>
  <inkml:trace contextRef="#ctx0" brushRef="#br1">29531 3113 8032,'8'7'0,"3"-4"54,-7 6 0,1 1 186,-5 4 1,0 2-199,0 3 1,-3 3 113,-7 6 0,-1 1-373,-12-1 0,-1-1 130,-4-3 1,1 1-2,3-6 1,4 0 19,5-5-434,1-6-13,6 5 292,2-12 0,12 4 185,4-10 0,2 4-45,3-4 0,0-1 340,4 1-198,-3 0 1,3 11 9,-9 4 0,-4 4 53,-6 5 0,0 3 187,0 7 0,-6-1-22,-4 1 1,-3-1 154,-1 0 0,5-1-289,-1-3 0,7 1 11,-2-6 1,4-5-125,1-4 0,1-7-28,4 2-238,3-4 0,6-12 30,0-3 1,5-10-320,0 1 1,0-6-64,-5-4 0,1-3 250,-1-7 0,0 0 328,0 1 0,1-7 0,-1-8 0,0-8 0</inkml:trace>
  <inkml:trace contextRef="#ctx0" brushRef="#br1">29701 2957 8032,'8'-8'-139,"5"2"0,-12 12 194,4 4 0,-3 4 30,-2 5 1,-5 1-22,0 4 1,-4 1-54,4-6 1,-4 0-14,4-5 0,0 1 9,5-1-36,0-6 22,0-2 0,6-6-12,4 0 1,1-2-6,-2-2 1,9-3 28,-4-2 0,3 3-71,-2 6 1,0 0 64,4 0 1,-8 1 72,4 4 1,-11 8 27,1 6 1,-3 6 166,-2-2 0,-7 9-87,-2 1 0,-5 5 130,-5-5 0,1 2-233,-5-2 0,4-3 63,-5 3 1,5-3-488,-5-1 0,2-2 189,-1-4 0,-4 1-596,3-10 0,3 2-285,2-11 1039,4 0 0,0-18 0,1-3 0</inkml:trace>
  <inkml:trace contextRef="#ctx0" brushRef="#br1">29616 3355 8024,'24'-14'-591,"-1"0"0,1-1 455,5 1 0,1 6 136,3 4 0,-3 2 0,3 2 0,2 0 0,-2 0 0,-5 0-292,-4 0 292,-7 0 0,4 0 0,-7 0 0</inkml:trace>
  <inkml:trace contextRef="#ctx0" brushRef="#br1">29659 3526 8001,'1'14'-119,"4"0"1,-3 5-179,2 0 0,3 2 385,-3-2 0,1-4-2,-5 4 0,0-3-20,0-2 0,0 0 53,0 1-225,0-7 93,-6-2 0,4-6 1,-4-6-25,6-4 0,0-4-15,0-5 0,6 3-157,4-3 1,2 3 42,3 2 1,3 0 199,1 0 1,2 1-100,-2 4 1,-2 2 176,7 7 1,-2 0 40,2 0 1,-4 0 472,-5 0-410,-1 7 1,-6 1 71,-4 6 0,-4-5 93,-4 1 1,-6-1-85,-9 5 1,-3 1-294,-6-1 0,-1-2 148,1-2 1,-1 3-722,1-4 0,4-3 125,1-1 444,12-3 0,-8-2 0,11 0 0</inkml:trace>
  <inkml:trace contextRef="#ctx0" brushRef="#br1">30242 3142 8004,'1'8'-129,"4"-4"0,3 3-194,6-2 0,5 1 234,0-1 1,6-4 55,-1 4 1,4-10-451,6-4 276,2-10 0,0 3 207,-3-3 0,-4 2 0,-6-2 0,4 3 0,-5-5 0</inkml:trace>
  <inkml:trace contextRef="#ctx0" brushRef="#br1">30455 3071 8004,'-14'20'0,"-1"4"-325,1 9 0,0-1 214,0 6 0,-2-5-20,-3 5 0,6-7 166,-6 2 1,7-2-109,-7-3 0,8-6 64,1-3 0,6-5-19,-6-4 22,7 2 0,-2-10-7,10 3 1,3-10 110,6-5 0,5-2-93,0-2 1,6-1-74,-1 1 1,4 0 77,6 0 0,0 0-187,4-1 1,-3 3 83,-7 2 0,-1-1 35,-3 6 1,-8 1 45,-7 4 0,-7 6-12,-2 3 1,-13 6 49,-11 4 1,-2 1-70,-3 4 1,-4 7 267,0-2 0,1 2-9,9-2 0,-3-5-24,7-1 1,7-5-65,7 1-55,-3-4 0,8-7-137,0-3 1,6-10 138,9-4 1,0-4-151,4-1 0,-1-7 73,5-2 1,-4 1-155,5-2 0,-3 2-12,-2-2 1,-1 4 14,-8 5 1,-4 1 23,-1 0 0,-5 0 129,-5 0 0,4-1 0,-18 1 0,3 0 0</inkml:trace>
  <inkml:trace contextRef="#ctx0" brushRef="#br1">30455 3312 8004,'-8'0'-604,"2"7"1,6 1 777,0 6 1,4 0 240,1 0 1,5 5-280,-6 0 0,1 6-205,-5-1 0,0 1-160,0-1 0,0 1 109,0-6 0,-2 5-137,-2-5 0,1 5 34,-7-5 1,5-2 109,-4-7 0,6 2-33,-2-2 0,3 2 146,2 2 0,0-4-27,0-1 1,2 1-44,3 4 0,3-4 309,6-1 0,0-6-98,0 2 0,2-3 17,3-2 0,-2-7 37,7-2 0,-2-5-44,2-5 1,3 0-79,-4-10 1,0 4-101,0-8 0,-5-4 69,1 0 0,1-5-122,-1 0 0,0-1 12,-5 1 0,-4-6 38,-1 1 0,-4-5-79,4 4 1,-4 1 56,5 4 0,-7 2-1,2 3 1,-2 8 71,1 6 1,-2 7 90,3-2 0,-4 8-13,-1 2 98,7 5 1,-4-2-24,6 6-121,1 6 0,4 2 30,0 7 0,2 4 15,3-1 1,-2 1-34,7-4 1,0-1-44,4 0 0,1 0-92,-1 1 1,-6-3-24,-3-2 1,-5 2-198,-4-2 0,1-2 39,-6 1 1,-7-4 146,-7 4 1,-9-4-219,-1 5 0,-8-6 324,-1 6 0,0-5 0,-6 4 0,3-6 0,-2 2 0,1 1 0,-6-1 0,6 4 0,-1-4 0,3 0 0,2-5 0,6 5-109,3-1 362,9 1 72,4-5 0,14-5-48,6 1 1,8-7-150,11 1 0,-3 2-105,4-1 1,0 1-144,0-2 0,3-1 87,-3 7 0,-6-6-275,-4 5-23,-7 1 1,-3 5-83,-9 4 413,-10 3 0,-9 6 0,-8 0 0</inkml:trace>
  <inkml:trace contextRef="#ctx0" brushRef="#br1">30739 3412 8004,'14'0'-65,"1"0"1,-1 0 65,0 0 0,-1 6-22,-4 4 0,-2 2 102,-7 3 1,0 0 36,0 4 1,-2 2-155,-3 3 1,-3-2 98,-6-3 0,0-4-109,0 4 1,1-3 98,4-2 1,-4-1-148,3-3 0,3-4-19,-3-6-106,7 0 109,-3 0 0,6-6 67,0-4 0,7-7-168,8-2 0,-1-7 38,5 3 1,3 1-35,2-2 0,-2 7 63,1-2 0,-5 8 178,1 1 1,-8 7-16,-2-2 75,1 4 0,-2 7-26,-4 3 0,-2 6 194,-2 4 1,-2-4 121,-2 4 1,1 2-86,-7-2 0,7 0-119,-2-5 0,-1-5-39,1 1-267,0-7 278,5 3-180,0-6 0,0-6-91,0-3 1,2-6-282,3-4 0,-2 4-85,6-4 1,1-2 197,4 2 1,-1 0 263,-4 5 0,2 5-7,-6-1 223,6 7 0,-8-3-149,7 6 1,-7 6 86,2 3 0,-4 6 204,-1 4 1,-1-4-99,-4 4 0,3-3-44,-3-2 46,-2-6-312,5 5 1,-4-13 50,6 0 1,0-6-58,0-9 1,1-4-37,4 0 0,3-6-194,6 1 1,-1-4-57,-4-5 0,7 3 115,-6-3 0,5 7 113,-5 3 0,1 5 137,-2-1 0,-1 10 34,-3 4 1,-3 5-1,2 5 0,-2 9 60,-2 10 1,0 4 68,0 5 0,-5 4 297,0 5 1,1 6-4,4-1 1,-5 1-127,0-6 0,0-4-300,5 0 1,0-5 97,0 5 0,0-8-214,0-1 0,0-7-56,0-8 48,0 0 77,-6-6 1,-2-8-6,-6-9 1,1-4-153,4-1 1,-4-2-183,4-3 1,2 2-528,3-7 882,2 0 0,2-11 0,0-1 0</inkml:trace>
  <inkml:trace contextRef="#ctx0" brushRef="#br1">31507 3057 8004,'0'14'-66,"0"0"0,0 0-137,0 0 1,-6 7 307,-4 3 1,2 2 226,-1 3 1,1-5-337,-2-1 0,-2-1 21,2 2 1,4 1-18,1-6 0,2 0 48,-2-4 0,4-6 196,-4 0-128,10-5 0,4 2 88,10-6 1,2-2-221,2-2 1,6-6-122,-1-9 1,7-1-3,8-4 1,-1-3 70,1 3 1,0-2-352,-1-3 0,-1 2 127,-3 4 0,-9-3 101,-10 7 1,-4 0-149,0 5 0,-7 5 191,-4-1 0,-2 5 148,-2-4 0,-6 6 0,-2-3 0</inkml:trace>
  <inkml:trace contextRef="#ctx0" brushRef="#br1">31919 3057 8004,'-8'14'-1385,"2"2"1301,6 2 0,0-2 666,0 3 1,0 3-347,0 2 1,0 3-244,0 1 1,2 1-56,2-1 1,-2-4 70,3 0 1,-4-7-108,-1 2 1,0-3 169,0-2-347,-6-6 1,-2-2-14,-6-6 1,0 0-196,-1 0 483,-5-6 0,4-2 0,-4-6 0</inkml:trace>
  <inkml:trace contextRef="#ctx0" brushRef="#br1">31791 2971 8004,'8'29'0,"-3"5"0,-10 4 0,2 5-572,-6 4 0,1 4 200,-2 6 0,-2-7 576,2-2 0,-1-1-107,2-4 0,-4 1-190,3-11 1,-2 3-20,-2-7 0,-1 1-277,1-11 389,0-6 0,0-1 0,-1-4 0</inkml:trace>
  <inkml:trace contextRef="#ctx0" brushRef="#br1">31422 3540 7991,'0'24'0,"0"-1"0,0-1-120,0 2 0,0 1 80,0-6 0,0 5 294,0-5 1,0 0-108,0-5 0,6-4-119,3-1 0,-1-6 96,2 2 1,-1-5 6,6-5 1,-1 2-95,0-6 1,2-1-10,3-4 1,1 0-150,4-1 1,3 3 61,-3 2 0,7-1-240,2 7 0,0-3-68,-4 3 1,-1 2-71,1-3 1,-7 2-131,-3-2 567,-3 4 0,-7-7 0,1 3 0,-7 2 0,1-7 0,-2 1 0,-2-5 0,0 0 0,2-1-104,2 1 0,-2 5 133,3-1 1,-2 2 310,2-1 138,-4 2-121,5 7 0,-1 2 51,0 3 0,0 4-109,-5 10 1,-2 3-34,-3 7 1,-3 6-17,-6 2 1,0 1-666,0 5 1,0-2 414,-1 11 0,1 0 0,0 5 0</inkml:trace>
  <inkml:trace contextRef="#ctx0" brushRef="#br0">14503 2943 8121,'-7'-43'-411,"-2"1"0,2 0 414,3 5 1,2 0 0,1 7 59,-4 2 0,2-2 122,-7 11 0,-1 0-76,-8 5 1,-6 1 15,-13 3 1,-8 4-77,-15 6 0,-4 6-97,-6 4 1,-5 4-157,0 5 1,35-8 0,0 0 232,1 3 1,-1 1-1,-5-1 1,-2 0-201,-2 1 0,0-1 1,0-2-1,0-1 192,5 1 0,0 0 1,-2-1-1,0 2 4,4 1 1,0 0 0,-6 0 0,-1 1 26,0-1 1,0 0 0,5 0-1,0 0 112,4 0 1,2 1 0,-21 13-63,12 1 0,10 5 234,10 4 0,7 7-225,7 7 0,1 8 40,9 16 0,-1 3-342,5-37 1,0 1-1,1 2 1,0 0 260,0 0 1,2 0-1,3 5 1,3 1-83,1-1 1,3-1 0,1 2 0,2 0 64,2-3 0,2-2 1,2 0-1,4-2-126,5-2 0,4-3 0,3 0 0,3-2 13,5-3 0,3-2 0,-1-2 0,2-3-91,-1-2 0,1-3 1,6-5-1,2-4 267,3-2 0,1-3 0,5-3 0,2-3-75,1-5 1,2-4 0,-16 0 0,0-3 0,1-1-29,0-3 0,0-2 0,0-2 0,1 0 0,-1-3 0,0 0-113,-3 0 1,0-1-1,-1-1 1,2-2 0,1-2-1,-3 0 170,-2 1 0,-2 0 0,-2-3 1,0-2-1,-2-2 0,-1 0 4,17-14 1,-3-1-1,-7-3 1,-3-1 54,-6 5 1,-3-1-1,-3 1 1,-3 0-169,-6 6 1,-2 1 0,-1 1 0,-2-1 124,-4 0 0,-3-1 0,11-34-132,-20 34 1,-3 1 0,0-36 6,-6 36 1,-3 0 0,-6-1 0,-3 1-83,-5-3 1,-3 1-1,-3-1 1,-1 1 137,-1-2 0,-1 2 1,-3 5-1,-3 2-34,-3 0 0,-4 3 1,-6 4-1,-4 4-274,-6 1 1,-2 3 0,3 7 0,0 3-169,0 4 1,0 2 0,6 3 0,0 1 458,-4 2 0,1 0 0,2 1 0,1 1 0,-4 0 0,1 1 0,4-2 0,0 1 0</inkml:trace>
  <inkml:trace contextRef="#ctx0" brushRef="#br0">27412 9909 8511,'-27'-14'-436,"4"-1"1,2 3 217,7 2 1,0 4 772,0 6 1,-1 0 107,1 0-565,0 0 0,-2 8-357,-3 6 1,3 0 10,-3 5 1,4-1 222,0 1 1,1-4-63,0 4 0,4 2 108,1-2 1,6 0-4,-2-5 0,3-5-16,2 1 0,7-2 129,2 1 0,4 2-53,1-6 1,7 5 131,2-6 1,4 6-211,2-5 0,-1 1 70,1-1 1,-1-4-254,0 4 0,7 1 85,3-1 1,-2 1-110,2-1 1,-5-3-130,5 2 1,-8-2-137,-1-2 1,-2 0 230,-8 0 0,0 0 241,-5 0 0,0 0 0,-6-6 0,-2-2 0</inkml:trace>
  <inkml:trace contextRef="#ctx0" brushRef="#br0">27554 10023 8491,'0'-10'-376,"0"1"1,13 1 250,6-2 1,9-1 481,10 6 1,7-4-184,11 4 0,8-1-532,2 1 1,10 2 381,-36-2 1,0 1 0,7 2-1,1 0-264,2 0 1,0 0 0,-2 0-1,0 0 222,-3 0 1,0 0 0,1 1 0,0 0 56,-1-1 0,0-1 0,3 2 0,0 1-143,0 0 0,-1 0 0,0 0 0,1 0-23,-3-1 1,0 2 126,-3 2 0,0 0 0,30-1 0,4 2 0,3-2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11389 7890 8123,'-8'0'260,"0"0"359,3 0-321,4 0 0,-7 2 88,3 2 0,2 6-209,-7 9 0,1 3-108,-5 6 1,3 6-67,-4-1 29,4 6 0,-9-9-302,6 3 0,-1 2 235,1-2 1,0-1-672,0-8 0,4 1 347,1-6 1,6-5 358,-2-4 0,3-7 0,2 3 0</inkml:trace>
  <inkml:trace contextRef="#ctx0" brushRef="#br0">11403 8018 8123,'14'0'-104,"1"0"0,0 0 167,4 0 0,-3 0 143,3 0 0,-8 0-1167,-1 0 664,-7 6 0,8 2-423,-6 6 720,-1 1 0,-10-1 0,-2 0 0</inkml:trace>
  <inkml:trace contextRef="#ctx0" brushRef="#br0">11417 8132 8123,'-8'6'-494,"4"4"1,2 2 1161,2 2 0,0 1-202,0-1 1,0 6-205,0 4 0,0 8 32,0 1 0,0 6-40,0-1 0,0 11-66,0 8 0,0 3-88,0 11 1,0-4 193,0 4 0,0 4-375,0-3 0,-5 7 204,1-4 1,-1 1 1,5-5 0,0-1-124,0-4 1,0-9 35,0-10 0,0-4 71,0-5 1,0-5-282,0-9 0,0-4-23,0-5-495,0-8 167,0 6-20,0-11 0,1-2 544,4-10 0,-3-2 0,4-3 0</inkml:trace>
  <inkml:trace contextRef="#ctx0" brushRef="#br0">10138 10222 8047,'-8'0'-592,"1"0"582,20 0 1,-2 0 421,13 0 0,-5 0-165,5 0 1,-1 0-488,6 0 1,-2-7-173,-4-2 0,4-4 412,-3-1 0,3-7 0,1-1 0</inkml:trace>
  <inkml:trace contextRef="#ctx0" brushRef="#br0">10337 10023 8119,'0'14'0,"0"0"0,-5 7-184,0 2 0,-1 1 119,1 4 1,-1-1 428,-4 11 0,-2 0-139,2 5 0,-2-1-327,-3 1 1,1-2 52,0-3 0,5-3 106,-1-7 1,7-6-123,-2-3 1,4-8 158,1-1-189,0-7 1,6 0 92,3-12 0,6-1 2,4-9 1,-2-3-3,7-2 0,-1-2-185,6-3 1,-1 2 107,1 4 0,-7-3 49,-3 7 0,-4 2-1,0 7 0,-6-1-58,1 7-9,-7-1 0,-5 18 9,-12 5 0,-2 14-211,-7 6 1,-1 3 6,-5 2 0,3 4 293,2 0 0,3 1-67,7-5 0,0-6-9,0 1 1,1-11 601,4 2-136,-4-10-72,11-5 1,2-9-103,10-10 0,2-5 49,3-9 0,5-3-168,4-6 0,3-5-201,1-1 1,4 1 169,-4 5 0,2 1-145,-11 3 0,0 4-282,-5 6 1,-6-1-69,-3 1 429,-3 6 0,-15-4 0,-3 4 0</inkml:trace>
  <inkml:trace contextRef="#ctx0" brushRef="#br0">10294 10307 8119,'10'14'-442,"-1"0"1,-6 7 668,2 3 1,1 9 83,-1 5 0,0 3 336,-5 1 0,0 6-500,0-1 0,0 7 106,0-2 0,0-1-582,0 1 1,0-5 225,0 5 1,0-8-699,0-1 0,0-3 190,0-12 611,6 4 0,-4-17 0,4 6 0</inkml:trace>
  <inkml:trace contextRef="#ctx0" brushRef="#br0">10394 10861 8119,'1'-28'5,"4"-1"1,-2 1 178,7 0 1,-6-7-80,6-3 1,-1-5 88,5-4 0,7 0-226,3-10 0,1 5-58,-1-5 1,3 6 237,-4 8 0,-2 2-19,-2 3 0,-3 5-180,-2 10 0,-2 2-167,-2 7 228,2 0 1,-5 4-218,2 1 197,-2 6 0,-3-2 456,1 10-414,6 2 1,-3 8 64,6-1 1,-4 5-51,-1 0 1,-4 0 17,4-5 0,-1 0-241,2 0 1,1 1 80,-6-1 0,-1 0-337,-4 0 0,0-4 174,0-1 1,0 1-97,0 4 0,-1-1 354,-4-4 0,-3 10 0,-6-3 0</inkml:trace>
  <inkml:trace contextRef="#ctx0" brushRef="#br0">10522 10549 8119,'-8'0'388,"14"-7"1,8-1-91,10-6 1,7-6-122,-2-4 1,7-5-105,-3-4 0,1 3-264,-6-3 0,-1 5-28,-3 4 1,-4 3 98,-6 7-1002,1 6 1122,-8 2 0,-7 19 0,-7 2 0</inkml:trace>
  <inkml:trace contextRef="#ctx0" brushRef="#br0">10507 10605 8119,'8'-7'-401,"5"0"0,-12 9 480,4 3 1,2 9 212,-3 9 0,1 4-58,-5 2 1,-5-1-106,1 1 1,-6-1-84,5 0 1,-4-1-123,4-3 0,0 1-113,5-6 0,-4 0 87,-1-5 0,0-4-140,5-1 99,0-5-50,0 2 1,0-8 47,0-2 0,0 0-5,0-5 140,0-1 0,0-4 5,0 0 0,5 0 8,0 0 0,1-1-56,-1 1 1,-2-5 128,6 0 1,-1-4-106,2 4 0,1 0 19,-7 4 1,8-2 18,-3 3 0,-3-4 1,-1 9-13,3-4 0,-5 1-47,7 2 53,-7 4 12,3 0 189,0 4-204,-4-4 0,4 6 0,-4 0 0,3 0 733,-4 0-347,6 0-242,-1 0 1,-5 1-79,4 4 1,1-2-39,-1 7 1,5 1-6,-6 8 0,1-4-8,-5 4 1,0 2 10,0-2 0,5 6-149,0-1 1,-1 1 92,-4-1 1,0 1-214,0-6 0,0 5-262,0-5 363,-6 0 1,3-7-98,-7-2 0,6-4 63,-6-6 0,5-2-264,-4-2 440,0-4 0,-6-13 0,1-1 0</inkml:trace>
  <inkml:trace contextRef="#ctx0" brushRef="#br0">10564 10790 8104,'0'-8'-88,"7"2"0,-4 6 336,6 0 226,-6 0-629,10 0 189,-11 6 1,4 2-257,-6 6 1,0-4 30,0-1 0,0 1 67,0 4 0,0-4-171,0-1-432,0 1 727,0-3 0,0 6 0,0-5 0</inkml:trace>
  <inkml:trace contextRef="#ctx0" brushRef="#br0">10763 10705 5949,'0'9'1213,"0"1"0,0-1-828,0 6 1,0-1-175,0 0-454,0 0-581,-6 0 567,4 1-170,-4-7 0,6-4 234,0-8 1,0-4-376,0-7 568,0 1 0,6-6 0,2-2 0</inkml:trace>
  <inkml:trace contextRef="#ctx0" brushRef="#br0">10820 10549 8075,'0'-8'-641,"0"1"1,2 9 1017,2 3 1,-2 4 26,3 10 1,-4 0-53,-1 10 1,0-3 6,0 12 1,0 0-89,0 5 0,2 1-177,3 3 1,-4 4 74,4 6 1,-3-2-141,-2-3 1,4 2 128,1-7 1,0-1-353,-5-8 1,0-5-46,0-9-104,0-4 142,0-12 0,0-8 139,0-9 1,0-10-461,0-5 1,-2-4 211,-3-5 0,4-5-24,-4-10 1,4 3 71,1-8 1,-5 3 261,0-2 0,0-4 0,5 6 0</inkml:trace>
  <inkml:trace contextRef="#ctx0" brushRef="#br0">11090 10463 8061,'14'-8'-217,"1"2"1,-7 9 442,-4 7 0,-2 1 383,-2 12 1,-6 1-404,-4 5 1,-3 4-22,-1 0 0,-5 6-121,0-1 0,-1-1 103,1 1 0,3-2-356,-3 2 1,8-3-155,2-7 0,1-6-229,-2-3 1,2-5-60,4-4 1,0-6 266,-5-8 1,4-10 136,-4-10 1,6-9 226,-2-5 0,-3-3 0,0-2 0</inkml:trace>
  <inkml:trace contextRef="#ctx0" brushRef="#br0">10891 10406 8061,'14'-14'0,"1"2"168,-1 2 0,5-1 65,0 6 0,6-4 140,-1 4 1,3 0-105,1 5 1,-1 2-161,-3 3 1,1 4 65,-6 10 0,0 5-159,-5 9 0,-5-1-34,1 5 1,-7 0 143,2 1 1,1-2-611,-1-3 0,4-4 227,-4-1 0,5-1-572,-6-8 0,6 0 11,-5-5 818,6-6 0,-10-2 0,6-6 0</inkml:trace>
  <inkml:trace contextRef="#ctx0" brushRef="#br0">11403 10179 8029,'14'-6'609,"5"-2"-351,0-6 1,0 1-130,-5 3 0,1-2 100,-1 2 1,0 2-315,0-1 184,0 6-264,1-4 1,-3 9 68,-2 3 0,-4-1 46,-6 11 1,-1-3-261,-4 12 0,-3-5 65,-6 5 1,-1-1-55,1 6 0,2-2-54,2-4 577,4 4-272,-1-11 264,6 5 0,1-14-47,9-2 0,4-8-49,1-2 1,2-6-145,3 2 0,-2-9 99,7-1 0,0 0-505,4 5 0,-6 0 207,-3 0 1,-3 0 222,-2-1 0,1 1 0,-1 0 0</inkml:trace>
  <inkml:trace contextRef="#ctx0" brushRef="#br0">11517 10122 8029,'0'21'0,"-5"1"-189,0 6 1,-1 2 88,1 3 0,2 7 727,-6 12 0,4-1-159,-5 5 1,3 1-410,-3-5 1,-1 2-26,6-2 1,-4 2-76,4-7 0,0 1-183,5-6 0,0 1-997,0 0 1221,0-7 0,-6-1 0,-2-7 0</inkml:trace>
  <inkml:trace contextRef="#ctx0" brushRef="#br0">11460 10691 8004,'9'-13'177,"1"4"0,-2-4-177,1 4 0,9-9 0,-4-1 0,5 0 729,0 5 0,1-5-435,4 0 0,1 0-455,-6 5 1,0 0-497,-5 0 340,1 6 155,-1 1 0,-6 9 120,-4 3 0,-8 9-113,-6 10 1,-9 2 69,-4 3 1,1 4 18,-2 0 0,5 0 118,-5-4 1,7 2 202,-2-2 1,5-4 102,4-11 1,2 0 144,3 1-234,4-7-131,-5-2 1,12-11-122,3 0 1,4-10 117,1 0 1,5-7-323,0 3 1,6-4-47,-1 4 0,1-5-9,-1 5 1,1 0 111,-6 5 1,0 6 21,-4 3 147,-8 4-118,0 1 0,-9 8 332,-3 6 1,-4 2 41,-10 7 1,2 1 20,-7 4 0,5 6-40,-5-1 0,7 1-101,-2 0 0,3-4-111,2 3 1,1-3 72,4-2 1,1-6-83,3-3 42,4-3 1,-4-3-223,10-4 1,2-6 42,8-12 0,-1-1-241,0-8 0,5-3-82,0 2 0,5-6-241,-5 1 1,1 4 5,-1 1 0,-3 1 14,3-1 626,-3 3 0,-2-4 0,0 6 0</inkml:trace>
  <inkml:trace contextRef="#ctx0" brushRef="#br0">11830 10804 9138,'0'8'1905,"4"5"-1451,1-4 0,1 9-77,-1 1 0,3 6-244,6-1 0,-1 4-1046,-4 5 1,4-3 639,-4 4 0,4-9 273,1-1 0,7-7 0,1 3 0</inkml:trace>
  <inkml:trace contextRef="#ctx0" brushRef="#br0">14517 8743 7986,'0'-8'-107,"-2"2"1214,-3 6-605,4 0-207,-5 0-217,6 0 0,-5 6 91,0 4 1,-6-2-256,2 1 0,1 5 87,-2 5 1,1 2-400,-6-2 0,1-3 5,0 2 1,0 3-177,0-2 1,4-5 47,1-4 521,5-1 0,-8-1 0,4-2 0</inkml:trace>
  <inkml:trace contextRef="#ctx0" brushRef="#br0">14545 8814 7986,'14'-6'0,"1"4"-250,-1-2 1,-5 0 100,1 0 0,-5 2 656,4-3-106,-6 4-803,3 7 1,-7 2 112,-4 6 1,-3-4-14,-6-1 0,0 1 302,0 4 0,-1 0 0,1 0 0</inkml:trace>
  <inkml:trace contextRef="#ctx0" brushRef="#br0">14474 8885 7487,'8'0'796,"-2"7"-410,-6 2 1,0 5 60,0 5 1,0 3-144,0 7 1,0 1 38,0 3 0,0 3-61,0 7 0,0 6 127,0 3 1,0 3-172,0 2 1,-1 0-142,-4 0 0,3 0-16,-2 0 0,-3-2 106,3-3 0,-3 3-181,3-3 1,2-7 60,-3-3 0,4-8-58,1-1 1,0-10-457,0-4-306,0-9 367,0 2 0,4-16-330,1-1 0,1-6-1560,-1-3 2276,-3-1 0,10-5 0,-4-2 0</inkml:trace>
  <inkml:trace contextRef="#ctx0" brushRef="#br0">13351 10222 8109,'9'-5'-113,"1"0"0,-1 0 179,6 5 0,-1-1-92,0-4 1,0 3-59,0-2-225,1 2 0,-6 7-24,1 0 233,-7 6 1,1-3 71,-8 6 1,-4 6 32,-6 4 0,-5-2 68,0 2 0,1-2-93,9 2 125,-4-4-58,12-6 72,-6-6 0,9-1-80,3-7 1,4-2 1,10-3 0,-2 4-41,7-4 1,-5-1-6,5 1 0,-2 0 73,2 5 0,-4 2-41,-6 3 0,-1-2 46,-4 6 0,-2 1-47,-7 4 1,0 5-22,0 0 0,-11 0-10,-3-5 0,-5 0-82,0 0 1,-2-1-239,-3-4 1,-1 3 105,6-8 1,-5 1-154,6-5 372,-8 0 0,10-13 0,-4-2 0</inkml:trace>
  <inkml:trace contextRef="#ctx0" brushRef="#br0">13337 10321 8109,'4'16'0,"1"3"0,5 3-190,-6 6 0,6 1 122,-5-1 1,1 2 627,-1 3 1,-4 4-178,4 5 1,-3-4-409,-2 0 0,0 0 165,0 5 0,0-1 64,0 1 0,0-5-588,0 0 0,0-11 232,0 1 0,0-14-858,0 1 745,0-11 1,4-5 264,1-13 0,6-13 0,-3-10 0</inkml:trace>
  <inkml:trace contextRef="#ctx0" brushRef="#br0">13649 10037 8109,'8'6'-475,"-3"4"0,-3 7 196,-2 2 0,-2 1 374,-3-1 1,-3 2-58,-6 3 0,2 1-133,2-6 1,-3 0 73,4-5 0,1-1-28,-1-4 110,5-3-82,-2-6 0,8-6-29,2-3 1,4-4 31,7-1 1,4 4 40,0 1 1,1-1-43,-1-4 0,-3 5 91,3-1 0,1 5 104,-1-4 1,0 6-24,-5-2 267,1 4-302,-1 7 1,-6 2 90,-3 6 0,-4-3-65,-1 3 0,-1-3-173,-4 8 0,-3 2 89,-6-2 0,-5 4-25,0-4 1,-5 5-24,5-5 1,-1 0-143,1-5 1,8-6-149,-4-3 217,11-4 1,-3-2-150,7-4 1,2-3 95,3-6 0,4-5-86,10 0 1,-3 0 72,3 5 0,1-5 53,-1 0 0,5 0 16,-5 5 0,0 1 111,-5 4 1,0-2 422,1 6-328,-1 0 0,-2 7 84,-2 2 0,1 4-37,-6 7 1,-1-1-60,-4 0 0,0 5-46,0 0 0,-1 5-115,-4-5 1,3 6-262,-2-1 0,1-4 150,-2-1 1,2-2-369,-7 2 1,7-3 28,-2 3 475,-3-9 0,1 2 0,-8-4 0</inkml:trace>
  <inkml:trace contextRef="#ctx0" brushRef="#br0">13635 10534 8057,'14'-1'-504,"1"-4"0,-1 3 438,0-2 1,2-3 115,3 3 1,-3-6 157,3 5 1,1-4-217,-1 4 0,0-6-89,-5 2 1,-4 2-127,-1 3 147,-6-4-12,4 6 0,-9-3 79,-3 10 0,-2 3-104,-8 6 1,-4 5 88,0 0 1,-4 2-11,4-2 0,-5-5 175,5 0 1,2 0-71,7-4 482,-2-4-353,10 0 1,2-6-44,9 0 0,6-6-61,4-3 1,-2 1-108,7-2 1,-7 2 57,2-1 0,2-2-105,-2 6 0,-5 0 84,-5 5-373,-6 0 167,4 0 1,-7 7 43,0 2 1,-2 4-31,-3 1 0,-2 0 105,-8 0 0,1-1-129,0-3 1,-5 1 95,0-7 0,0 6-51,5-5 0,0-1-24,-1-4 169,1 0 0,1-6 0,4-3 0,-4-4 0,5-1 0</inkml:trace>
  <inkml:trace contextRef="#ctx0" brushRef="#br0">13635 10605 8057,'0'15'-142,"0"-4"49,0 3 1,0-3 202,0 8 1,0-2 94,0 2 1,-1-1-166,-4 5 0,2-4 112,-7 5 1,2-7-276,-1 2 0,-4-3 92,4-2 0,1-1-465,-2-4-128,7 4-134,-3-11 417,6-2 341,0-15 0,0-7 0,0-6 0</inkml:trace>
  <inkml:trace contextRef="#ctx0" brushRef="#br0">13649 10705 8057,'13'16'-345,"-3"3"0,2 3 560,-2 6 0,-2 1-47,1-1 0,1 5 281,4 0 1,0 1-44,0-6 0,0-6-576,1-3 0,-1-5 2,0-4 0,0-4 24,1-6 0,-3-6 30,-2-4 0,1-7-199,-7-2 1,1-6 34,-5 1 1,0 2 77,0-2 0,0 2-115,0-2 0,-6-1 15,-4 6 0,-4-1 300,-5 1 0,3 3 0,-3-3 0,4 5-48,0 4 1,6 2 113,-1 4-23,7 2 0,-3 2 196,6 10 82,0 2 1,0 2-129,0 1 0,6-1-66,4 0 1,2-6-408,3-3 1,-1-4-29,0-1 308,7 0 0,1-6 0,6-2 0</inkml:trace>
  <inkml:trace contextRef="#ctx0" brushRef="#br0">14076 10620 8057,'13'6'-124,"-4"3"1,-3 4 547,-6 1 0,0 2-123,0 3 0,-1-3-264,-4 3 0,2-3-1278,-7-2 1241,7 0 0,-3 0 0,6 0 0</inkml:trace>
  <inkml:trace contextRef="#ctx0" brushRef="#br0">14403 10250 7987,'14'-9'-318,"0"-1"1,1-4 247,-1-5 0,6 0 402,4 5 0,9-5-189,5 0 1,5 0-40,4 5 1,2-1-156,3 1 1,-3 2 81,-6 2 0,-11 4-309,-4 6 1,-9 0-452,0 0 729,-10 0 0,-2 6 0,-7 2 0</inkml:trace>
  <inkml:trace contextRef="#ctx0" brushRef="#br0">14630 9994 7987,'7'14'-915,"-4"1"624,6-1 1,-5 0 55,0 0 0,-2 0 383,-2 1 0,0 0-85,0 4 0,-6-1-120,-4 5 0,2-4-76,-1 5 0,1-6 71,-2 0 62,4-2 0,0-2 0,-2 1 0</inkml:trace>
  <inkml:trace contextRef="#ctx0" brushRef="#br0">14872 9980 7987,'-1'14'-599,"-4"0"1,0 1 276,-9-1 1,3 6 362,-8 4 1,3 1-210,2-1 1,1 1 167,4-6 0,-10 6 0,3-2 0</inkml:trace>
  <inkml:trace contextRef="#ctx0" brushRef="#br0">14517 10478 8027,'6'-10'149,"4"1"0,2 4-36,2-5 1,2 1-250,3-5 0,5-1 192,9 1 0,-1-5-101,6 0 0,-2-4-39,2 4 1,-3 0-597,-7 4 680,-6 8 0,-1-6 0,-7 5 0</inkml:trace>
  <inkml:trace contextRef="#ctx0" brushRef="#br0">14630 10406 8098,'0'15'0,"0"0"-349,0 4 1,0-1 288,0 5 0,0 1 474,0 5 1,-6 5-390,-3 4 0,-4-1 33,-1 0 0,0 1-27,-1 5 0,1 0 65,0-1 0,0-1-172,0-3 0,-1-3 91,1-6 1,1-3-341,4-2 1,-4-10-17,4-9 1,1-3-503,-2-2 843,7-7 0,-16-13 0,4-10 0</inkml:trace>
  <inkml:trace contextRef="#ctx0" brushRef="#br0">14431 10406 8054,'8'15'0,"-3"-1"0,-3 0-279,-2 0 0,0 2 155,0 3 0,-5-2 182,0 7 1,-6-7-21,2 2 26,2-3 205,1-2-250,6 1 1,6-7 126,4-4 0,2-4-93,3-4 0,0-4-132,4-7 1,2 1 121,3 0 0,-2 1-240,-3 4 1,-5-4 16,0 4 1,0 2-209,-4 3 92,-4 2 0,-1 4-114,-10 2 410,-3 4 0,-12 7 0,-2-1 0</inkml:trace>
  <inkml:trace contextRef="#ctx0" brushRef="#br0">14417 10705 8054,'-14'14'-1843,"0"0"2605,6-6-398,2-1 1,7-9-413,4-3 1,8-3 139,5-6 1,3 0-304,-2 0 1,-3 0-30,3-1 1,-3 1-40,-2 0 0,-5 6-33,1 3 303,-7 4-116,3 1 1,-6 1 124,0 4 0,-5 3 78,1 6 1,-6 0-148,5 1 0,-6-1 397,2 0 1,1 0-89,-1 0 1,4 1 36,-5-1 0,6 0 48,-6 0 0,5 0-114,-4 1 0,1-1-218,-1 0 1,-3 0 109,8 1 1,-6-1-443,6 0 0,-6-5 47,5 1-609,1-7 901,4 3 0,0-6 0,0 0 0</inkml:trace>
  <inkml:trace contextRef="#ctx0" brushRef="#br0">14687 10577 8054,'15'-8'0,"-1"-3"-446,0 6 1,0-4-113,0 4 735,-6 0-145,-1 5 0,-7 7-137,0 2 1,-5 4 67,0 1 0,-6 0 61,2 0 0,-4 1-55,-1-1 0,0 0-3,-1 0 1,1 1-31,0-1 7,0 0 87,6 0-53,1-6 0,9-2 34,3-6 1,1-1-38,4-4 1,2 2 65,-2-7 0,2 3-30,3-3 0,-1-1 3,0 6 1,-1-1 103,-4 1-110,4 4 149,-12-6 1,6 9-85,-7 3 0,0 3 89,0 6-58,-7 0 1,-1 0 10,-6 0 0,5 1-89,-1-1 1,6 0 5,-6 0-216,1 0 177,-6 1 0,7-6-250,4 1 192,2-7 1,2-3-476,0-10 541,6-2 0,-4-9 0,4-1 0</inkml:trace>
  <inkml:trace contextRef="#ctx0" brushRef="#br0">14659 10563 8054,'0'14'-294,"0"0"0,0 0 53,0 1 0,-2 4 144,-2 0 0,0 6 292,-5-1 0,4-2-111,-4 1 0,6-4 74,-2 5 0,3-2-73,2 2 1,0-4 152,0-5 1,0-1-82,0 0 1,2-6-59,3-3 1,2-4-60,8-1 1,1-6-83,2-4 0,0-4 127,6-5 1,-6-3-4,6-6 1,-2-1-641,2 1 0,-3 4 252,-7 0 1,0 2-157,0-1 1,-6 1 461,-3 3 0,-4-4 0,-1-5 0</inkml:trace>
  <inkml:trace contextRef="#ctx0" brushRef="#br0">14815 10222 8054,'8'20'-744,"-1"-2"558,-7 5 0,1 2 679,4 9 1,-2 4-110,7 9 0,-3-3 48,3 4 1,3-3-154,-4 3 1,2-2-274,-1 6 0,2-8-102,-2-1 1,7-2-327,2-8 1,0-5 3,-5-4 0,0-11 273,1 1 0,-1-9-372,0-1 1,-4-4-23,-1-4 539,-6-11 0,10-7 0,-5-6 0</inkml:trace>
  <inkml:trace contextRef="#ctx0" brushRef="#br0">15029 10577 8009,'-2'16'-255,"-3"3"1,2-2 203,-6 7 1,4 0 36,-5 4 1,-1 2 224,-8 3 0,4-4-252,-4-1 0,3-1 66,2-8 1,-2 0-246,-3-5 0,8-1-63,-3-4-407,3-3 690,-4-18 0,1-4 0,0-12 0</inkml:trace>
  <inkml:trace contextRef="#ctx0" brushRef="#br0">14886 10193 8009,'13'14'0,"-3"1"0,1 4-314,-7 0 1,3-1-427,-3-3 740,-2-1 0,11 0 0,-5 0 0</inkml:trace>
  <inkml:trace contextRef="#ctx0" brushRef="#br0">15142 10151 8009,'10'0'0,"-1"0"0,2-7-109,8-2 1,-1-4-158,5-1 1,-5 1 225,1 4 1,-3-2 73,-2 6 398,0-6-313,-6 9 1,-2-2-155,-6 8 0,-6 1 83,-4 9 1,-2-1-63,-2 11 0,-1-5 15,1 4 1,1-1-29,4 2 0,1 1 158,3-6-112,4 0 0,-4-6 45,10-4 1,3-2-37,6-7 0,0 0-27,0 0 1,2-2-74,3-3 0,-3-3-183,3-6 0,-3 0 17,-2 0 0,-5 4-522,1 1 760,-7-1 0,3-4 0,-6 0 0</inkml:trace>
  <inkml:trace contextRef="#ctx0" brushRef="#br0">15228 10151 8009,'0'18'-16,"0"1"1,0 5 209,0-5 0,-5 13 38,0 1 1,-6 2-81,2 3 0,-2 4-131,1 6 0,-3-6 62,4-4 0,-2 0-206,1 5 1,-1-7-435,7-3 0,-6-4 179,5-6 378,1 4 0,4-5 0,0 7 0</inkml:trace>
  <inkml:trace contextRef="#ctx0" brushRef="#br0">15199 10520 8009,'22'-22'0,"-1"2"-386,-7 5 0,5-1 354,0-2 0,5 6 600,-5-2 1,0 5-686,-5-1 1,-5 2-110,1 4-67,-7 2 268,3-4 0,-7 12-59,-4 4 1,-3 4 43,-6 5 0,-7 3-11,-2 6 1,0 1 40,0-1 1,5 1 67,-1-1 1,5-6 53,5-3 0,1-5-6,3-4 222,4 2 1,-4-10-80,10 3 1,2-5-184,8-5 1,0-3-38,4-6 1,2-5-134,3 0 1,2 0 109,-2 5 1,1 0-340,-1-1 109,3 1 152,-11 6 2,-2 2 1,-9 9 14,-10 7 1,-8 1 269,-6 12 0,-1-4 74,1 5 0,2 0 71,-7 4 0,5 1-96,-5-1 0,8 0 58,2 1 1,2-2-54,7-4 123,0 4-527,5-11 137,0-2 1,8-9-305,6-10 1,0-3 165,5-6 0,2 0-443,-2 0 0,0-1 180,-5 1 1,0 5-27,0-1 1,1 7-204,-1-2 1,-5-1 627,1 1 0,-1 1 0,6 4 0,-1 0 0</inkml:trace>
  <inkml:trace contextRef="#ctx0" brushRef="#br0">15512 10748 8009,'8'-8'655,"5"1"-375,-6 7 0,6 2 63,-3 3 1,1 3-103,-7 6 1,3 2-540,-3 3 0,0 1 298,5 4 0,1 3 0,4-5 0</inkml:trace>
  <inkml:trace contextRef="#ctx0" brushRef="#br0">17232 6611 8161,'-6'8'-358,"3"4"-46,-7-2 0,1 7 670,-5 2-75,-1 6 0,1-1 9,0 9 0,0-3-64,0 3 0,-1-3-1,1-1 1,2-1-98,2 1 1,-3-7-395,4-3 1,3-4-239,1 0-80,3-7 535,2-2 1,13-19 0,3-3 0</inkml:trace>
  <inkml:trace contextRef="#ctx0" brushRef="#br0">17303 6881 8161,'29'0'-294,"-2"-5"56,-4 0 0,3-1 36,-7 1 1,0 4 84,-5-4 0,-5 3-9,1 2 162,-7 0-36,3 0 0,-12 7 0,-2 1 0</inkml:trace>
  <inkml:trace contextRef="#ctx0" brushRef="#br0">17275 6923 7190,'0'15'165,"0"-1"1,0 0-2,0 0 1,0 5-16,0 0 1,0 6-119,0-1 0,0 3 90,0 1 0,5 2 15,-1 4 1,3 2-17,-2 7 1,-2 4-131,6 0 1,-6 7 121,2-2 1,1 3-17,-1 2 0,0-5-138,-5 1 0,0-8 127,0 3 1,0-2-102,0 1 0,0 2 71,0 3 0,0 2 7,0-7 1,0 2-17,0-1 1,0-4 35,0 3 0,0-7-2,0-2 0,0-5-4,0 5 0,0-2 38,0 2 1,0 3-35,0-3 1,1 3 44,4 2 0,-3-1-49,3 1 1,-4 3 36,-1-4 1,0 4-35,0-8 0,0 2-53,0-3 1,0 5 42,0-5 0,0 0-14,0 1 1,0-5-122,0 5 0,0-11 81,0 1 1,0-9-701,0 0 496,6-3 0,-4-7-951,3 1 697,3-7 0,-5-3-388,6-10 831,-6-2 0,10-9 0,-5-1 0</inkml:trace>
  <inkml:trace contextRef="#ctx0" brushRef="#br0">16820 10023 7919,'-8'0'-347,"3"0"252,10 0 0,3 0 505,6 0 0,7-7-204,2-2 0,3-4-361,-3-1 0,4-7 110,-3-2 1,1 1-109,-1-2 1,-2 7-319,-3-2 0,-8 3 213,3 2 0,-4-1 258,-1 1 0,-2 0 0,-7 0 0</inkml:trace>
  <inkml:trace contextRef="#ctx0" brushRef="#br0">17048 9738 7935,'-10'7'0,"1"2"0,4 4 27,-5 1 1,2 5 173,-1 0 1,-4 11 37,4-2 0,-4 9-136,-1-4 1,0 5-171,0-5 0,-1 5 132,1-5 1,1-1 38,4-9 0,-2 2-152,6-6 1,0-4 53,5-6 1,7-6-191,2 2 1,4-5 39,1-5 0,5 1-24,0-11 0,6 4 58,-1-8 0,3-1-29,1 1 0,-4 0 3,0 5 1,-7 4-164,2 1 183,-3 6 0,-8-2 32,-4 10 1,-8 2 131,-6 8 1,-2 5-81,-3 4 1,-4 3 286,0 1 1,-4 1-10,4-1 0,0 5-31,5 0 0,1 1 71,4-6 1,2-6-55,7-3 0,0-8-266,0-1 1,3-9 123,7-1 0,-1-8-323,10-11 0,2 2 144,-2-7 1,6 1-383,-1-6 1,1 2 124,-1 4 0,-4-3-445,-6 7 791,-6 0 0,5-1 0,-5-2 0</inkml:trace>
  <inkml:trace contextRef="#ctx0" brushRef="#br0">17019 10108 7935,'0'14'0,"0"0"0,2 2 0,2 3 0,-2 3 324,3 7 1,-4 5-38,-1 4 1,0 3-119,0 2 0,-4 0 5,-1-1 1,0-5-1,5-4 1,0-8-11,0-1 1,5-7 9,0 2 1,6-9 126,-2-6 1,-1-2-125,1-2 3,1 0-180,-2 0 0,4-13 0,-4-3 0</inkml:trace>
  <inkml:trace contextRef="#ctx0" brushRef="#br0">17119 10577 7935,'0'-14'-417,"0"0"0,0-2 279,0-3 1,0-3 340,0-7 1,4-5-68,1-4 0,6-8-56,-1-2 0,4-4 52,5 5 0,-2-12-209,7 3 0,0-6-62,4 0 1,0 6 31,1-1 1,-2 3 24,-4 11 0,1 4 61,-10 10 0,2 7-127,-11 3 161,6 10-32,-9 3 1,4 7 11,-6 4 1,0 3 146,0 6 1,0 5-4,0 0 0,5 6-126,-1-1 1,1-2-54,-5 2 0,5-5-1,0 4 0,-1-5-196,-4 1 1,0 1-90,0-1 328,0 0 0,0 2 0,0 1 0</inkml:trace>
  <inkml:trace contextRef="#ctx0" brushRef="#br0">17204 10094 7935,'14'0'293,"0"0"1,2-7-184,3-2 0,-2-4-235,7-1 1,-2 5-257,2-1 0,3 1 260,-3-6 1,-4 3-278,-1 2 223,-3-2-349,-8 10 524,-2-4 0,-12 12 0,-2 2 0</inkml:trace>
  <inkml:trace contextRef="#ctx0" brushRef="#br0">17261 10151 7935,'0'14'-222,"0"0"-57,0 0 1,0 7 653,0 2 0,-5 6-22,0 4 1,-4 2-280,4 3 1,-4 1 83,4-6 0,-5-1-422,6-8-127,-1 2-206,5-10 518,0-2 1,0-9-74,0-10 1,1-4-170,4-10 1,-2-3 23,7-6 1,-5-6 296,4 1 0,-4 0 0,4 5 0,-4 1 0,5 3 0,-3-1-40,3 6 1,1 0 88,-6 5 225,6 6-37,-3 1 401,6 7-405,0 7 1,-1 1 74,-4 6 1,-2 0-68,-7 0 1,0 5-128,0 0 1,0 0-10,0-5 1,0 1-18,0-1 0,0-5-13,0 1-280,-7-1-95,-1-1 1,-1-2-22,-1-6-22,7 0 0,-5-6 142,4-3 1,2-9-90,-3-1 0,5 0 37,5 5 0,-2-5 98,7 0 0,-2 0 168,1 5 1,4 0-83,-4 0 1,4 4 341,1 1-304,0 5 315,0-2 1,-1 8-115,-3 2 1,-4 4 168,-6 7 0,0 4-113,0 0 1,0 4 11,0-4 1,-5 5-124,0-5 0,1 0-108,4-5 1,-5 0-162,0 0 1,0-4 25,5-1-142,0-5 0,0 0 99,0-8 1,0-4-79,0-7 1,0 0-3,0-4 1,0-3-36,0-7 1,5 1 285,0-1 0,1 6 0,-1-1 0,-2 2 0,7-2 0,-6-1 0,6 6 0,-5 1 23,4 9-35,-6-4 1,5 12 142,-3-4 1,-4 5 83,4 5 1,-3 4 119,-2 10 1,0-1-83,0 5 1,0 1 29,0 4 0,0 6-156,0-1 1,0 0 40,0-5 0,1 6-195,4-1 0,-3 0 98,2-5 0,-2 1-57,-2-1 1,0-6-97,0-3-180,0-3-300,0-2 378,0-6 1,0-8-217,0-9 1,0-6 122,0-4 0,-5 1-191,0-11 468,1-2 0,-3-12 0,-1 0 0</inkml:trace>
  <inkml:trace contextRef="#ctx0" brushRef="#br0">17616 9966 7935,'10'-5'0,"-1"0"0,1 0 0,-1 7-117,1 3 1,-7-2-206,2 6 1,-4 3 934,-1 6 0,-1-2-211,-4 3 1,2-3-286,-7-2 1,5 5-3,-4 0 0,1 5-13,-1-5 0,1 0-210,3-5 0,3-5-288,-2 1 1,4-7 201,4 2 0,4-5-35,6-5 1,5-3-41,0-6 1,7-7 119,-3-2 1,6-4-74,4-2 0,-5 1 85,1 0 0,2-1-70,-7 1 1,5-1 104,-11 1 1,6-4 101,-5 4 0,-1-4 0,-9 9 0,2 2 0,-6 2 0,1 5 0,-1 4 0,-4-2 146,6 10 1,-12 2-107,0 10 1,1 9 354,4 4 1,-5 4-124,0 2 0,0 2 11,5-2 1,0 5-226,0-10 0,-4 6-137,-1-6 0,0-4-227,5-1 1,-1-5-5,-4-4-133,3 3 443,-4-12 0,0 5 0,-2-6 0</inkml:trace>
  <inkml:trace contextRef="#ctx0" brushRef="#br0">17872 9738 7935,'8'35'0,"-2"1"-46,-6 7 0,0 0-87,0-1 0,0-1 404,0-3 1,-1 2-62,-4-7 0,2 5-231,-7-5 1,6 0 72,-6-4 1,7-1-206,-2 0 1,2-1 78,-2-3 1,4-8-1004,-4-7 1077,3-6 0,-4-3 0,-2-7 0</inkml:trace>
  <inkml:trace contextRef="#ctx0" brushRef="#br0">17673 10321 7935,'0'35'331,"0"3"0,-5-3-134,1-2 0,-1-5-92,5-4 62,6 3 0,2-13-7,6 0 1,-3-6-223,4-8 1,-4-6 76,8-4 0,1-10-273,-1-9 1,6 1-20,-1-5 0,-3 1-205,-2-1 1,-4 4 214,0 1 1,-1 1-45,0 8 0,-5 2 35,1 7-60,-7-2 594,3 10 1,-6 2-172,0 10 1,0 4 433,0 5 0,0 1-236,0 4 1,0 3 175,0-3 0,0 2-139,0 3 1,0-5-64,0-1 0,0-5-441,0 1 0,0-4 145,0 0 1,0-1-1070,0 0 824,7-6 1,-4-2-916,6-6 1197,-5 0 0,8-6 0,-4-2 0</inkml:trace>
  <inkml:trace contextRef="#ctx0" brushRef="#br0">18171 9838 7934,'14'-14'0,"0"-1"0,-1 6 262,-4-1 0,4 6-42,-4-6 0,4 7-200,1-2 0,-4 4 146,-1 1-582,-6 0 123,4 0 21,-7 6 1,-2 2 199,-3 6 1,2 2-57,-6 3 0,4-3-29,-5 3 1,7 1 55,-1-1 269,2 0 1,2-5-50,0 0 0,2-6-8,2-3 1,4-3-63,6-2 1,2-2-30,3-3 1,-1-4-92,5-10 0,-1-3-218,2-7 0,1 3-124,-6 2 0,-1-3 52,-9 3 361,4 4 0,-12-7 0,6 5 0</inkml:trace>
  <inkml:trace contextRef="#ctx0" brushRef="#br0">18256 9681 7934,'-8'16'0,"3"3"0,4-1-68,1 5 0,0 7 526,0 8 0,-5 2-42,0-2 1,1 9-36,4 0 1,-5 2-138,0 3 0,-4-6-1,4 2 1,-5 1-410,6-2 1,-3 0 186,3-4 1,2-5-314,-3 0 1,4-8 199,1-2 0,-2-2-688,-3-12 1,4 3-470,-4-7 78,3-4 1171,-4 0 0,5-12 0,-6-2 0</inkml:trace>
  <inkml:trace contextRef="#ctx0" brushRef="#br0">18242 10222 7934,'20'-23'-166,"2"-2"-6,7 6 1,-1-4 353,1 4 0,4-5-64,0 5 0,-1 0 777,-9 5-303,4 0-682,-11-1 39,-2 7 1,-9 2-79,-10 6 0,-4 2 64,-10 2 1,-2 6-125,-2 9 0,-9-2 77,4 7 0,1-2 41,3 2 1,2 3 69,-2-4 1,4 3-53,5-3 0,8 3 217,2-7-150,3-1 0,4-10 112,3-3 1,2-3-68,8-2 1,0-2 126,4-3 0,-3-3-91,3-6 1,2 5-39,-2-1 1,1 2 62,-1-1 0,-3-4-47,3 4 0,-8 2 389,-2 3-280,-5-4-12,2 6 1,-8 2-52,-2 10 1,-6 2-5,-9 3 1,2 5-45,-7 4 0,5 3 56,-5 1 0,7 1-98,-2-1 0,3 5 67,2 0 1,0 1-170,0-6 1,6-6-26,3-3-178,3-3 280,2-8 0,7-2-28,2-6 0,5-2 113,5-2 0,-1-4-96,6-6 1,-1-5-183,6 0 0,-1-2 117,1 2 1,-1 2-505,0-7 0,-4 5 25,0-5 0,-7 7-180,2-2 0,-8 8-163,-1 2 894,-7-1 0,3-4 0,-6 0 0</inkml:trace>
  <inkml:trace contextRef="#ctx0" brushRef="#br0">18626 10293 7934,'0'8'0,"1"-1"525,4-2 0,-2 3-111,7 6 0,-6 2 160,6 3 1,-5 3-173,4 7 1,-4-1-364,4 1 1,-4-1-297,5 0 1,-6-4 256,6 0 0,-1-1 0,5 6 0</inkml:trace>
  <inkml:trace contextRef="#ctx0" brushRef="#br0">21427 8473 8320,'7'-6'0,"6"4"-195,-3-3 0,2 9-389,2 0 0,1 7 1245,-1-1-374,0 2 1,-4 4-62,-1 3 1,-6-1-63,2 5 1,-8 1-70,-2 4 0,-6-4 121,2 0 0,-9-1-98,-1 6 0,0-2 30,5-4 0,0 3 159,0-7-139,-1 0-85,7-5 1,2 0 48,6 0 0,0-4-52,0-1 0,8-6-87,6 2 0,2-3 8,8-2 1,6-8-215,8-6 1,-2-2-1289,2-8 778,-6 7 272,9-10 451,-18 5 0,10-13 0,-10-1 0</inkml:trace>
  <inkml:trace contextRef="#ctx0" brushRef="#br0">21825 8402 8199,'14'-8'-712,"6"-5"1,-2 5 556,6-6 1,-1 0 252,6 0 0,-1 0-25,1-1 0,-3 3 310,-2 2 0,1-2-89,-6 2 75,0 4-456,-5 0 124,-6 6 1,-3 6-43,-10 3 1,-4 9 73,-10 1-37,-3 6 1,-5-5-125,3 4 1,4-3 94,6-7 0,6-5 16,3 1-28,3-7 24,9 3-18,7-6 0,3-1-438,7-4 212,0-3 5,-2-6 1,3 4-227,-6 1 450,0-1 0,-5-4 0,0 0 0</inkml:trace>
  <inkml:trace contextRef="#ctx0" brushRef="#br0">21924 8388 8199,'0'20'0,"0"4"-9,0 9 0,-1 3-1,-4 7 1,-3 3 1116,-6 6-2411,0 0 1553,-7 11 1,4-7-190,-7-4 149,7 3-285,-10-4 0,11-1 27,-3-3 1,9-2-337,6-3 1,-3-7-172,3-6 1,-1-7 555,5-8 0,6-6 0,2-2 0</inkml:trace>
  <inkml:trace contextRef="#ctx0" brushRef="#br0">21867 8814 8156,'22'-14'0,"4"-2"-113,-7-3 1,11 2-195,-2-7 1,8 2 300,-2-2 1,0-1 246,0 6 1,-9 0-152,3 5-89,-9 0-13,2 6 25,-13 2-3,-2 6 0,-9 6-58,-7 3 56,1 10 1,-23 5-33,4 9 28,-10-3 1,8 10 38,-3-7 1,3-2 83,1-7 0,12-3-64,3-7 0,9-5 288,0 1-244,4-7-59,7 3 0,3-7 76,10-4-310,4-3 259,5 0-17,0-4 1,1 5 14,-1-2 0,-4-2-148,0 6 1,-7-5-506,2 6 337,-3-1 219,-2 5 1,-6 6 212,-3 4-225,-10 2 99,-9 3 0,-8 7 166,-7 6 0,1 1-139,-1 4 0,-1-2 170,-3 3 1,8-4-120,-4 3 1,12-5 31,3-4 1,6-4-48,8-5-147,0-1 1,8-8-495,6-6 223,0-6 17,13-15 0,-5 1-236,7-4 0,-1-1 168,0 6 1,-1-5-18,-3 5 1,-3 0 177,-7 5 1,0 1 183,0 4 0,-6-4 0,-2 5 0,-6 0 0,0-4 0,0 10 0,0-4 0,0 6 284,0 0 90,7 0 315,-6 0-429,12 0 0,-5 1 66,6 4 0,-4 3 395,-1 6-396,-6 1 0,8-1-69,-6 0 0,1 7-200,-1 2-329,-3-2 0,4 6 273,-6-4 0,6 4 0,2 2 0</inkml:trace>
  <inkml:trace contextRef="#ctx0" brushRef="#br0">13308 11402 9854,'-8'-2'-1291,"4"-3"849,2 4 575,2-6 0,0 14 233,0 2 0,5 5-234,0 5 0,4-1-46,-4 5 1,4-4-129,-4 5 95,0-7-44,1 10 0,-3-11 73,7 3 0,-6-3-48,6-2 0,-5-1-40,4-4 1,-4-1 5,4-3 0,1-4 57,4 4 0,2-3 67,3-2 1,-2 0-41,7 0 1,0 0 12,4 0 68,7 0-62,1 0 1,5-5 12,-3 0 25,3 0 1,-6 1-133,3-1 1,1-4 37,-6 4-42,7 0 1,-4 5-12,7 0 1,0 0-63,-1 0 1,7 0 3,3 0 1,-1 0 153,1 0-512,-6 0 377,3 0 0,-3-5-80,-4 1 44,10-1 65,-14 5 1,14-2 0,1-3 1,-1 4 19,9-4 1,-7 5-17,-2 5 0,-6-4-11,1 4 0,-4 2 24,-5-3 1,-3 1-187,-7-5 347,1 0 1,-1 0-166,0 0 8,1 0-2,-1 0 17,1 0 0,1 0-5,3 0 1,-5-2-25,1-2 0,-1 2 4,-4-3 0,-4 4 5,-1 1 0,-3 0 0,-2 0 0,1 0 92,-1 0-90,0 0 5,0 6 1,-4 0 0,-1 4 0,-1 4 3,2 0 1,2 1 4,-2 4 1,-2-4-5,1 0 0,-4-1 19,4 0 0,-5 0-7,0 0 0,3-4 8,-3-1 0,6-4 39,-5 5-65,6-7-6,-4 9 85,1-10 1,3-2-24,-6-10 0,1-2-250,-1-2 0,-2-2 254,7-3 0,-5 2-252,4-7 0,-1 0 112,1-4 0,4-5-154,-3-1 185,2 1-10,9 5 0,-5-1-28,3 1 0,1 6 80,-1 3 1,0 5 7,-5 4 1,0-1-10,1 6 256,-1 1-269,0 4 85,0 0 1,0 4 291,1 1-93,-7 0-224,4 1 1,-4-4 24,6 2 0,5 0 26,0 0 1,0-2-4,-5 3 0,5-4-34,0-1 1,5 2 0,-5 3 0,6-4-42,-1 4 0,3 1 42,1-1 1,7 0 104,3-5-100,9 0-194,4 0 1,12 0 173,3 0 1,-1 0-29,2 0 1,-7-5-105,1 0 1,2 0 169,-1 5 0,11 0 83,-2 0 1,5-1-302,-1-4 0,-5 2 416,-4-7 1,2 3 125,-11-3-146,9-9-88,-1 10 1,0-12-32,-3 7 0,-10-5-28,-5 0 0,0-6 65,-4 1 1,1-3-64,-10-1 0,-1-1-84,-5 1 1,1-12-49,-1-2 1,2-9-220,3 4 1,2-5-1694,3 4-388,9-12 1772,-9 8 543,-10 21 0,-1-1 0,19-30 0,3 1 0,-1 1 0,-3 1 0,3 2 0</inkml:trace>
  <inkml:trace contextRef="#ctx0" brushRef="#br0">25009 3355 8238,'0'-14'0,"-1"1"-383,-4 4 114,4-4 1044,-6 12-26,7-12-218,-6 11-610,4-4 283,-4 6-64,6 6 1,0-3 275,0 7-294,0-1 1,0 10 22,0 0 0,5 5 0,-1-5 1,3 6-60,-2-1 0,-4 3-5,4 1 1,-4-4 17,-1 0 0,0-2-15,0 1 0,5 0-203,0-4 85,0-4-49,1 0 0,-3-3-74,7-2 1,-6-4 116,6-1 0,-5-4-404,4-1 422,1 0 1,4-1-28,0-4 1,0 2-89,0-7 0,-4 1-149,-1-5 1,-1-1-250,2 1 416,2-6-3,-4 4 1,2-6-144,-1 3 0,-1 1 95,2-5 1,2 5 3,-2-1 0,1-1 105,-2 1 1,2 0 175,-6 5 96,6 6-126,-3 2-159,0 6 547,-2 0-206,-6 6-28,0 2 1,0 8 201,0 2-211,0-2-60,0 11 0,0-9 102,0 5 0,0-5-112,0 1 1,0 1 19,0-1 1,0-5 55,0-4-210,0-1-9,7 5-35,0-6 0,3-1 174,-1-7-218,-5 0 156,8 0-75,-10-7 0,9 3-74,-6-11 1,6 4 56,-2-8 1,-1-3-101,2-1 1,-3 0-26,3 0 1,1-6-255,-6-4 0,4-6-582,-4 1 663,6-3 1,-8-5-344,7 3 373,-7-3 0,8 18-6,-6 0 0,-1 1 57,-4 8 1,5 4-285,0 6 33,0 6 466,-5-3 0,0 12 0,0 2 0</inkml:trace>
  <inkml:trace contextRef="#ctx0" brushRef="#br0">25735 3156 8392,'0'-8'-1342,"1"2"766,4 6 932,-4-6 0,12 4-264,-11-4 1,10 7 37,-2 4 1,2-2 47,3 7 0,-1-1 10,0 5 0,2 5-13,3 0 1,-3 5 6,3-5 0,-4 6-95,0-1 0,-1 1 15,0-1 0,0 1-98,0-6 111,1 6-30,-1-9 0,-5 5-117,1-7-46,-7 0 107,10 0 0,-12 0-80,4 1 1,-3-6 63,-2 1 0,0-6-119,0 6 0,0-5 8,0 4 0,-2-6-532,-3 2 119,-3 3 278,-6-7-424,0 6 657,6-7 0,-5-13 0,5-3 0</inkml:trace>
  <inkml:trace contextRef="#ctx0" brushRef="#br0">26076 3142 7061,'-14'1'1226,"-1"4"-796,1 3 1,0 11 225,0 0-231,-7 6-178,5-3-85,-10 13 1,8-5 61,-6 3 0,1-3 53,-6-1 0,2-1-31,4 1 1,-4-6-357,3 1 106,4 0 62,-7-2 0,11-2-455,-3-5 203,3-1-327,8 0-26,-4 0 1,10-4-625,-3-1 1171,4-6 0,1 4 0,0-7 0</inkml:trace>
  <inkml:trace contextRef="#ctx0" brushRef="#br0">26502 3312 8197,'-8'0'170,"21"0"0,-2-1-45,13-4 1,1 2-221,4-7 0,1 6 99,7-6 0,1 1-149,5-5 0,3-1-106,-4 1 343,4 0-171,-9 0 0,-7 6-504,-7 3 583,-5-3 0,-4 0 0,0-6 0</inkml:trace>
  <inkml:trace contextRef="#ctx0" brushRef="#br0">26716 3042 8295,'6'8'-370,"-3"10"-46,7-4 0,-6 8 277,6-3 1,-6 12 138,6 3 0,-7 4 250,2-1 0,-4 9 387,-1-3 1,0 1-525,0-6 0,-4 2-517,-1-7 0,0-5-377,5-4 417,0-7-27,0-3 391,0-1 0,7-18 0,0 4 0</inkml:trace>
  <inkml:trace contextRef="#ctx0" brushRef="#br0">27099 2701 8295,'15'-8'-592,"-1"2"82,0 6 1,0 8 87,1 6 0,-3 7 1624,-2 7-510,2 7-397,-10 1 0,6 8 53,-3 4 0,-4-3-256,4 8 0,-4-4 5,-1 7 1,-6-3-40,-3 3 0,1-5-28,-2-8 1,7-4-157,-2-6 0,4-1 57,1-13-159,0 0 187,0-11 3,6-2 1,0-14-60,4-6 0,3-2-140,-4-8 0,2 1 123,-1-6 0,7 1-54,-3-1 1,4 3 10,-4 2 58,0 3 86,0 7 1,0 6 324,1 3-76,-1 4-132,0 7 1,0 4 202,0 9 0,-1-2-54,-3 7 0,1-1 89,-7 6 1,1-5 187,-5-1-215,0-5-84,0 2 0,0-1 401,0 0-251,-6-6-93,-2-1 1,-13-5-38,-2 2 0,1-1-246,-2-3 0,-1-4-337,-9 4 1,-2-3 319,-7-2 1,6 0 147,-1 0 1,3 0-2572,2 0 1045,-1-7 1390,19 6 0,-12-12 0,5 5 0</inkml:trace>
  <inkml:trace contextRef="#ctx0" brushRef="#br0">24867 4165 8099,'-8'-7'-852,"0"-1"1285,4 3 1022,2 3-678,-4-4-582,6 6 0,1 0 65,4 0 0,3 5 29,6-1 0,2 3-42,3-2 0,9-4-40,10 4 1,11-4 29,8-1 0,2-6-98,7-3 1,-1-4-369,1-1 1,-3 4 49,-6 1-811,0-1 996,0 2 0,-5-3-216,0 7-62,-12-1 98,7 5 0,-18 0-300,-1 0 76,0 0 1,-13 1-762,-1 4 1159,0-3 0,-12 10 0,4-4 0</inkml:trace>
  <inkml:trace contextRef="#ctx0" brushRef="#br0">24654 5061 8034,'-5'-9'-1305,"1"-1"962,-1 7 398,5-3 429,-7 6 6,6 0-255,-5 0-141,6 0 0,0 3-24,0 6 1,1 1-1,4 9 0,-2 3 423,7 1-227,-7 4-95,9 2 0,-5 1 127,2 3-158,4-3-19,-5 5 0,1-2 29,1 0 1,-7 0-52,2-4 1,1-1-82,-1 1 1,4-7 94,-4-3-319,6-4 310,-3 0-89,6-7 0,-1-8-45,-4-10 48,-3-3-37,1-1 0,-6-2-10,4-3 1,1-1-2,-1-4 0,1-4-118,-1-1 1,-3-1 53,2-8 1,0 1-177,0-6 0,-2 0 112,3 1 0,1 0 15,-1 5 0,1 8 253,-1 10-225,-4 3 100,6 8 126,-7 2 0,1 14-63,4 6 1,-3 7 202,2 7 0,-2 2-67,-2 3 1,2 2 139,2 3 1,-2 2 27,3-7-50,-4 0-207,5 2 0,-4-10-49,3 3-25,3-9 34,-7-4 44,12-3 51,-5-10 1,6 3 65,0-10 1,-4-8-178,-1-6 1,1-6 1,4 1 0,2-3-64,3-1 1,-5 0-177,0-1 1,0 1-915,-4-1 547,-4 7 118,7-5 0,-12 11-1084,4-3 471,-3 10 1061,-2 3 0,-7 18 0,-1 4 0</inkml:trace>
  <inkml:trace contextRef="#ctx0" brushRef="#br0">25208 5360 8034,'8'-7'-589,"5"6"392,-11-6 738,4 7-168,-6 0-82,0 0 0,0 7 127,0 2 1,0 5-198,0 5 1,0-1 2,0 5 1,0-4-97,0 5 0,0-2-123,0 2 0,0 1-814,0-6 442,0 0 272,0-11 1,2 3-1216,2-6 684,-2-1 626,10-10 0,3-8 0,7-8 0</inkml:trace>
  <inkml:trace contextRef="#ctx0" brushRef="#br0">25436 5018 8063,'0'8'0,"2"3"324,2-6 1,-1 6 7,7-1 0,-5 4-41,4 5 1,-4-2-103,4 7 1,-1-5-30,2 5 1,1-1-31,-6 6 1,4-1-126,-4 1 1,1-6-394,-1 1 0,-4 0 285,4 4 1,-2-6-477,2-3 0,-3-3 247,2-2 0,3-4-102,-3-1 58,1-6 0,-5 2-55,0-10 1,5-4 430,0-10 0,-1-3 0,-4-13 0,0-1 0</inkml:trace>
  <inkml:trace contextRef="#ctx0" brushRef="#br0">25607 5033 8063,'6'-8'-499,"-5"1"0,6 9 635,-7 3 0,0 3 443,0 6 0,-2 5-8,-3 0-178,4 6-245,-12-3 0,10 2 198,-6 0-120,-1-1-150,-4-1 0,0 5-97,0-3 1,4 1 20,1-1 1,-1-2-223,-4-3 0,1-3-274,4 3-609,-4-4 180,12 0 925,-12-7 0,11-2 0,-4-6 0</inkml:trace>
  <inkml:trace contextRef="#ctx0" brushRef="#br0">25592 5360 8063,'15'0'440,"-1"0"-58,0 0-128,0 0 0,-4 4 192,-1 1 1,-6 6-141,2-1 0,1 2-55,-1 2 1,0 5-157,-5 0 0,0 2-192,0-2 1,0-3-555,0 3 408,0 3 243,0-6 0,0 4 0,0-6 0</inkml:trace>
  <inkml:trace contextRef="#ctx0" brushRef="#br0">26133 5246 8083,'4'-10'0,"1"1"0,6 6 0,-1-2 0,10-1 0,9 1 0,5-5 165,9 6 0,4-7-331,1 1 1,-2 2-443,-8-1 0,-1 1 120,-8-2 488,-4 4 0,-4 0 0,1-2 0</inkml:trace>
  <inkml:trace contextRef="#ctx0" brushRef="#br0">26346 5018 7904,'8'7'-409,"3"1"409,-6 6 0,-1 6 57,-4 4 0,0 4-6,0 6 0,0-3 0,0 7 1,-6-6 5,-3 1 0,1-3-6,-2-2 1,2-4-1,-1 0 0,2-7-71,7 2 0,0-8-1037,0-1 727,0-7 1,7 3 329,2-6 0,4-13 0,1-2 0</inkml:trace>
  <inkml:trace contextRef="#ctx0" brushRef="#br0">26730 4791 8083,'8'2'-292,"-4"2"0,-2 4 152,-2 6 1,0 2 678,0 3 0,0 3-128,0 7 0,0 5-194,0 4 1,0-1-30,0 1 0,-2-2-4,-2 2 0,2 1-205,-3-6 1,4-1 61,1-8 0,0 1-335,0-6 206,0 0-119,0-5 84,6-6 0,0-3-50,4-10 0,1-3-32,-6-6 1,4-2-108,-4-3 1,4-3 74,-4-6 1,5-2-61,-6-4 1,7-2-31,-1-7 0,3 2 104,1 3 0,-5 4 204,1 5 1,-1 6 114,5-1 1,-4 13 291,-1 1-164,-5 7 1,7 6 138,-7 7 1,1 6-29,-5 12 0,0 7 170,0 3 0,-5 1-65,1-1 1,-1 2-37,5-7 1,0-2-324,0-7 0,1-3 100,4-7 0,3-2-140,6-2 0,0-4 104,1-6 0,-1-8-97,0-6 1,2-2 94,3-7 1,-2-3-49,7-7 0,-7-2-565,2-2 0,-1-4 273,1 3 1,-5 3-464,0 2 0,-1 3 82,-9 1 1,6 7-146,-5 3 0,-1 3 137,-4 2 586,0 6 0,0 2 0,0 6 0</inkml:trace>
  <inkml:trace contextRef="#ctx0" brushRef="#br0">27199 5175 7902,'6'14'93,"-4"0"0,6 0 220,-3 1 0,-4-6-7,4 1 0,-4-1-134,-1 5 0,-1 1-210,-4-1 1,-3 0 147,-6 0 0,0-4-87,0-1 0,4-1 48,1 1 1,-1 3-18,-4-8 0,4 6-156,1-5 0,6 6 208,-4-10 1,9 10-96,3-6 0,3 0-15,6-5 1,2 0-87,3 0 1,-2-5-215,7 0 0,-5-6 117,4 2 0,-4 1-125,5-2 0,-7 1 312,2-5 0,3-7 0,1-1 0</inkml:trace>
  <inkml:trace contextRef="#ctx0" brushRef="#br0">27469 4763 8099,'5'9'43,"0"0"0,6 1 193,-2 4 1,4 2 156,1 3 1,5 3-225,0 6 0,1 1-135,-1-1 1,-1 2 86,5 3 1,-5-2-260,1 2 0,1-3 119,-1-2 0,0-4-164,-5 0 1,-1-7-458,-3 2 0,1-3-72,-7-2 712,1-6 0,-5 4 0,0-4 0</inkml:trace>
  <inkml:trace contextRef="#ctx0" brushRef="#br0">27768 4791 8044,'0'16'115,"0"3"0,-5-2 113,0 7 0,-6-1-16,2 6 0,-9 1 149,-1 3 1,-4-1-465,4 6 0,-7-5-207,3 5 0,-3-5-240,3 5 1,-3-7 223,8 2 326,-1-9 0,4 3 0,1-5 0</inkml:trace>
  <inkml:trace contextRef="#ctx0" brushRef="#br0">27853 5118 8044,'14'8'-305,"0"4"315,1-4 1,-3 7-2,-2-1 0,-4 0 1,-6 0 1,0 0-1,0 1 0,-1-1-1,-4 0 1,-2 2 0,-2 3 0,-2-3 10,6 3-1,0-4 514,5 0 1,2-3 379,3-2 0,-1-4-959,11-6 1,-3-2-324,12-2 0,0 1-180,4-7 1,7 1-1287,3-6 1835,3 1 0,2 0 0,-1 0 0</inkml:trace>
  <inkml:trace contextRef="#ctx0" brushRef="#br0">28308 5047 7925,'6'-8'-442,"4"3"1,9 4 522,4 1 0,4 0-63,2 0 1,-1-2 171,1-3 0,5 2-266,4-6 1,3 1-152,2-2 1,0-1-394,-1 6 449,-12-6 1,2 8 170,-13-6 0,0 6 0,-5-4 0</inkml:trace>
  <inkml:trace contextRef="#ctx0" brushRef="#br0">28564 4819 7937,'9'5'90,"1"0"1,-7 11 192,2-2 0,-4 10-4,-1-1 1,0 10 118,0 5 0,0 3-209,0 2 1,-4 0-144,-1-1 0,-5-5-682,6-4 0,-1-5 636,5-4 0,13 3 0,2-5 0</inkml:trace>
  <inkml:trace contextRef="#ctx0" brushRef="#br0">29090 4748 8028,'0'-8'-144,"0"2"1,0 8 328,0 2 1,0 11 2,0 8 1,0 4 157,0 2-225,0 5 1,0 1 72,0 3 0,0 3-2,0-3 1,0-2-233,0 2 0,2-11 128,2 2 1,-2-11-374,3 1 153,2-9 1,-3-4 129,5-6 1,-4-1-43,4-4 1,-1-3-107,2-6 0,2-7-43,-2-2 0,-2-4-119,1-2 0,-4 1-48,4-1 0,-5-4 108,0 0 0,3 0 206,-3 4 0,1 6-57,-5-1 1,5 11 150,0-1 68,-1 3 254,3 3 0,-6 8-71,4 10 0,-3 9 223,-2 4 0,0 6 63,0 4 0,0 0-182,0 10 0,0-4-23,0 9 1,0-9-185,0-1 0,6-6-202,3 1 0,4-5 6,1-4 0,0-3-193,1-7 0,4-6 91,0-4 1,6-4 14,-1-4 1,-2-6 14,1-9 0,-4-3 74,5-6 1,-5-7-110,5-3 0,-7-8-26,2-1 1,-10-2-108,-4 1 0,2 3 43,-3-8 0,1 6-204,-5-5 0,-2 8 200,-2 1 1,2 4 45,-3 10 0,-1-1-320,1 11 0,-6 7 138,2 7 1,1 3-275,-2 2 611,7 7 0,-9 0 0,4 8 0</inkml:trace>
  <inkml:trace contextRef="#ctx0" brushRef="#br0">29659 5004 8028,'8'14'-108,"-4"1"1,3-6-168,-3 1 0,1-6 526,-5 6 0,0-5-24,0 4 1,-1-4-117,-4 4 0,-3-4-54,-6 4 0,-2-1-148,-3 2 0,3 1 117,-3-6 0,3 4-93,2-4 0,5 1 53,-1-1-8,7-4 1,-2 11-9,10-8 0,3 1 19,6-5 0,0 0 91,1 0 1,4 0 28,-1 0 0,3 0 163,-2 0 0,-3 0-94,3 0 1,-3 2 102,-2 2 1,0-2 88,0 3 3,0 3-309,-6-1 1,-3 8 95,-10-1 0,-3-5-507,-6 1 1,-5-1 175,0 6 1,-1-3-769,1-2 1,8-4 938,-4-6 0,4 0 0,-3 0 0</inkml:trace>
  <inkml:trace contextRef="#ctx0" brushRef="#br0">29971 4748 8083,'-14'7'392,"6"1"-157,4 6 0,8 0 205,6 0 1,7 7-144,2 2 1,11 3-79,-1-3 1,4 4-36,0-3 1,-3-2-1,3 2 1,-3-5-163,-1 4 1,-1-5-270,0 1 1,-5-4-567,-4 0 1,-8-1 432,-2 0 1,-6-4-430,2-1 1,-3-4 808,-2 4 0,-7-6 0,-1 4 0</inkml:trace>
  <inkml:trace contextRef="#ctx0" brushRef="#br0">30284 4677 7964,'0'14'30,"-1"2"276,-4 3 1,-3 3 398,-6 7 0,-2 1-526,-3 3 0,2-3-5,-7 3 0,2-1-170,-2 1 1,-3-3-81,4 3 0,2-5-272,2-4 1,3 1-32,2-6 1,6 0-935,3-4 1313,4-8 0,1 6 0,0-5 0</inkml:trace>
  <inkml:trace contextRef="#ctx0" brushRef="#br0">30455 4890 8021,'20'7'0,"1"-4"35,3 6 0,1-4 243,-6 5 0,0-1 447,-5 5 1,-6 1-358,-3-1 1,-4 2-303,-1 2 1,-8-2 56,-6 3 1,-2 2-157,-7-2 1,4 0 87,-5-5 0,7 0-109,-2 0 1,8-4 75,1-1 9,7-6-280,-3 4 1,12-2 54,3-1 1,6 1 25,4-5 0,3 0 150,6 0 0,-1 0-24,-3 0 1,6 2 129,-7 2 0,7 3-84,-6 2 1,-3 2 222,-2-6 0,-5 6 119,-5-2 14,-2 4 0,-9 3-15,-3 3 1,-10-3-141,-14 3 1,-15 3-502,-18 1 1,-6 4 46,31-13 1,-2 1-1,-2 2 1,0 0-1,5 2 1,0-1-1</inkml:trace>
  <inkml:trace contextRef="#ctx0" brushRef="#br0">24697 6710 8150,'9'-27'-191,"1"4"0,-7-3 417,2 7-199,-4-6 0,4 8 404,0-7 1,-1 7-88,-4-2 1,-1 3-188,-4 2 1,-3-1-184,-6 1 0,0 6-273,-1 4 1,-4-3 263,1 3 0,-6-1 123,5 5 1,0 6-34,5 4 1,-5 4-25,0 5 1,0 9-59,5 10 83,6 3-35,-5 8 1,11 3 13,-2 10 1,2 3-60,2 6 0,0-8-133,0-6 0,2-3 72,2-12 1,4 2-123,7-10 0,-3-6 24,-2-4 1,1-7-237,-6 2 1,-2-5-53,-8-4 0,-5 2 221,-8-2 1,-5-4 249,-5-1 0,-7-4 0,-1-1 0,-7 0 0</inkml:trace>
  <inkml:trace contextRef="#ctx0" brushRef="#br0">24071 7222 8150,'-14'-28'0,"1"4"-51,4 0 59,2 7 168,14-10 1,9 11-40,12-3-117,7 10 41,7-4 0,3 10-112,2-7 1,4 2 178,5-1-406,8 3 1,-6-1-1,5-1 1</inkml:trace>
  <inkml:trace contextRef="#ctx0" brushRef="#br0">24796 7023 7697,'-8'0'-452,"2"6"898,6 4-163,0 2-160,0 3 1,0-1-65,0 0 1,0 5-31,0 0 1,2-5-156,2-4 0,-1-7 224,7 1-57,-1-2 0,6-2-24,-1 0 1,0-8-11,0-6 0,0-2-368,1-8 176,-1 1 44,0 1 1,-4-5 96,-1 3 1,-6 2 46,2-2 0,-3 5-10,-2-4 1,-2 5 4,-3-1 0,-3 10 149,-6 4 1,-2 4 48,-3 1 21,4 0-163,-12 6 1,9 2 31,-5 6 8,5-6-100,4 4-151,1-4 0,12 2-235,-4-1-67,4-5 1,7-3 458,3-6 0,10-12 0,3 1 0</inkml:trace>
  <inkml:trace contextRef="#ctx0" brushRef="#br0">24981 6767 8150,'14'0'-133,"0"5"56,1-1 1,0 8 190,4-3 128,-3 4-61,5 1 0,-2 5 156,0 0-95,0 6-103,1-3 1,-9 7-121,3-1 1,-3 0 119,4 1 1,-7-5-132,-4-1 1,-2-5 161,-2 1 1,0-4-29,0 0 1,-6-6 58,-4 1 1,2-7-19,-1 1 0,-1-2 138,-4-2-158,0-6-16,6-2 1,-3-8-256,6-3 88,0-3 0,12-8-202,2-3 194,10-4 1,8 0 2,6-1 0,7 6-120,-2-1 0,-4 8-149,0 1 144,-11 7 48,4 2 0,-6 4-472,2 7 240,-2-1-133,-13 5 0,4 5-835,-2-1 1302,-4 7 0,7-3 0,-5 6 0</inkml:trace>
  <inkml:trace contextRef="#ctx0" brushRef="#br0">26246 6611 7368,'8'14'171,"0"0"-120,-3 0 0,3 5 2,6 0 1,0 6 0,0-2-49,1-1 1,4 3-27,0-6 0,4-2-284,-4-7 0,5 1 108,-5-6 1,0-1-269,-5-4 465,-6 0 0,5 0 0,-5 0 0</inkml:trace>
  <inkml:trace contextRef="#ctx0" brushRef="#br0">26559 6540 8187,'8'-7'-437,"0"6"160,-3-4-36,-4 3 0,4 4 796,-10 3 0,-3 4-190,-6 10 1,-6 3 5,-4 7 0,-9 4-115,-5 0 0,2 5-220,-2-5 1,6 5 38,-1-5 1,9-1-55,5-9 0,10-2-91,4-7 1,11-1-696,9-4 837,11-2 0,17-20 0,8-3 0</inkml:trace>
  <inkml:trace contextRef="#ctx0" brushRef="#br0">27256 6383 8201,'-8'14'-369,"-3"1"-96,6-1 1,-4 5 526,4 0 1,-5 1-50,6-1 1,-6-1-310,6 5 0,-8-5 31,3 1 0,1-4 265,-1 0 0,4-3 0,-5-2 0,1 2 0,-5-4 0</inkml:trace>
  <inkml:trace contextRef="#ctx0" brushRef="#br0">27128 6639 8201,'6'8'0,"-3"5"-129,7-4 1,-1-1-125,6 1 1,-6 1 265,1 4 275,-1 0-197,5 1-52,-6-1 119,5 0 1,-12 0-11,4 0 0,-3 1-1,-2-1 1,0 6-6,0 4 1,-5 1 10,0-1 0,-1 1-134,1-6-174,4 7 0,-4-12 217,10 0-847,2-6 529,8-8 1,-1-8-368,0-6 0,5-7 623,0-7 0,6-7 0,-3-1 0</inkml:trace>
  <inkml:trace contextRef="#ctx0" brushRef="#br0">27483 6568 8201,'0'14'0,"5"0"-125,0 1 1,0 4 237,-5 0 0,0 4 261,0-4 0,0 6-274,0-1 0,-2-2-218,-3 2 0,2-7 91,-6 2 105,5-3-19,-8-8 0,5 0 108,-2-3-189,-4-4 0,10 4-183,-6-10 1,6-7 19,-2-7 0,10-7-192,4 3 0,4-4 100,1-2 1,5 6-76,0-1 1,6 2 169,-1-2 0,1 4 64,-1 5 1,1 3 176,-6 2 0,5-1-211,-5 7 615,0-1 1,-7 11-51,-2 4 1,-4 4 186,-6 5 0,0-2-154,0 7 0,-2 0 37,-2 4 0,-3-1-200,-2-4 0,-4 4 0,4-3 1,2 1-873,3-1 279,2-3 285,8-7 1,4-6 24,9-4 0,9-2 0,9-2 0</inkml:trace>
  <inkml:trace contextRef="#ctx0" brushRef="#br0">28464 6412 8093,'0'-8'-1101,"0"-5"862,0 11 1,7 2 990,2 10-476,4 9 1,3 3-80,3 6 0,-2 1-139,7-1 1,1-4-141,8 0 1,-3-2-16,3 2 1,2-4-240,-2-6 0,-4-4-36,-6-1-138,-5-6 510,2 4 0,-12-7 0,-2 0 0</inkml:trace>
  <inkml:trace contextRef="#ctx0" brushRef="#br0">28734 6369 7232,'0'19'280,"0"0"1,-1 11-12,-4-2 0,-4 9-271,-10-4 1,-3 2-224,-7-2 1,2-3 101,4 3 0,-3-3-146,7-2 1,0 1-411,5-1 294,6-6 385,2-1 0,6-13 0,0-2 0</inkml:trace>
  <inkml:trace contextRef="#ctx0" brushRef="#br0">28990 6554 8093,'13'6'-86,"-3"4"0,1 2-129,-7 2 0,3 1 237,-3-1 1,-2 0 68,3 0 0,-4 1-244,-1-1 1,0 0-288,0 0 0,0-4 440,0-1 0,0 1 0,0 4 0</inkml:trace>
  <inkml:trace contextRef="#ctx0" brushRef="#br0">29218 6696 7929,'0'9'-100,"0"1"1,-2-5 220,-2 4 1,-3 2-101,-2 8 1,-4-3-189,4 3 0,-4-3-192,-1-2-371,6 0 730,2-6 0,-1-2 0,-1-6 0</inkml:trace>
  <inkml:trace contextRef="#ctx0" brushRef="#br0">29474 6312 8093,'14'14'-295,"-1"5"-177,-4 0 1,4 6 326,-4-1 1,4 3 323,1 1 0,-4-4 208,-1 0 1,-1-5-170,1 5 0,4-7-752,-3 2 172,2-3 293,2-2 69,-6-6 0,-1-2 0,-7-6 0</inkml:trace>
  <inkml:trace contextRef="#ctx0" brushRef="#br0">29673 6412 8093,'0'14'-236,"0"0"0,0 0 236,0 0 1,0 5-1,0 0 1,-5 5-29,0-5 1,-10 0-89,0-5 1,-7 5-204,3 0 1,-6 0 135,1-5 1,2-1 182,-1-4 0,5 4 0,-2-5 0</inkml:trace>
  <inkml:trace contextRef="#ctx0" brushRef="#br0">29787 6540 8093,'14'0'-284,"0"1"-72,0 4 1,-1-2 703,-4 7 0,2-6 8,-6 6 1,0-6-171,-5 6 1,-6-2-103,-4 1 0,-3 4-147,-1-4 1,5 4 97,-1 1 1,2-4-96,-1-1 1,3-4-241,6 4 234,0-5 1,8 2-451,6-6 0,2 0 14,7 0 502,1-6 0,4-2 0,1-7 0</inkml:trace>
  <inkml:trace contextRef="#ctx0" brushRef="#br0">30142 6284 8093,'6'14'-608,"4"0"0,2 5 567,3 0 1,1 2 135,2-3 0,-2-2 171,3 3 0,-1-3-204,1-2 1,-4 0-146,4 1 0,-3-1-59,-2 0-402,1 0 544,-1 1 0,-6-1 0,-2 0 0</inkml:trace>
  <inkml:trace contextRef="#ctx0" brushRef="#br0">30554 6213 7949,'0'14'-433,"-1"2"444,-4 3 1,-3-2 5,-6 7 0,-5-5 154,0 4 0,-5-1-79,5 2 0,-4 3-265,4-3 1,-5-2-76,5 1 0,0-4 248,5 5 0,-7-7 0,-1 4 0</inkml:trace>
  <inkml:trace contextRef="#ctx0" brushRef="#br0">30682 6355 8093,'15'4'0,"-1"1"0,-5 6 0,1-1 0,-7 2 0,3 3 187,-6-1 1,-6 0-41,-4 0 1,-7 0-352,-2 1 38,-6-1 10,9 0 174,2-6 1,14 3-5,9-6 0,5 0-103,5-5 1,2 0 84,3 0 0,3 0-56,-4 0 1,-1 1 100,2 4 1,-7-2 92,2 7 0,-1-3-66,1 3 1,-8 1 132,3-6 0,-8 6-111,4-2 0,-9 2 128,-1-1 1,-6 2-97,-8-2 1,-13 3 37,-6 1 1,-7 5 55,-2 0 0,-7 0-216,-3-5 0,-4 0 0,-1 0 0</inkml:trace>
  <inkml:trace contextRef="#ctx0" brushRef="#br0">24583 6042 8196,'0'-28'-153,"0"-1"1,-5 7-229,0 3 0,-1-1 367,1 1 1,-3 4 216,-6 6 1,-5 4-155,0-4 0,-4 5-4,4 0 1,-5 4 42,5 4 1,0 0 3,5 5 0,6 1-119,3 4 85,4 0-11,1 0 0,1 0-249,4 1 251,9-1-82,8-6 1,13 0-137,3-4 1,3-2 129,2 3 1,-2-4-119,-3-1 1,0 5 123,-10 0 1,-3 4-17,-10-4 1,-3 6 132,-2-1 34,-4 9-84,-12 3 1,-2 1 124,-6 1 0,-7 0-126,-3 4 0,-1-1 23,1-3 0,-1-5-75,6-10 8,0 4-103,5-12 0,6-1-476,3-9 590,4-10 0,13-3 0,4-7 0</inkml:trace>
  <inkml:trace contextRef="#ctx0" brushRef="#br0">24938 5999 8196,'21'5'-647,"3"0"323,2 0 202,3-5 1,-1 4 229,1 1-81,-7 0-8,-2-5 1,-12 6 27,-3 4-47,-10-4 0,-9 7 0,-8-6 0</inkml:trace>
  <inkml:trace contextRef="#ctx0" brushRef="#br0">24896 6141 8196,'-18'2'-167,"4"3"-66,-3-4 348,15 12 1,-3-11 75,10 2 0,9 0-150,10 0 1,3-2-295,1 3 1,7-4-629,3-1 881,3 0 0,2-6 0,-1-2 0</inkml:trace>
  <inkml:trace contextRef="#ctx0" brushRef="#br0">25351 6014 8196,'0'14'-309,"0"0"1,4 5 522,1 0 0,1 0-196,-1-5 0,-2 0-6,7 0 1,-1-1-27,6-3 1,-1-4-22,0-6 1,0 0 67,0 0 1,1-3 3,-1-7 1,0 1-241,0-10 223,1 3-83,-8 2 0,4-5-353,-6 0 267,0 0 1,-11 5 148,-4 0 0,-2-1 0,-3 1 0</inkml:trace>
  <inkml:trace contextRef="#ctx0" brushRef="#br0">27341 7904 8223,'-12'-22'-250,"2"3"0,-1 3 250,6 2 0,-1 0 441,1 0 1,4-5-211,-4 0 0,3 0-393,2 5 1,-1-5 126,-4 0 0,3 0-90,-2 5 0,-3 4-70,3 1 214,-7 6 0,3-9 108,-7 8 0,1-1-93,0 5 0,1 2-12,4 2 0,-4 3-15,4 2 0,1 4 29,-2-4 0,7 4-44,-2 1 1,4 0-114,1 1 1,1-1 8,4 0 1,3 0 93,6 0 1,1 1-1,-1-1 1,0 0 51,0 0 1,5 2 11,0 3 1,0-3-44,-5 3 0,-4-3 14,-1-2 1,-4 0 3,4 0 0,-5 0-2,0 1 1,-2-6-22,-2 1 1,0-6 28,0 6-1,0-7 48,0 3 0,-2-1 5,-2 0 1,0-1-70,-5-4 1,4 0 9,-4 0 1,4 0-33,-4 0 1,5 2-201,0 3-761,-4-4 973,6 6 0,2-14 0,8-1 0</inkml:trace>
  <inkml:trace contextRef="#ctx0" brushRef="#br0">27583 7876 8250,'6'-8'324,"2"2"-268,6 6 0,7 0 264,3 0 1,9-2-247,5-3 1,-2-1-449,2-3 1,-7-4 140,3 3 1,-4-1-163,-2 2 0,-11 1-162,-2 3 114,-11 4 1,1-6 442,-10 7 0,-2 0 0,-14 0 0,-1 0 0</inkml:trace>
  <inkml:trace contextRef="#ctx0" brushRef="#br0">27753 7634 8212,'15'0'-407,"-1"0"1,-1 7 498,-4 2 0,2 12 590,-6 7 0,0 2-312,-5 8 1,-7-2-145,-2 2 0,-4 3-376,-1-3 0,1 3 133,4 2 1,-2-7-252,6-3 1,0-3 178,5-1 1,7-7 88,2-3 0,10-3 0,3-2 0</inkml:trace>
  <inkml:trace contextRef="#ctx0" brushRef="#br0">27583 8260 8017,'14'-5'-54,"0"0"0,2-1-44,3 1 1,5 2 464,9-6-135,-3-1 0,9 1-212,-5-1 1,-3 2-212,-7-1 1,-4-2-774,-5 6 509,-1 0 220,-6 5 0,-3 2 145,-10 3 0,-5 1 90,-9 3 0,-3 10 0,-6-3 0</inkml:trace>
  <inkml:trace contextRef="#ctx0" brushRef="#br0">27455 8388 8017,'-14'8'0,"6"-2"0,3-6 281,10 0 1,11-2-45,12-2 0,8-3-29,12-2 1,7-4-144,7 4 0,-1-4-212,-4-1 1,-5 4 87,0 1 0,-6-1-77,2-4 1,-6 6-487,-4 4 1,-5 2 621,-9 2 0,3 0 0,-5 0 0</inkml:trace>
  <inkml:trace contextRef="#ctx0" brushRef="#br0">27626 8089 8162,'-31'0'-144,"-2"0"1,8-1-212,-3-4 1,7-3 442,-3-6 1,7-7 355,-2-3 0,8 1-331,2-6 1,5 4-38,0-8 0,4 3 5,4 1 1,4 1-43,6 0 1,7 5-161,3 5 0,9 3 165,5 6 1,3 3-140,2 6 0,2 7 111,-2 8 1,1 5 3,-11 9 0,-6-1-61,-8 0 0,-5 6 59,-4-1 0,-4 5-5,-6-5 0,-12 5 54,-7-5 1,-8 0 1,-6-4 1,-10-1-67,-9 0 0,-5-1-179,-5-3 0,9 0 129,-4-10 0,9 2 67,1-12 0,14 0-45,4-9 0,12-5 36,3-9 0,6-4-31,8-10 0,3-4-56,6-5 0,7 1-127,13 3 0,5 4 114,4 11 1,3 4-104,2 9 1,0 4 25,-1 6 1,-5 8-58,-4 6 0,-11 7 223,-8 7 0,0 7 0,-6 1 0</inkml:trace>
  <inkml:trace contextRef="#ctx0" brushRef="#br0">27171 8914 8026,'-8'-2'-315,"3"-3"0,-1 2-60,1-6 621,0-1 0,4-6-102,-4-2 0,2 2-117,-7-3 1,-1 3 48,-8 2 1,0 1-129,-9 4 1,-2 2 53,-8 7 1,-6 0 28,6 0 1,-5 2 6,10 3 0,6 3 25,8 6-131,3 0 1,8 0 34,4 0 1,4 1-104,4-1 1,11 0 163,8 0 1,10 5-10,5 0 0,3 0 47,2-5 0,0 5 7,-1 0 1,-1 0-61,-3-5 1,-3 1 14,-6-1 0,-7 5-10,-3 0 1,-10 1 24,-4-1 1,-4-3-43,-1 3 0,0-3-3,0-2 0,-6 0-12,-3 0 0,-4-1-14,-1-3 0,0-4-89,-1-6 1,1 0-333,0 0 1,0-3 448,-1-7 0,1-6 0,0-12 0</inkml:trace>
  <inkml:trace contextRef="#ctx0" brushRef="#br0">27256 9027 8026,'28'-1'0,"1"-4"0,1-3 131,3-6 1,3 0 111,7 0 1,4-1-136,1 1 1,-1 5-202,-4-1 1,-13 2-798,-7-1 731,-5 2 256,-10 7 1,-5 0-98,-13 0 0,-5 7 0,-14 1 0</inkml:trace>
  <inkml:trace contextRef="#ctx0" brushRef="#br0">27441 8871 8026,'9'-8'155,"1"3"221,-1 4-255,5 1 1,-1 8 135,-4 6 1,3 2-258,-8 7 0,1 3 89,-5 7 0,-2-3 162,-2 3 1,-3-3-573,-2-1 0,-2-3-239,6-2 0,0 1-87,5-6 1,7-4 16,2-6 630,4-6 0,7-3 0,2-8 0</inkml:trace>
  <inkml:trace contextRef="#ctx0" brushRef="#br0">27853 8914 8026,'19'-10'42,"0"1"0,1 6 112,-1-2 1,-1 3-107,5 2 0,0 0-60,0 0 0,3 0-343,-7 0 1,-1 0-268,-3 0 622,-7 0 0,-2 7 0,-6 0 0</inkml:trace>
  <inkml:trace contextRef="#ctx0" brushRef="#br0">27924 8985 8026,'-14'8'0,"4"0"213,1-4 344,6-2-237,-4 4 0,7-4-29,0 3 0,8-4-611,7 4 0,5-4 241,9-1 1,7-1-657,7-4 735,12 4 0,10-18 0,6 3 0</inkml:trace>
  <inkml:trace contextRef="#ctx0" brushRef="#br0">28621 8743 8038,'14'6'0,"7"-2"65,2 5 1,4 2 172,1 8 1,3-2-76,2 7 0,-6-5 15,6 5 0,-11-2-383,6 2 139,-9 2 0,2-8 101,-7 6 1,-6-7-70,-3 2 0,1-3-765,-1-2 446,-1 0-756,-4 0 1109,-6-6 0,-2-1 0,-6-7 0</inkml:trace>
  <inkml:trace contextRef="#ctx0" brushRef="#br0">28962 8700 8038,'8'7'0,"-3"2"0,-4 5 90,-1 5 0,-6 4 202,-4 5 0,-7 4-464,-2 5 1,-8-3 118,-1 8 1,-1-7-314,-4 3 0,3-6 186,2 1 0,1-3-39,3-2 0,5-1-53,10-3 272,2-4 0,14-12 0,1-2 0</inkml:trace>
  <inkml:trace contextRef="#ctx0" brushRef="#br0">29090 8942 8038,'14'-8'-93,"0"2"46,1 6 0,-6 1 303,1 4 0,-7 3 448,1 6 1,-2 7-808,-2 3 1,0-2 48,0 1 1,0-5-396,0 1 0,0-3-22,0-2-110,0 0 267,0-6 1,2-2-361,2-6 674,-2-6 0,11-2 0,-6-6 0</inkml:trace>
  <inkml:trace contextRef="#ctx0" brushRef="#br0">29204 8899 8038,'9'-1'0,"1"-4"176,-7 4 0,5-6-64,-4 7-431,-2 0 266,11 0 0,-5 5-359,6 0 0,-5 4 412,1-4 0,-1 0 0,5-5 0</inkml:trace>
  <inkml:trace contextRef="#ctx0" brushRef="#br0">29502 8587 8038,'8'0'334,"3"8"-163,-6 6 0,0 6-126,-5 9 0,-2 4 123,-3 0 0,4 5-44,-4-5 0,-1 0 40,1-4 1,0-2 54,5-4 1,0 3-193,0-7 109,0 0-400,0-12 83,7 0 1,-1-10 15,3-7 0,4-1-24,-4-13 0,4 1-227,1-6 0,2-1 19,3-3 0,-3-2 64,3-3 0,-3-1 88,-2 6 0,0 6 211,0 8 239,1 3 0,-6 10-55,0 6 0,-5 14 263,0 14 1,-2 7-51,-2 8 0,-2 1 192,-2 3 1,2-4-142,-3 0 1,2-2 8,-2-8 1,4-5-209,-4-4 0,5-11 60,5 1 0,-2-9 14,6-1 1,3-8-140,6-6 0,3-10-132,3-9 1,3 1 77,-4-5 1,4-4-166,2-1 0,-3-1-525,-2 1 0,0-1 353,-10 5 1,3-4 67,-7 5 1,-4 6 51,-1 9 0,-3 2-285,-2 2 406,0 6 0,0 1 0,0 7 0</inkml:trace>
  <inkml:trace contextRef="#ctx0" brushRef="#br0">30114 9027 8038,'0'10'97,"0"-1"1,0 1 145,0 4 1,-5 2 548,0 3 0,-6 9-277,2 10 1,-9 3-1703,-1 2 1187,7 0 0,-7-1 0,3 1 0</inkml:trace>
  <inkml:trace contextRef="#ctx0" brushRef="#br0">14787 3583 11131,'-14'-21'-1353,"-1"12"1,8 4 1432,2 19 1,3 13 0,2 9 0</inkml:trace>
  <inkml:trace contextRef="#ctx0" brushRef="#br0">14431 5260 8234,'-26'-32'209,"2"4"0,5 3 1025,9 11-1523,4 6 1,12 3 160,4 10 1,9 4-734,5 10 861,2 3 0,9 7 0,2-1 0</inkml:trace>
  <inkml:trace contextRef="#ctx0" brushRef="#br0">14801 6810 8363,'-6'-34'0,"-4"1"-445,4 6 85,0 13 0,6 11 360,0 13 0,0-1 0,0 12 0</inkml:trace>
  <inkml:trace contextRef="#ctx0" brushRef="#br0">14659 8288 8187,'-22'-27'0,"3"4"0,11 2 0,8 7 0,13 6 0,15-11 0,8 3 0</inkml:trace>
  <inkml:trace contextRef="#ctx0" brushRef="#br0">24881 10321 8074,'0'14'-150,"0"1"0,0 4-309,0-1 0,0 8 191,0-3 1,-1 4 267,-4 2 0,-3-1 0,-6 1 0,-6-1 0,-3 0 0</inkml:trace>
  <inkml:trace contextRef="#ctx0" brushRef="#br0">24469 10819 7740,'21'-8'-783,"1"-5"705,0 5 0,10-6 78,-4 0 0,4 0 0,-4-1 0,-1 1 0,-3 0 0,1 6 0,-6 3 0,0 4 0,-5 1 0,0 6 0,0 4 0,-6 8 0,-3 6 0,-3 8 301,-2 1 0,-5 6 465,0-1 1,-4 3-365,4 2 1,0-7-303,5-2 1,0-6-331,0-4-46,0-4-142,0-6 0,5-7-179,0-7 0,4-7 280,-4-7 1,4-6-320,-4-4 636,0-3 0,1-1 0,2-1 0</inkml:trace>
  <inkml:trace contextRef="#ctx0" brushRef="#br0">24839 10876 8022,'8'0'-161,"4"0"-22,-2 0 0,7-7 64,2-2 0,8-5 153,1-5 1,2 1-1,8-5 1,-1 0-207,1 0 0,-4-3 172,-5 7 0,-7 1 0,-2 3 0</inkml:trace>
  <inkml:trace contextRef="#ctx0" brushRef="#br0">25052 10492 8022,'14'0'0,"-4"6"-71,-1 4 0,-6 8-102,2 6 0,-3 5 286,-2 4 0,0 3 280,0 7 0,-2 6-194,-3 3 1,4 0-48,-4 5 0,-1-5-50,1 5 0,0-3-83,5-12 0,0 2-338,0-10 0,5-8-157,0-7-128,6-3 320,-3-8 0,4-8-424,-2-9 708,3-10 0,-12-3 0,5-7 0</inkml:trace>
  <inkml:trace contextRef="#ctx0" brushRef="#br0">25450 10136 7939,'8'2'-419,"-3"3"1,-4 7 836,-1 7 0,-4 6-140,-1-1 0,-5 3-274,6 1 1,-7 1 26,1-1 1,-2 6-140,-3-1 0,3-5 83,2-4 0,-1-5-126,6 4 1,-4-10 9,4 1 117,0-9 1,7 1-16,3-6 1,3-8-5,6-6 0,5-2 9,0-7 1,5-1 19,-6-4 0,6-1 3,-5 1 1,6 1-200,-1 3 1,-2 4 103,2 5 0,-7 3 358,2 2-231,-9 4 1,-4 6 1,-8 8-2,-2 6 1,-9 2 16,-6 8 1,-5-1 1,5 6 0,-1-1-9,1 1 0,5-7-79,0-3 1,1-3 65,8-2-25,0-6-87,5-2 1,2-8-123,3-2 0,1-4 67,4-6 0,1 4-315,-7 1 352,7 5 152,-9-2 0,4 9 11,-6 7 0,0 1 249,0 12 1,0-4 135,0 5 0,-4 1-184,-1 9 1,-5-4 213,6 3-115,-7-3-285,9-2 1,-4-1 85,6-3 0,-5 1-100,0-6 0,0-5-460,5-4 178,0-7-326,0 3 110,0-6 174,0-6 85,0-2 0,0-11-208,0 0 1,0-6 122,0 1 1,5 2 271,0-2 0,4 1 0,-4-6 0,6 2 0,-1 4 0,2-3 43,3 7 0,-1 0 70,0 5 1,0 2 24,0 2 1,1 4 6,-1 6 1,0 0 317,0 0-177,-6 6-158,-2 2 1,-6 6-67,0 0 1,-6 5-25,-3 0 1,-6 5-149,-4-5 1,4 5-171,-4-5 121,-3 0 71,6-5 0,-5 5-55,7 0 0,0-2 45,0-7 0,4 1-1,1-7 5,6 1 119,-4-5 189,7 0-197,7-6 0,0-1 145,8-2 1,-1-2-66,0 6-48,7-6-22,-6 9 1,6-9 8,-7 7 36,0-7-5,1 9 31,-1-4-97,0 6 1,-8 1-101,-6 4 0,-3 3 89,-11 6 1,1 0-5,-10 1 1,-1 4-34,-4 0 45,-1 12 2,-6-7 0,4 11-8,-7-7 1,5-3 51,-5 4 0,6-9 229,-1 9-165,9-10 0,5 1 165,10-6 1,4-6-127,10-3 1,11-5 86,12-5 0,2-3-242,8-6 149,0 0-46,5-7 1,-6 6-614,1-4 237,-6 3 35,15-5 0,-15 6-208,6-4 0,-8 8-186,-6 1 101,-4 7 539,-12-3 0,-8 6 0,-8 0 0</inkml:trace>
  <inkml:trace contextRef="#ctx0" brushRef="#br0">25507 10918 7939,'0'8'41,"0"5"102,0-4 0,0 4-19,0 1 1,-5 7 32,1 2-112,-1-2 120,-1 6 1,-2-5-371,-7 6 0,6-4 16,-1 0 1,1-7-332,-5 2 430,0-3-6,6-2 0,-3-5-242,6 1 338,0-7 0,-1-3 0,-2-8 0</inkml:trace>
  <inkml:trace contextRef="#ctx0" brushRef="#br0">25578 10776 7939,'5'16'520,"0"3"-150,-1 9-130,-4 2 0,0 13 143,0 0-162,0-1-108,-6 7 0,4-8 68,-2-3 1,2 0-158,2-10 0,0 2-315,0-11 0,6 0-61,4-4 1,-2-7-886,1-4 1237,1-2 0,10-8 0,2-2 0</inkml:trace>
  <inkml:trace contextRef="#ctx0" brushRef="#br0">25777 10662 7939,'22'-6'30,"5"3"-15,-3-7 0,0 1-16,4-5 1,-3-5-1,8 0 1,-3-7 78,-1 3 0,-2 1 34,-4-2 0,-2 7-447,-7-2 157,-6 9-1,5-2 178,-12 10 1,-2 2 0,-13 9 0,-7 17 0,-7 4 0,-1 12 0</inkml:trace>
  <inkml:trace contextRef="#ctx0" brushRef="#br0">25749 10861 7939,'14'0'0,"5"-1"0,0-4 0,1-8-561,-1-6 1,-3-1 296,3 1 1,2 3 90,-2-3 1,0 2 243,-5-2 0,0 8 87,0-3 130,-6 9-7,-2-1-247,-6 6 1,-1 1 154,-4 4 0,-3 9 28,-6 10 1,5 3 137,-1 1 0,2 5-58,-1 0 0,-2 12 60,6-3 0,-5 2-235,6-6 1,-1 2-123,5-7 0,0-1 200,0-9-815,0-2 486,0-7 0,2-6-412,2-3 266,-2-4-17,10-1 1,-10-1-693,3-4 599,3-3 385,-7-6 0,6-13 0,-7-3 0</inkml:trace>
  <inkml:trace contextRef="#ctx0" brushRef="#br0">26204 10534 7939,'34'-36'-134,"-3"1"14,2 7 0,-3 6 376,-2 3 0,-1 3-5,-3 2 0,-4 6-38,-6 3-31,-6 4 0,-1 12 22,-7 3 1,0 10-277,0-1 1,0 4-360,0 2 0,-5-1 215,0 0 1,-6 1-228,2-1 443,-4-6 0,-1 5 0,0-5 0</inkml:trace>
  <inkml:trace contextRef="#ctx0" brushRef="#br0">26190 10691 7939,'14'-10'-48,"0"1"1,0 6 9,0-2 0,1-3-74,-1-1 1,2 2 81,3 2 0,-8-1-166,3 1 0,-8 1 139,4 4-43,-7 0 1,2 1-24,-10 4 0,-5 3 87,-9 6 0,4 5 294,-4 0-252,-3 6 46,6-9 0,-3 6 227,9-3 1,4-8-6,6 3-128,0-9 0,6 1-115,4-6 0,4-6-106,5-3 0,-2-6-305,7-3 0,-7 0 80,2-6 300,-9 7 0,2-10 0,-4 5 0</inkml:trace>
  <inkml:trace contextRef="#ctx0" brushRef="#br0">26190 10549 7939,'-2'28'-49,"-3"0"0,4 1 274,-4-1 1,3 2 334,2 3 1,0-1-248,0 6 1,-4-2-93,-1 2 0,-5 3-107,6-3 1,-3-3-194,3-2 0,2-3-653,-3-1 445,4-7 206,1 5 0,0-16-1254,0 3 900,0-9 0,6-1-293,3-8 728,4-11 0,1-13 0,1-8 0</inkml:trace>
  <inkml:trace contextRef="#ctx0" brushRef="#br0">26474 10762 7939,'-6'14'-109,"-9"-4"-52,-8-1 0,-1 2 159,-4 8 1,2-3 3,-7 3 0,-2-8-205,2-2 1,6-1 59,8 2 1,-1-4-194,1-6 16,6 0 260,1 0 10,10 0 0,-4-2 78,6-2 196,0 2 0,6-4-60,3 6 0,4 1 237,1 4 0,2 3 185,3 6-284,3 7-116,7-5 1,-4 6 57,3-3 0,-2-4-321,7 4 0,-2-9-608,3-5 1,-3-4 684,7-1 0,-6 0 0,2 0 0</inkml:trace>
  <inkml:trace contextRef="#ctx0" brushRef="#br0">26644 10620 7939,'8'0'277,"-1"6"-87,-7 3 0,0 4-28,0 1 0,0 1-30,0-1 0,0 0-111,0 0 1,0 0-98,0 1 1,0-1-311,0 0 1,-2 0-265,-3 0 458,4-6 192,-6-1 0,1-7 0,-2 0 0</inkml:trace>
  <inkml:trace contextRef="#ctx0" brushRef="#br0">26744 10293 7939,'9'15'-55,"1"4"0,-7 10 260,2 9 1,-4 4 378,-1 6 1,0-2-190,0 6 0,0-2 16,0 2 1,0 2-171,0-6 0,0 5-21,0-1 1,0-1-716,0 1 0,0-6 348,0 1 0,0-14 250,0-4 0,0-15 153,0 0-256,0-9 0,0-5 0,0-8 0</inkml:trace>
  <inkml:trace contextRef="#ctx0" brushRef="#br0">26929 10634 7801,'14'0'-138,"-4"6"205,-1 4 0,-6 7 156,2 2 0,-4 6-69,-1-1 0,0-3 33,0-3-751,0 5-143,0-8-135,0 0 842,0-9 0,0-19 0,0-3 0</inkml:trace>
  <inkml:trace contextRef="#ctx0" brushRef="#br0">27185 10165 7939,'14'6'-144,"-6"2"0,-2 6 464,-6 0 0,0 1-208,0-1 1,-6 2-46,-4 3 1,-4-2-172,-5 7 1,3-7 111,-3 2 0,1 2-287,3-3 125,-2 1-190,15-11 1,-2-3 107,8-10 0,6-7-3,9-7 0,1-7 54,4 3 1,3 2 78,-3 2 1,1 0 105,-1 5 0,1-2 0,-6 12 0,4-1 97,-4 5 1,7 0-105,-3 0 0,-2 1 688,-2 4 0,0-2-206,-5 7 1,-3-1-37,-11 5 0,0 2-90,0 3 1,-8-3 55,-6 3 1,-7-2-394,-7 2 1,1-3 84,3 3 0,-2-3-422,2-2 1,-1-1 201,1-4 0,-1 2-108,6-6 0,0-2-4,5-8 0,6-2-66,3-8 1,3 1 169,2 0 1,2 0 249,3-1 1,3 6 63,6-1 1,5 7-89,0-1 1,4-3-249,-4 3 1,5-3 79,-5 2 0,5 4-76,-5-4 1,0 2-156,-5-2-95,0 4 1,-6-4 40,-3 10 358,-4-4 0,-13 18 0,-4-3 0</inkml:trace>
  <inkml:trace contextRef="#ctx0" brushRef="#br0">27071 10634 7794,'0'9'-429,"0"1"1,0-5 299,0 4 0,0 1 492,0 4 0,0-5-159,0 1 0,-2-2-303,-2 1 0,1 4-15,-7-4-296,7-2-55,-10 5 235,12-10 1,-4 4 190,10-6 1,3-2 0,6-2 0,2-4 39,3-6 0,-2-2-26,7-3 0,-1 1 123,6-5 0,-1 4-122,1-5 1,-1 5 3,1-5 0,-1 7 133,0-2 1,1 3-75,-1 2 0,1 0 257,-1 0 0,-11 6 101,-2 3 175,-11 4 0,1 7-203,-10 3 1,-9 6-40,-9 3 0,-4-2-220,-2 3 1,1 3-172,-1 2 1,1-2 109,0 2 1,1-7-142,3 2 0,-1-5-521,6-4 1,5 1-83,4-6 302,7-1 1,-2-4 149,10 0 1,1-1 149,4-4 1,7 2 66,-3-7 1,4 7 447,-4-1-348,0 2 1,0 2 113,1 0 1,-8 2 274,-2 2 1,-3 4-180,-2 6 1,-2 1 361,-3-1-266,-2 6-119,-14-4 0,4 9-18,-7-6 0,2 2-253,-2-2 0,-3 1-102,4 4 1,-3 1 62,3-6 1,2 0 155,7-4-317,0-1 131,6-6 1,3-2-203,10-6 1,7-6-5,7-4 0,2-2-8,-2-3 0,3-4 119,6 0 1,-4 0-86,0 5 1,-5 0 153,4 0 1,-4 4-61,5 1 0,-5 6 350,5-2 0,-5 3 107,4 2 1,-5 2 122,1 3 1,-5 3-23,-5 6 0,-2 5 191,-7 0 1,-2 6-156,-3-1 0,-4 3-9,-10 1 0,-2 0-292,-2 1 1,-4-1 55,3 1 1,-7-2-476,-3-4 0,-5-1 244,1-3 0,-2-3-800,3 3 0,0-5 254,4-4 0,8-4-109,-4-6 0,10-2 45,0-2 657,4-10 0,-6-9 0,-1-5 0</inkml:trace>
  <inkml:trace contextRef="#ctx0" brushRef="#br0">27099 11103 7919,'45'5'0,"-7"0"0,-2 6 316,-3-2 1,7 4 491,-2 1 1,9 5-281,5 0 1,3 1-97,2-1 0,0-3-684,0 3 1,-8-3 217,-6-2 34,-7 0 0,-8 0 0,1 1 0</inkml:trace>
  <inkml:trace contextRef="#ctx0" brushRef="#br0">24611 12354 8035,'-1'-8'261,"-4"3"1,-3 4-283,-6 1 1,0 1-62,-1 4 0,-7 11 394,-6 12 1,-2 2-74,-8 8 0,0-1-299,-5 1 0,7 3-86,3-3 1,3 1-189,1-1 0,7-5 5,3-9 1,5 1-711,5-6 1039,-4 0 0,11-11 0,-4-2 0</inkml:trace>
  <inkml:trace contextRef="#ctx0" brushRef="#br0">24270 12695 8035,'14'21'0,"2"-4"100,3 7 0,-3 0 222,3 4 1,1 5 67,-1 0 0,0 2-100,-4-2 1,-1-3-484,0 3 1,-5-3-39,1-1 1,-7-5-582,2-1 192,-4-5 162,-1 2 0,-1-12 152,-4-3 0,2-4-245,-7-1 551,1-12 0,-5-4 0,0-12 0</inkml:trace>
  <inkml:trace contextRef="#ctx0" brushRef="#br0">24441 12823 8035,'28'-57'-170,"9"8"44,5 7 0,6 1 221,4 7 1,1 3-116,-5 7 1,4-1 16,-5 6 0,2 0 120,-1 5 1,-3 6 300,8 3-69,-8 4-162,-2 1 0,-3 0 207,-7 0 0,-5 6-247,-4 3 1,-11 9 7,1 1 0,-11 11 18,-3-2 0,-6 10-111,-9 0 0,-10 9-340,-3 5 1,-6-1 175,1 1 0,2-6-989,-7 1-392,0-2 1084,2-9 1,2-3-270,11-9 0,-3-4 403,7-5 1,-4-8 264,4-2 0,0-10 0,5-2 0</inkml:trace>
  <inkml:trace contextRef="#ctx0" brushRef="#br0">24725 12681 8035,'0'14'233,"0"7"174,0 2 1,0 4-739,0 2 175,-6-1 85,4 1 1,-10-7-287,2-3 281,4-3-33,-7-2 0,12-8 78,-4-6 1,5-8-137,5-11 1,2 2 79,8-7 1,0 0-233,4-4 0,-1 4 219,5 1 35,-5 5 69,9 4 1,-10 3 153,7 6 0,-2 0-105,2 5 0,1 0 112,-6 0 0,-2 7 8,-7 2 0,-4-1 243,-6 2 1,0-1-5,0 5 0,-2 2-117,-2 3 0,-11-3-306,-8 3 0,-1-3 56,-4-2 0,2 0-255,-7 0 0,8-1 26,1-4 0,8-1-65,2-3 0,2-5 249,7 0 0,0-13 0,5-9 0</inkml:trace>
  <inkml:trace contextRef="#ctx0" brushRef="#br0">25635 12070 8115,'-13'9'6,"4"1"0,1-1-993,3 5 369,4 7 692,-6-5 1,3 9 590,-1-6 1,0 0-164,5-5 1,-5 0-185,1 1 0,-1-6 248,5 1-236,0-1-334,0 5 1,-2-6-290,-2-3-540,2 3 556,-4-7 0,6 4-201,0-10 1,0-7 151,0-7 0,1-5-51,4 5 1,5-6 391,8 1 1,-2 4-135,3 1 0,3 0 177,2 4 0,3 0 155,1 10 1,1 0 195,-1 5 1,-1 2-93,-3 2 1,-2 4 61,-3 7 1,-8 0 139,3 4-232,-9-3-85,1 11 1,-7-6-104,-4 2 0,-3 3-38,-6-8 1,-7 3-219,-3-2 0,-2-5 32,-3 0 1,-1-1-258,-3-8 0,8 4 171,-4-4 0,6 0-31,-1-5 1,5-7 249,9-2 0,-1-4-98,7-1 1,-1 0 117,5 0 0,6-1-19,4 1 0,4 5 165,5-1 0,3 2-122,6-1 1,7-4 5,3 4 0,2 1-47,-2-2 1,1 2-21,-6-1 1,0-2-34,-4 6 0,-7 0 65,-3 5-198,-3 0-31,-8 0 103,-2 0 0,-9 7-315,-7 2 148,-6 4 71,-12 7 0,-13-2-228,-6 6 1,-7-1 426,-3 6 0,-6-1 0,-2 1 0</inkml:trace>
  <inkml:trace contextRef="#ctx0" brushRef="#br0">25280 12667 8072,'19'0'-51,"0"0"0,6-2 52,-2-2 1,9 0 110,1-5 1,2-1 114,-2-4 1,4-2-335,5-3-65,7 4 222,2-6 1,4 2-139,-3 0-767,3 0 746,-17 5 0,2 5-231,-16-1 0,-4 7-54,-6-2 394,-6 4 0,-8 7 0,-8 2 0</inkml:trace>
  <inkml:trace contextRef="#ctx0" brushRef="#br0">25692 12653 8042,'-2'12'176,"-2"-2"99,2 2 1,-9-4-10,6 6 0,-6-4-36,2-1 1,-6 2-243,-4 8 0,4-3-27,-4 3 0,3-5-173,2-4 439,0 3 105,-1-12-834,7 5 1,2-13 227,6-8 1,6 0-162,4-9 1,9 0 139,5-4 1,4-1-3,5 1 1,2 1 156,3 3 0,3 4 38,-3 6 0,1-1 173,-1 1 1,0 6 95,-9 3 1,1 4 479,-11 1 1,-7 6-335,-7 4 0,-4 7 228,-1 2 0,-1 6-159,-4-1 1,-4 3-37,-10 1 1,-2 1-97,-3-1 0,-6 1-266,7-1 1,-7-1 18,6-3 0,-1-4-293,1-6 1,-1-1-1137,6-4 1068,0-2 1,6-9-241,4-3 1,2-4 179,7-10 0,0-3 104,0-7 0,7 1 314,2 0 0,4 4 0,1 0 0,0 7 0,1-2 0,-1 9 0,0 6 0,0 5 308,0 9 0,-6 2-121,-3 17 1,-3 1 314,-2 8 1,-7 7-166,-2-2 0,1-2-42,-2-3 1,1-6-79,-5 1 1,0-3-184,-1-2 0,1-1 72,0-3 0,4-4-280,1-5 6,-1-7-59,3-2 0,0-12-152,7-4 1,0-7 174,0-2 0,8-7-9,6 3 1,1-4 84,4-2 1,1 3 47,-1 2 1,2 3 50,-2 7 1,-4 2 219,4 2 0,-3 4-116,-2 6 0,-6 6 96,-3 4 0,-3 2 65,-2 2 0,0 5-122,0 0 1,0 2 310,0-2 0,0-3 217,0 3-221,0-4-335,0 0 1,6-8-237,3-2 1,4-5-414,1-5 1,2-4 297,3-10 0,-2 2-145,7-7 0,-7-1-16,2-9 0,2 1-592,-2-9 1018,0 2 0,1-21 0,2 2 0</inkml:trace>
  <inkml:trace contextRef="#ctx0" brushRef="#br0">26417 12183 7983,'28'-28'0,"-5"8"245,-4 5 1,-4 3 372,0 7 0,-8 8-281,-2 11 1,-10 7 50,-4 7 1,-12 7-198,-7 3 0,-2 3-152,-8 2 0,0-1 142,-5 1-1040,1-7 1056,5 5 0,3-9-509,5 6 1,7-7-226,3 3 1,3-11-1668,2-4 1608,6-3 596,2-8 0,6-8 0,0-8 0</inkml:trace>
  <inkml:trace contextRef="#ctx0" brushRef="#br0">26275 12553 7983,'14'14'0,"-4"2"227,-1 3 1,-6 3 396,2 7 0,-4-1-327,-1 0 1,0 6-282,0-1 1,-6-2-26,-3-7 0,1 1 99,-2-6 0,6 5-1436,-6-5 826,1 0 520,1-5 0,-11 0 0,3 1 0</inkml:trace>
  <inkml:trace contextRef="#ctx0" brushRef="#br0">26389 12738 7983,'41'-29'13,"-3"1"0,1 1-29,-6 3 1,5-1 117,-5 6 1,5-4 262,-5 4 0,1-2-275,-6 2 0,-6 3-68,-3-3 0,-3 4-33,-2 0-287,0 1-118,-6 0 1,-8 1 111,-9 4 1,-9 3-290,-1 6 284,-6 0 149,9 0 1,-9 0-12,6 0 0,0-5 171,5 0 0,6-6 0,3 1 0,-1 3 72,1-3 80,0 7 395,5-3 0,0 12-11,0 3 1,0 10 141,0 5 1,0 9-317,0 5 0,0 3 175,0 2 0,0 0-140,0-1 1,0 2-173,0 4 0,2-4 299,3 3 0,-4-9-114,4-5 0,1-2-318,-1-3 1,5-11 116,-6-2 0,7-11 40,-1 1 1,3-7-107,1-7 0,2-4-102,3-15 1,1-4-216,4-10 0,3-1-432,-4 0 1,3-4-582,-3 0 0,3-2 576,-7 1 0,-1-1 611,-3-3 0,-1-3 0,0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11687 8103 8395,'-14'0'-754,"0"0"473,0 0 963,6 0-583,-5 7 1,12 1-7,-4 6 1,3 0 122,2 0 1,5 0-73,0 1 0,4 4 132,-4 0 0,5 4-128,-6-4 1,6 5 15,-6-5 0,6 1-59,-5-1 0,6-3-27,-2 3 0,2-3 17,-1-2 0,2 0-198,-2 1 1,1-1-15,-2 0 0,2 0 113,-6 0 0,5 1-153,-6-1 125,7 0 0,-3-1-6,7-4 1,-1-2 14,0-7 0,0 4 8,0 1 1,5 0 9,0-5 0,7-5 5,-3 0 0,-1-4 21,2 4 1,-5-1-21,5 1 1,-7 3 0,2-2 0,2 2 1,-2 2 1,4 0 15,-4 0 1,7 0-14,-3 0 0,4-5 2,2 1 0,4-1 27,0 5 0,6-2-24,-1-2 1,3 0 218,2-5 1,-2 4-59,-3-4 1,2 6-138,-7-2 0,0 2 29,-5-2 1,1 3-24,-1-2 1,2 2 54,3 2 1,-1 5 7,6-1 1,-5 6-80,5-5 1,0 4 35,5-4 1,-1 0 16,1-5 0,0 4-14,-1 1 0,2 0 17,4-5 1,9-5-14,9 0 1,5-4-365,5 4 1,-7-4 281,7 4 1,-16-5-16,7 6 0,-10-3 30,4 3 0,4 2 21,1-3 0,4 4 73,1 1 1,-2 0-83,-2 0 0,-9 0 122,-6 0 1,7 0-96,7 0 0,4 0-49,1 0 1,5 0-22,-1 0 0,1 0-9,-5 0 0,-3-2 5,3-3 0,0 4-6,-28-1 0,0-1 1,32 2 14,6 1 0,-8 0 0,-7 0 0,-1 0 24,-4 0 0,-1 0-19,7 0 1,-2 0 41,1 0 0,-3 0-80,-6 0 0,-6 0 81,-4 0 1,-4 1 33,-5 4 1,3-4 7,-3 4 1,3-3-59,1-2 0,1 1 14,0 4 1,-1-3 113,1 2 0,-5-2-119,0-2 0,-7 0 35,2 0 1,-4 5-55,-5-1 0,1 3-7,-6-2 1,5-4-20,-6 4 1,1 1-5,-4-1 0,4 4-134,0-4 1,0 6 89,-5-1 1,0 2 61,0 3 0,0-3-77,1-2 180,-1 9 0,0-10-24,0 10 1,-1-3-29,-4-2 1,-1-6 17,-3-3 50,-3 3 133,4-7 1,-5 4-131,4-10 1,-3-3-53,3-6 0,-4 0 14,-1 0 0,0-2-108,0-3 0,5 3 30,0-3 0,1-1-139,-1 1 1,-2-5-2,6 5 0,1-6 99,4 1 0,0 2-175,0-2 1,1 7 103,-1-2 0,0 3 158,0 2 1,1 0-134,-1-1 0,0 6 169,0-1 1,0 7-51,1-1 1,0 2-31,4 2 0,-3 0 32,3 0 0,-2 0 9,2 0 0,-1 0-173,6 0 1,4 0 84,5 0 0,13 0-5,1 0 0,9 0 19,5 0 1,-2 0-19,2 0 1,-1 0-141,2 0 0,3-2 334,6-2 0,-31 3 0,2 0-66,0-1 0,1-1 1,6 0-1,0 0-127,-1 1 1,-1-1 0,1-2 0,0-1 190,-3 1 1,0 1 0,6 0 0,1 1-85,2 1 0,1 0 0,4-1 1,1-1-76,-6 2 1,1 0 0,3-3 0,0 0 76,-1 3 0,0-1 1,0-1-1,0-1-110,2 2 1,0 1 0,-1 0 0,-2-1 27,-1 3 1,-1 0 0,-1-2-1,0 0 21,-3-1 1,0 1 0,-2-1-1,0 1-24,2 2 1,-1 0 0,-6-2 0,-2-1-8,2 2 1,-1-2 0,28-8 40,-8 1 1,-6-2-4,-3-3 0,0 1 215,-5 0 0,-2 0-110,-9-1 1,3 0-215,-7-4 1,5-3-375,-5-7 1,-4 6 484,-6-1 0,1-5 0,1-4 0,-3 2 0,-3 1 0,0 1 0</inkml:trace>
  <inkml:trace contextRef="#ctx0" brushRef="#br0">14062 611 8284,'-13'10'0,"4"-1"0,-4-6 0,7 5-255,-4-3 293,4-3 320,6 4 1,6-6-113,4 0 1,9-5-71,4 0 0,6-10-283,4 0 1,3-7 92,7 3 0,0-4-442,-1 4 1,-7 0 244,-7 5 0,-1 6-427,-8 3 638,0 3 0,-11 2 0,-2 0 0</inkml:trace>
  <inkml:trace contextRef="#ctx0" brushRef="#br0">14375 853 7405,'-7'-8'-677,"6"2"1198,-6 6 1,7 8-182,0 6 0,0 2-52,0 7 0,-4-1-153,-1 2 1,-5 3-52,6-3 0,-7 1-1,1-1 1,-3 1 47,-1-6 1,0 6-254,0-1 0,-5-2 103,0 2 1,0-7-509,5 2 1,0-3 229,-1-2 1,-2-4-330,3-1 1,-4-6 625,9 2 0,-4-4 0,-1-1 0</inkml:trace>
  <inkml:trace contextRef="#ctx0" brushRef="#br0">14318 1095 8233,'20'0'-234,"1"-5"-29,2 0 0,3-4 367,-7 4 1,4-1-5,-4 1 0,-4 3-978,-6-2 878,-6 2 0,4 8 0,-7 2 0</inkml:trace>
  <inkml:trace contextRef="#ctx0" brushRef="#br0">14318 1095 8233,'8'6'0,"3"-3"-46,-7 7 1,3 1 150,-3 8 0,0 1 337,5 4 0,-6 7-114,2-2 0,-3 2-168,-2-2 1,4-2-398,1-4 1,0 3 201,-5-7 1,5 4-1270,-1-4 820,1 0 484,-5-4 0,6-8 0,2 0 0</inkml:trace>
  <inkml:trace contextRef="#ctx0" brushRef="#br0">13863 2218 8471,'12'-2'351,"-2"-3"0,4 2-454,0-6 93,1-1 0,7-4 169,-3 0 1,3-2 53,6-3 0,-4 3-656,0-3 0,-7 4 267,2 0 1,-3 1-356,-2 0 0,-5 4 42,1 1 489,-7 6 0,-3-10 0,-8 5 0</inkml:trace>
  <inkml:trace contextRef="#ctx0" brushRef="#br0">13976 1919 8209,'2'-8'-309,"3"4"352,-4 2 1,12 4 198,-4 2 1,-2 4 20,-2 6 0,2 9-221,3 5 1,-4 7 121,-1 7 1,-3 3-122,-2 2 0,0-1-16,0 6 0,0-6-106,0 1 0,0-3 1,0-1 0,0-8-555,0-7 240,0 1 239,0-14 0,-2 0-120,-3-11 1,2-8 20,-6-6 0,4-4-360,-5-5 613,1-3 0,-5-7 0,-1 1 0</inkml:trace>
  <inkml:trace contextRef="#ctx0" brushRef="#br0">13962 2289 8209,'8'14'-450,"-2"0"362,-6 0 0,0 1-127,0-1 1,-6 0 122,-3 0 0,1 1 139,-2-1 0,1-2-279,-5-2 1,4-2 231,1-3 0,-1-4 0,-4 5 0</inkml:trace>
  <inkml:trace contextRef="#ctx0" brushRef="#br0">13976 2232 8209,'15'-5'0,"-1"1"0,5-6 40,0 5 0,0 1 455,-5 4-448,7 0 0,-6 0-233,4 0 1,-8 0 117,-1 0-339,-7 0 1,3 1 15,-6 4 391,0-4 0,0 12 0,0-5 0</inkml:trace>
  <inkml:trace contextRef="#ctx0" brushRef="#br0">14204 1834 8209,'8'6'-680,"-2"2"631,-6 6 1,2 1 48,3-1 0,-2 0 285,6 0 1,-4 0-134,4 1 0,2-7-508,8-4 1,-3-2 126,3-2 0,2-2-195,-2-2 0,4-6 424,-4-9 0,7-3 0,-4-6 0</inkml:trace>
  <inkml:trace contextRef="#ctx0" brushRef="#br0">14517 1749 8209,'-10'1'-301,"1"4"0,-1 3 357,-4 6 0,-5 7 553,0 2 1,-5 1-438,6 4 0,-8-2-416,3 7 0,-3-5 49,3-4 1,2-2 186,7-3 1,6-8-371,3 3 267,4-9 1,2 1 58,4-6 0,8-6-50,6-3 1,4-4 9,-4-1 1,6 0 42,-1-1 0,1 3 4,-1 2 1,-3-1-5,-7 6 1,0 1 0,0 4 1,-4 0 168,-1 0-152,-6 0 1,2 6 66,-10 3 1,-4 6 8,-10 4 0,2 3 23,-7 6 0,0 1-31,-4-1 1,-1 0 108,1 1 1,6-7 69,3-3-132,3-3-44,8-2 1,3-6 14,10-3 1,5-10-69,9-5 0,3-4-3,6-5 0,-1 3-11,-3-3 1,1 8-23,-6 2 0,0 4-385,-5-4 414,-6 6 0,-2 3-19,-6 9 0,-1 4-220,-4 1 1,-4 6 127,-10 4 0,-2-2 230,-3 2 0,-1-7-14,6 2 0,-5-3 242,5-2 1,2 0 371,8 1-440,-4-7 1,13-2-162,0-6 0,8-2 61,11-2 0,-2-4-178,7-7 0,0 1 89,4 0 0,-1 0-517,-3 0 0,1-1 12,-6 1 1,-2 5-617,-7-1 1051,2 7 0,-10-10 0,4 6 0</inkml:trace>
  <inkml:trace contextRef="#ctx0" brushRef="#br0">14431 2147 8209,'-7'-7'-327,"0"6"1,7-4 722,0 10 0,0 9-62,0 10 1,5-2-258,0 1 0,1 1 58,-1 5 1,1-1-245,4 0 1,1 1-171,-7-1 0,6-4-249,-5 0 0,4-1 528,-4 6 0,0-1 0,-5 1 0</inkml:trace>
  <inkml:trace contextRef="#ctx0" brushRef="#br0">14033 3028 8209,'7'8'237,"1"-2"-237,6-6 0,6-6-234,4-3 1,8-6 202,1-4 0,8-3 276,2-6 0,-2-1-181,1 1 1,-1 1-43,-8 3 0,-1-1-327,-8 6 0,-5 0-88,-10 5-432,4 0 293,-12 0 532,6 6 0,-14-5 0,0 5 0</inkml:trace>
  <inkml:trace contextRef="#ctx0" brushRef="#br0">14318 2573 8209,'1'-9'-435,"4"-1"1,-2 7 361,7-2 1,-6 10 379,6 5 0,-1 4-22,6 5 1,-3 9-75,-2 10 0,2 3 184,-2 2 0,-2 6-117,1 3 1,-4-2-126,4 3 1,-5 3-101,0 6 1,3 0-235,-3-6 1,1-2 43,-5-6 1,5-3 15,0-11 1,-1-3 169,-4-7-42,0-4-759,0-5 1,-4-9 309,-1-6 0,-5-8-236,6-11 0,-7-3 678,1-6 0,-3-14 0,-1-2 0</inkml:trace>
  <inkml:trace contextRef="#ctx0" brushRef="#br0">14403 3099 8114,'-14'14'350,"0"1"1,-1 5-107,1 4 0,-5 3-153,0 1 0,-4 1-104,4-1 1,-7-4-270,3-1 1,2-5-1183,2 1 1464,-3-3 0,0-9 0,-7 0 0</inkml:trace>
  <inkml:trace contextRef="#ctx0" brushRef="#br0">14389 3014 8235,'14'0'-6,"0"0"5,0 0 1,1 0 642,-1 0 0,5 0-189,0 0 0,6 0-322,-1 0 0,3-2-581,1-2 1,0 0 268,1-5 1,-7 6-599,-3-2 1,-8 3 118,-1 2 660,-7 0 0,-3 13 0,-8 3 0</inkml:trace>
  <inkml:trace contextRef="#ctx0" brushRef="#br0">14332 3256 8522,'20'0'610,"-2"0"-245,6 0 0,1-2-129,8-3 0,2-4-593,3-10 357,9 3 0,-3-11 0,13 5 0</inkml:trace>
  <inkml:trace contextRef="#ctx0" brushRef="#br0">6427 10222 8103,'0'-15'-345,"0"1"669,0 6 622,0 2-767,0 6 1,5 6-50,-1 4 1,3 9-114,-3 4 92,-2 4 0,4 8 70,-6 3 1,0 6-23,0-1 0,0 7-151,0-7 1,0 3 140,0-4 0,0-5-2,0-4 1,2-5-68,3-4 1,-2-5-303,6-9 0,-4 1 72,4-7 1,-4-1-5,5-7 0,-6-4 38,6-6 0,-1-2 113,6-3 0,-6-2-215,1-2 1,-3-3 101,3 7 0,3-4 45,-4 4 1,-1 0 72,1 5 0,-4 6-24,5 3 122,-7 3 134,9 2 1,-5 11 215,2 4 1,2 8-209,-6 1 1,5 3 43,-6 1 0,6-1 31,-6-3 1,8-4-32,-3-5 1,-1-3-38,1-2 0,1-4-5,4-6 0,-3-2-116,3-2 0,-3-6-153,8-9 0,2-8-673,-2-6 0,5-6 406,-5 1 1,1-3-358,-1-2 1,-5 2 55,0 3 595,1-3 0,-7 11 0,6-5 0</inkml:trace>
  <inkml:trace contextRef="#ctx0" brushRef="#br0">7650 10037 7959,'6'-8'18,"2"0"152,6 3 0,5 4-114,0-4 1,1 3 84,-1 2 0,2-4-191,3-1 1,3-5 20,-4 6 1,4-6-116,2 5 1,-3-4-88,-2 4 1,-3-4 20,-7 4 210,0 0 0,-6 5 0,-2 0 0</inkml:trace>
  <inkml:trace contextRef="#ctx0" brushRef="#br0">7792 10094 7960,'0'14'-695,"0"0"1,0 0 418,0 1 0,-5 0 737,0 4 1,1 3-161,4 7 0,0 1 84,0 3 0,-2 3-104,-3 7 1,4 4 22,-4 1 0,3-1-66,2-4 0,0 3-57,0-4 1,0 9-60,0-9 0,2 6 42,3-1 0,-4 4-98,4 6 0,-3 3-74,-2-3 0,0 3 46,0-8 0,0 1 95,0 0 1,0-3-125,0-3 0,0-1 107,0 6 0,-2 1-56,-3 3 1,2-3 61,-6-1 0,5-2 19,0 2 0,-3-3 26,3-6 0,-1 0-54,5-1 1,-2-1-48,-2-3 1,2 3 42,-3-3 1,4 3-96,1 2 1,0-2 67,0-3 0,0 3 106,0-3 0,0-3-216,0-2 0,0 2 68,0-2 1,0 0 8,0-5 1,0 1 1,0-1 1,0 1-43,0-1 1,1 0 39,4 1 0,-3-2-59,2-4 0,3 3 26,-3-7 0,3 4-10,-3-4 0,-2 0 65,3-4 0,-2-6-7,2 0 27,-4 1-66,12 4 0,-10-6 293,6-3-225,1 3 0,4-7-29,0 4 1,1-3 18,-1-2 1,2 0-21,3 0 1,3-5-116,6 0 1,1-6-182,-1 2 1,2 1-1237,3-2 0,-3 2 243,3-1 1226,-9 3 0,3-1 0,-5-1 0</inkml:trace>
  <inkml:trace contextRef="#ctx0" brushRef="#br0">10095 9724 7866,'0'-8'-208,"2"2"373,2 6 0,-2 3 130,3 6-126,-4 1 1,4 17-39,0-4 0,1 11-26,-1 4 1,-4-2 109,4 2 1,1-2-99,-1 2 0,5-2-84,-6-2 0,6-4 96,-5 3 1,4-10-222,-4-4 76,6 3 0,-5-10 45,4 2 1,-2-9-85,-4-1 0,-1-10 96,7-8 1,-5-2-186,4-8 1,-4 1 88,4-6 1,-4 1-235,5-1 0,-2-4 76,1 0 0,4-5 50,-4 5 0,2-5 62,-1 5 1,2 4 24,-2 6 0,-2 7 516,1 2-336,-6 6 1,8 9 243,-6 4 1,1 4-129,-1 10 1,-3-1 233,2 6 0,3-2-125,-2 1 1,1-2-11,-1-7 0,1 0-63,3 0 1,4-6 129,-4-3-326,4-3 0,1-9 144,1-2 1,0-10-301,4-5 0,-3-7 62,3-2 0,-8-2-173,-1 2 0,-2 3 39,1-4 1,-3 9-322,-6 1-108,0 7 83,0-3 1,0 13-436,0 7 0,-4 7 389,-1 7 0,-5 6-403,6 4 963,-1 3 0,5 1 0,0 1 0</inkml:trace>
  <inkml:trace contextRef="#ctx0" brushRef="#br0">10735 9994 8681,'0'14'824,"0"-4"-403,0-1 0,0 6-291,0 3 1,0 3 106,0-2 1,0-2-296,0 7 1,0-7 103,0 2 1,1-3-198,4-2 1,-2-4 116,7-1-1680,-7-5 1011,10 2 1,-10-9 702,6-7 0,1-6 0,4-12 0</inkml:trace>
  <inkml:trace contextRef="#ctx0" brushRef="#br0">10877 9525 7969,'9'0'0,"1"0"0,-1 0 76,6 0 1,-1-2-97,0-2 24,0 2-303,1-4-453,-1 6-186,-6 0 938,-2 0 0,-6-7 0,0 0 0</inkml:trace>
  <inkml:trace contextRef="#ctx0" brushRef="#br0">10934 9525 7969,'0'14'0,"0"0"0,-5 5-107,0 0 1,-4 5 133,4-5 0,-4 5 595,4-5 1,0 4-201,5-4 0,0 5 97,0-5-268,0 0 1,7-6-29,2-4 1,4-3-426,1-6 1,0 0 209,0 0 0,1-6-637,-1-3 0,2-4 377,3-1 0,-4-1-601,4 1 1,-8 0 32,-1 0 820,-7 0 0,10-7 0,-6-1 0</inkml:trace>
  <inkml:trace contextRef="#ctx0" brushRef="#br0">11133 9525 7172,'8'9'-57,"-3"1"0,-4-1 264,-1 6 0,0-6-84,0 1 1,0-1-312,0 5 1,-5-4-48,1-1-467,-1-6 702,5 4 0,0-7 0,0 0 0</inkml:trace>
  <inkml:trace contextRef="#ctx0" brushRef="#br0">11304 9454 7969,'14'0'0,"-5"-5"-104,1 0 0,-1 1-401,5 4 1315,1 0-441,-1 0 1,0 0-312,0 0 1,-6 1 99,-3 4 1,-2 3-103,2 6 0,-4 7 82,4 2 0,-5 4-114,-5 2 0,2-1-33,-6 1 1,4-1-153,-4 0 0,-1-1-447,-4-3 0,1 1 108,4-6 500,-4 0 0,-1 2 0,-8 1 0</inkml:trace>
  <inkml:trace contextRef="#ctx0" brushRef="#br0">8389 10264 8035,'-14'0'152,"1"-1"308,4-4-253,2 3 1,9-4-5,3 6 0,-1 0 0,11 0 0,0 0 140,9 0 0,9 0-113,0 0 1,7 0-20,3 0 0,10 2 47,4 2 1,3-2-280,-3 3 0,3-4 72,-3-1 0,1 0-364,-10 0 0,1 0-90,-2 0 1,4-1-260,6-4 0,-5 3 662,0-2 0,0 2 0,5 2 0</inkml:trace>
  <inkml:trace contextRef="#ctx0" brushRef="#br0">11645 10079 6822,'16'0'678,"3"0"0,4 0-229,10 0 0,4 0-138,5 0 1,3 0 91,2 0 1,-3 0-116,4 0 0,-4 0-119,-1 0 0,4-4 63,0-1 0,10 0-129,-5 5 0,7-5-50,-7 1 0,-5-1-237,-4 5 1,-8 0-717,-12 0 1,-2 0 134,-7 0 765,-6 6 0,-2 2 0,-6 6 0</inkml:trace>
  <inkml:trace contextRef="#ctx0" brushRef="#br0">13209 9639 7923,'0'-8'-163,"6"-3"271,4 6 0,-3 0-45,3 5 1,1 0 183,8 0-84,-3 0 1,6 0 8,-3 0 0,3 0-76,6 0 0,1 0-133,-1 0 0,-4 2 128,0 3 1,-7-2-64,2 6 1,-3-4 26,-2 4 1,-5-1-175,1 2 1,-7 2 49,2-2 0,-4-2-22,-1 1 0,0 1 127,0 4 0,0 5-7,0 0 1,-1 6 35,-4-1 1,2 3-39,-7 1 1,6 1-11,-6-1 0,2 0 25,-1 1 0,-2 1 131,6 3 0,-1-1-72,1 6 0,3-5 93,-2 5 1,2 1-105,2 9 0,-5 4 21,1 9 0,-1-1-126,5 7 1,-5-6 123,0 6 1,-4-1 134,4 5 0,0-3-117,5 3 1,0-3-126,0 8 1,0-5 52,0-5 0,2 4-144,3-4 1,-2-1 69,6 1 0,-4 5-85,5 5 0,-6-36 1,-1 1 1,7 34 1,1 1 69,-6-5 1,4 0-118,-4 1 1,4 0-212,-4 4 0,5-3 425,-6 2 0,1-2-10,-5-2 0,5-1-20,0-4 1,-1 4-35,-4-4 0,0-4-15,0-6 1,0-7 95,0-11 1,0-5-53,0-9 1,-1-3 111,-4-7 1,2-5 126,-7 1 0,6-7-282,-6 2 1,-1-4 258,-8-1 0,3-6-487,-3-3 0,-1-3 105,1 3 0,-5-4-164,5 4 0,-11-4-638,2-1 1,-5 0 937,-1 0 0,-2-1 0,-6 1 0</inkml:trace>
  <inkml:trace contextRef="#ctx0" brushRef="#br0">10180 10918 7943,'0'-14'-709,"0"0"748,0 6 726,0 2-564,0 6 0,5 1-23,0 4 0,0 4-19,-5 10 0,1 0 6,4 10 0,-4-4-7,4 8-23,-3 3-34,-2-6 1,0 10-149,0-7-50,0 0 141,0-4 0,0-1-136,0 1 1,0-7 105,0-3 0,0-4-21,0 0-131,0-7-44,6-2 187,-4-6 0,6-6-294,-4-4 130,-2-3-37,11-7 1,-6-2-124,8-7 1,-6 1 180,1 0 0,-1-1 33,5 1 0,-1 6-1,-4 3 13,4 3 1,-5 8 409,6 3-158,-6 4-89,-2 7 1,-1 2 363,0 6-205,0 0-12,1 7 1,-4-4 166,2 7 0,3-2-125,-3 2 1,6 1-59,-5-6 1,4 0 92,-4-5 3,6 0 42,-3 0-2,6-6-38,0-1-150,0-7-119,-6-7 1,3-1-122,-6-6 75,6-6 82,-9 4 1,9-11-70,-7 3 1,8-2-63,-3-3 1,-1-4-240,1 0 1,-4-7-114,5 2 0,-2-3-271,1-1 0,4 7-759,-4 6 743,-3 1-22,1 12 726,-7 2 0,6 1 0,2 5 0</inkml:trace>
  <inkml:trace contextRef="#ctx0" brushRef="#br0">10749 11217 7932,'0'-8'-106,"0"2"479,0 6-6,0 0-54,6 6-288,2 2 1,6 6 101,1 0 0,-6 0-115,1 1 1,-6-3-60,6-2-76,-7 2 118,10-4 1,-12 6 74,4 1-76,-3-1 1,-4 0-100,-3 0 1,2 1 62,-6-1 0,-1 0-10,-4 0 0,-5 0-156,0 1 213,0-1-15,5 0 0,0-4 214,-1-1-207,7-6 72,-4 4 171,10-1-155,-4-5 0,14 6 22,6-7 1,0 0-93,5 0 0,2-5-103,-2 0 0,6-1-672,-1 1 360,-4 4 233,1-12 0,-5 7 167,3-4 0,-4-2 0,6 4 0</inkml:trace>
  <inkml:trace contextRef="#ctx0" brushRef="#br0">10991 10748 8076,'14'0'1201,"0"0"-1051,0 0-59,7 0-69,-5 0 0,6-2-185,-3-3 1,-2 2 152,7-6 1,-7 4-276,2-5-276,-3 7-475,-2-3 1036,-6 6 0,-8 6 0,-8 2 0</inkml:trace>
  <inkml:trace contextRef="#ctx0" brushRef="#br0">11076 10833 8059,'0'8'-696,"0"4"586,0-4 0,-2 7 858,-2-1-389,2 0 1,-6 2-147,4 3-92,2-3 0,-6 9 32,3-6 0,4 4-3,-4-4 0,3 0-74,2-4 1,0-6-121,0 1 0,7-7 148,2 1 0,5-2-116,5-2 0,-3-6-244,3-4 1,2-2-85,-2-3 1,1 1-956,-1 0 893,-3-7 0,3 6 402,-10-4 0,4 3 0,-5 2 0</inkml:trace>
  <inkml:trace contextRef="#ctx0" brushRef="#br0">11275 10861 8059,'8'7'-456,"-2"1"1,-1 6 604,0 0 162,0-6-213,-5 5-508,6-6 205,-5 1 19,6-1 1,-6-7-166,4 0 351,-3 0 0,10-7 0,-4-1 0</inkml:trace>
  <inkml:trace contextRef="#ctx0" brushRef="#br0">11460 10733 8059,'9'-1'-23,"1"-4"127,-7 3-13,10-4 126,-5 6-55,-1 0 1,1 0-28,-3 0-62,-3 0-144,10 0 63,-4 6 0,2 2 41,-1 7 0,-6 0-127,2 4 0,-3 2 93,-2 3 0,0 2-116,0-2 0,0 3 310,0 1-173,0-5 3,0 3 1,-5-10 4,0 3 1,-1-3-108,1-2-90,-3 0 1,-6-6 211,0-3-43,0 3 0,-13-7 0,-3 6 0</inkml:trace>
  <inkml:trace contextRef="#ctx0" brushRef="#br0">7977 11316 8783,'15'2'332,"4"3"1,10 2 0,12 8-82,9-1 0,3-6-60,8-3 1,2-4-2397,-1-1 2180,6 0 53,9 0 1,-34-2 0,1-2-81,6-1 0,0 0 1,-1 0-1,0-1-132,-2 2 0,0-1 0,0-2 0,0 1-166,-2 1 1,0 1 0,-2 0 0,1 1 349,0 0 0,2 2 0,-1 2 0,1 1 0,-1 0 0,0 1 0,0-1 0,0 0 0</inkml:trace>
  <inkml:trace contextRef="#ctx0" brushRef="#br0">12029 11316 7223,'1'-8'444,"4"4"1,3 2-146,6 2 0,-4 0 29,-1 0 0,5 0-24,5 0 0,6 2 128,-1 2 0,9-2-64,5 3 1,5-4-129,4-1 0,-1 0-270,6 0 1,-1 0-14,1 0 0,-8 0-59,-6 0 0,-13 0-264,-1 0 1,-7 0-1153,-2 0 1518,-7 0 0,-2 7 0,-6 0 0</inkml:trace>
  <inkml:trace contextRef="#ctx0" brushRef="#br0">10209 12411 7934,'0'-14'-221,"0"6"659,0 2-56,0 6-234,0 0 0,5 7-39,-1 8-23,1-1-3,-5 13 0,5-5 32,-1 6 0,3 5 19,-2 1 0,-4 3-9,4-3 0,1 5-49,-1-1 0,0-2-146,-5 2 1,4-6 27,1 1 0,0-9 127,-5-5 1,1-3 90,4-2-154,-3-6 0,6-4-187,-4-8 1,0-9 130,5-6 1,-4-11-95,4 2 1,-4-10-327,4 0 204,1 3 30,4-6 1,-1 9-438,-4-6 339,4 13 197,-5-8 0,1 17 265,1-3-131,-7 10 0,8 4 216,-6 10 0,1 4 7,-1 10 0,-2 3 189,6 7 1,-5 4 189,0 0-253,4 7-92,-6-10 1,9 9 194,-6-6-217,6-6-175,-10 0 1,12-13 79,-4 0 1,-1-4-21,2-5 1,-2-5-142,1 0 1,4-8 169,-4-11 1,4-3-66,1-7 1,0 1-47,1-1 1,-6-1 8,0-3 1,-4 8 6,5-4 1,-7 6 18,2-1 1,-4 4 42,-1 5-273,0 1 144,0 6 0,0-4 0,0 4 0</inkml:trace>
  <inkml:trace contextRef="#ctx0" brushRef="#br0">10749 12653 7934,'8'9'0,"-3"1"0,-4-1 82,-1 5 0,0 0 192,0 1 1,-1-1-117,-4 0 62,3 0-168,-10 1-185,4 5 1,-2-4 86,1 3-264,6-10 285,-4 4-104,7-11 0,2 4 34,3-6 0,3 0-133,6 0 1,0 0 303,0 0 68,0 0-185,1 6 1,-3-3 389,-2 7-167,2-7-22,-4 10 0,0-5 45,-3 6 0,-2-5-9,2 1 0,-4-1 148,4 5 1,-3-4-157,-2-1 1,-2-4-51,-3 5 0,2-6-427,-6 6 169,-1-7-109,-4 3 0,0-1-130,0 0 1,-1-1 114,1-4 0,2-6-53,2-3 1,-1-4-110,6-1 406,1-7 0,-3-7 0,-1-8 0</inkml:trace>
  <inkml:trace contextRef="#ctx0" brushRef="#br0">10948 12056 7934,'22'0'0,"0"0"-153,-3 0 0,2 0-267,3 0 1,1 0 353,-6 0 1,0 0 275,-5 0 1,0 4-475,0 1-592,-6 0 856,-1-5 0,-7 6 0,0 2 0</inkml:trace>
  <inkml:trace contextRef="#ctx0" brushRef="#br0">11019 12169 7934,'0'14'-456,"0"7"628,0-5 0,-1 6 200,-4-3 0,3-2-107,-2 7 1,-3-7 439,2 2-520,1 3 1,5-6-116,4 3 0,-2-9-248,7-6 158,-1-2 29,12-2 1,-4 0-92,7 0 69,-1-6-205,0-2 1,2-6-287,-6-1 0,5 1 100,-6 0 0,-3 4-202,-6 1 1,-4 4 0,4-4 605,-5 6 0,2-10 0,-6 5 0</inkml:trace>
  <inkml:trace contextRef="#ctx0" brushRef="#br0">11304 12070 7097,'7'6'-119,"0"-3"119,-7 7 0,0-1 86,0 5 0,0 5 164,0 0 0,0 0-299,0-5 0,-5 1-290,0-1 0,1 0 339,4 0 0,0-6 0,0-1 0</inkml:trace>
  <inkml:trace contextRef="#ctx0" brushRef="#br0">11446 12056 7934,'8'0'-117,"0"0"81,-4 0 1,-1 0 267,7 0-156,-1 0 1,6-5 48,-1 0 77,0 0-51,0-1 1,0 4-190,1-2 47,-7 2-74,4 2-32,-4 0 1,2 0 113,-1 0 1,-6 2 15,2 2 1,-3 1 55,-2 9 1,0-3-6,0 8 1,0 3 163,0 2 0,0 3-102,0 1 0,0 4-151,0-4 94,0 4-76,0-16 1,0 4-255,0-5-19,0-1-89,0-6 1,-7-2 50,-2-6 0,-5 5 298,-5 0 0,-4-1 0,-5-4 0</inkml:trace>
  <inkml:trace contextRef="#ctx0" brushRef="#br0">8702 12823 8717,'0'14'243,"6"1"-56,3-1 0,6-5 173,4 1-199,3-1 0,8-1 131,3-3 0,2 1 6,3-1 0,3 0-127,-3-5 0,9 0-32,5 0 0,7-5-234,7 0-1672,13-6 1781,-36 7 0,1 0 0,-1 0 0,1-1-185,-4 0 1,0 0-539,0 1 0,1-1 674,1-2 0,1 0 35,0-1 0,-1 1 0,3 2 0,1-1 0,-1 0 0,0-2 0,0-1 0,0 1 0</inkml:trace>
  <inkml:trace contextRef="#ctx0" brushRef="#br0">12142 12610 6728,'15'0'-269,"4"-2"135,0-2 0,11 2-56,-2-3 95,10 4 0,3-4 95,6 0 0,7 1 823,-2 4 0,-1-5 1103,1 0 1,-5-1-1323,5 1 0,-4 3-361,4-2 1,-5 2-282,5 2 0,-6 0 101,2 0 1,-6 0-148,-4 0 0,-5 0 119,-9 0 1,-3 2-10,-7 2-16,-6 4-10,-2 7 0,-6-1 0,0 0 0</inkml:trace>
  <inkml:trace contextRef="#ctx0" brushRef="#br0">14517 11131 8007,'-8'0'-186,"2"0"671,6 0 789,0 0-1264,6 0-484,-5 0 521,6 0-47,-1 0 0,-4-6 0,4-2 0</inkml:trace>
  <inkml:trace contextRef="#ctx0" brushRef="#br0">14886 9397 8120,'-9'-9'-43,"-1"-1"78,7 7 118,-3-3 64,6 6 1,6 0-28,4 0 1,4 0-83,5 0 0,-2 4 24,7 1 0,-5 5-204,5-6 0,-5 1 6,4-5 97,-5 0 0,7 0-84,-6 0 1,0 0-750,-5 0-406,0 0 1208,-6 0 0,5 0 0,-5 0 0</inkml:trace>
  <inkml:trace contextRef="#ctx0" brushRef="#br0">14958 9596 8120,'0'14'-63,"0"1"1,0-1 136,0 0 1,0 5 117,0 0 0,-2 11 0,-3-2 1,4 10-74,-4 0 1,-1 8 80,1 1 1,-2 12-93,3-2 1,2 7 70,-3-2 1,-1 12-307,1 2 1,3-36 0,0 1 186,2 39 1,-2-39 0,-1 0 75,-2 35 1,0 0-48,5-5 1,0 2 15,0 3-10,0-4 0,5-1 4,0-9 0,1-4-74,-1-1 0,-3-5 102,2 0 1,3-1 120,-3 1 0,6 8-71,-5-3 1,-1 3-139,-4-3-889,7-7 887,-6 6 1,6-12-66,-7 3 1,0-2 120,0-3 0,0-2-25,0 2 0,4-7 314,1 8 1,0-4-340,-5 4 0,0-5 71,0 0 0,4-7-84,1 2 1,0-2 1100,-5-3-997,0-6 1,2 3 178,2-6-245,-2 7 0,4-9-13,-6 7 1,0-7-124,0 2 1,0 1 100,0-1 0,-5 0 6,1-4 1,-1 4-15,5 0 1,0-1-132,0-3 1,0-1-106,0 0 239,0 0-131,0-6 60,0 5 0,2-12 66,2 4 0,-1-3 88,7-2 1,-1 0-71,6 0 1,-1 0 86,0 0 0,0 0-52,0 0 0,1 0 108,-1 0 1,2 0-337,3 0 204,-4 0 5,12 0 0,-9 0-877,5 0 556,1-7 0,5 1-799,-1-3 702,0-4 1,-1 10-119,-3-7 479,3 7 0,-5-16 0,6 3 0</inkml:trace>
  <inkml:trace contextRef="#ctx0" brushRef="#br0">16095 9283 7973,'0'-9'-177,"0"-1"1,-2 6-704,-2-6 311,2 7 492,-4-10 1,7 7-38,4-3 1,-2-4 107,7 3 1,-2 3-12,1-3 17,4 1 0,-5-6 0,6 1 0</inkml:trace>
  <inkml:trace contextRef="#ctx0" brushRef="#br0">16152 9113 7973,'-8'-7'-1276,"-3"4"1532,6-6-181,0 6 0,5-5 55,0 3 240,0 3 1,0-4-168,0 6 32,0 0-63,0 6 0,0 2 21,0 7 0,5 10 11,0 3 1,0 15 7,-5 0 0,0 9 127,0 0 0,0 5-109,0 4 1,-2 2-1564,-3 4 1299,4 9 126,-6-10 0,6 10-132,-4-10 1,3-3-139,-2-6 0,2-11-377,2-3 1,5-12 50,0-2 1,4-3 503,-4-7 0,4 4 0,-4-9 0,0-3 0</inkml:trace>
  <inkml:trace contextRef="#ctx0" brushRef="#br0">15768 10918 8015,'-8'0'82,"2"2"85,6 3 60,0 2 0,0 9 308,0 3 1,6 3-278,3 7 0,6 4-197,4 0 1,-4 5 22,4-5 1,2 5-156,-2-5 0,6-1 81,-1-8 1,3 1-147,1-6 1,-6-2-836,-3-7 468,-3 2-196,-8-10-464,5 10 859,-12-10 1,-1 4 303,-9-6 0,-4-12 0,-1-4 0</inkml:trace>
  <inkml:trace contextRef="#ctx0" brushRef="#br0">15882 10890 8058,'6'-8'-622,"-4"2"801,4 6-129,-6 0-13,0 6 1,0 2 955,0 6-562,0 0 1,-2 7 99,-2 2-299,2 4-58,-11 2 1,5 1-182,-6 3 17,0-3 0,5 5 65,-1-7 0,2 1-106,-1-1 1,-2-4-836,6-1 281,0-5 300,5 2-912,0-12 439,0-2 343,0-6 415,0 0 0,0-12 0,0-4 0</inkml:trace>
  <inkml:trace contextRef="#ctx0" brushRef="#br0">16138 10662 7890,'-15'3'112,"1"7"511,6-1-137,-4 12-263,10-1 0,-4-2-144,6 6 1,0-5 74,0 4 1,0-5-156,0 1 1,6-5-81,4-5 1,2 2-368,2-6 0,-4 0-750,-1-5 631,1 0 191,-2 0 376,4 0 0,-4-7 0,6 0 0</inkml:trace>
  <inkml:trace contextRef="#ctx0" brushRef="#br0">16337 10520 8058,'8'-8'-58,"-2"2"0,-5 12-117,4 4 0,-3 7 557,2 2-15,-2 6-388,-2-3 0,0 5-153,0-3 1,0 3 41,0-3 1,0-4-251,0-1 0,0 2 86,0-2 296,0-7 0,0 1 0,0-5 0</inkml:trace>
  <inkml:trace contextRef="#ctx0" brushRef="#br0">16607 10435 8058,'14'0'253,"-5"1"185,1 4 0,-7 8-169,2 6 0,-4 6 102,-1-1 1,0 3-873,0 1 299,0 0 44,0 1 1,-6 1-130,-3 3 1,-6-1-97,-4 6 0,4-5 383,-4 5 0,-3 0 0,-1 4 0</inkml:trace>
  <inkml:trace contextRef="#ctx0" brushRef="#br0">16322 11330 7651,'0'8'71,"0"5"424,0-4 0,0 4-189,0 1 1,0 5-46,0 0 0,0 7 3,0-3 0,0 10 5,0 5 1,0 3-57,0 2 1,0 1 13,0 4 1,0-4-77,0 3 62,0-3-92,0 5 0,2-4-23,3 2 0,-4 4 65,4 1 0,1 8-94,-1 1 0,1 4 67,-1-8 0,-3 3-104,2-8 0,-2 3-935,-2 2 1011,6-6-11,-4 4 0,4-12-784,-6-1 546,7 1-72,-6-7 0,5-4-105,-6-4 0,0-9 27,0 0 0,0-3-546,0-2 457,0-6 0,-1-1 450,-4-7-70,4 0 0,-12-13 0,5-3 0</inkml:trace>
  <inkml:trace contextRef="#ctx0" brushRef="#br0">17659 9212 8055,'-2'-12'-836,"-2"2"442,2 4 1085,-4 6-290,6 0-159,0 6 1,0 8 299,0 10-211,0 3-58,0 8 0,0 3 5,0 9 1,1-3-100,4 4 1,-3 1 20,2-2 0,-2 7-142,-2-2 1,1-3-215,4-2 0,-3-3-1003,3-1 632,2-7 341,-5-1 1,6-8-683,-3-3 868,-4 2 0,6-10 0,-7 5 0</inkml:trace>
  <inkml:trace contextRef="#ctx0" brushRef="#br0">17431 10591 7889,'-1'14'277,"-4"1"1,3-1-103,-2 0 0,2 2-67,2 3 0,5 3 61,0 6 0,6 1-13,-2-1 0,4 1 28,1-1 0,0 5 0,0 0 0,1 2-334,-1-2 120,0-3 0,0 5-665,1-6 497,-1-1 0,-2-1-144,-2-3 0,1 1-892,-6-6 836,6 0 398,-10-5 0,6 0 0,-7 0 0</inkml:trace>
  <inkml:trace contextRef="#ctx0" brushRef="#br0">17602 10705 7889,'0'-10'-666,"0"1"946,-6 6 225,-2-3 0,-6 10-250,-1 1 0,7 6-103,4-1 1,-3 7 208,3 2-230,-7 0 0,7 1 131,-5 4-297,6 3 1,-4-5 18,1 5 1,3 0-196,-6 6 1,5-5-46,0-4 1,2-2-269,2 2 0,-5 1-56,1-6-205,-1 0 785,5-5 0,6-6 0,2-2 0</inkml:trace>
  <inkml:trace contextRef="#ctx0" brushRef="#br0">17758 10435 7902,'-6'14'0,"-2"5"-112,-6 0 0,0 6 241,0-1 189,-1 3-254,1 8 1,6-5 33,3 3 0,4-5-148,1-4 0,0 3-317,0-4 0,0-2 136,0-2 0,6-8-281,4-2 512,-4-5 0,7 2 0,-5-6 0</inkml:trace>
  <inkml:trace contextRef="#ctx0" brushRef="#br0">17844 10506 7902,'9'-13'241,"1"4"-79,-1 3 1,5 6-105,1 0-16,-1 0 1,-5 6 150,1 3 0,-7 4 17,2 1-86,-4 0 0,-1 1-173,0-1 1,0-5 66,0 1-146,0-1 0,0 5-228,0 1 233,-6-7 27,4-2 0,-6-1-93,4-1 68,2 1 57,-4-5 39,6 6 1,6-4-3,4 3 1,4-4 6,5-1 0,-2-4-82,7-1 1,-5-1-124,4 1 1,-5 2-451,1-7 348,-3 7 215,-2-3 1,-5 1 111,1 0 0,-7-6 0,3 3 0</inkml:trace>
  <inkml:trace contextRef="#ctx0" brushRef="#br0">18171 10392 7839,'0'14'63,"0"1"-84,0-7 147,0 4 0,0-4-47,0 6-48,0 1 34,0-8 1,0 6-42,0-3 59,-7 2 0,6 2-92,-4 1-14,-3-1 63,7 0 23,-6 0 1,7-4 132,0-1-115,0-6-69,0 10 99,0-5-111,7 0-121,0-2 1,8-6-57,-1 0 1,-5 0-676,1 0 514,-7 0 338,10 0 0,-12 0 0,6 0 0</inkml:trace>
  <inkml:trace contextRef="#ctx0" brushRef="#br0">17957 11146 7192,'-7'0'671,"0"6"0,7 2-360,0 6 1,0 2-34,0 3-101,0-3-92,0 11 1,0-10 36,0 7 1,0-1 25,0 6 1,0 5-26,0 4 0,0 3-23,0 2 0,0 0-16,0-1 1,0 3 316,0 2-270,0 4-30,0-1 1,2 1 201,3-4-900,-4-3 679,5 12 0,-6-12 36,0 3 1,0 2-8,0-1 1,2-3-27,3-7 0,-4-3-57,4-7 1,-2-5-370,2-5-174,-3-2 313,4-1 466,-6-8-660,0 0 1,0-9-100,0-3 0,-2-1-278,-2-3 1,2-4 158,-3 3 614,4-2 0,-6-9 0,-1-1 0</inkml:trace>
  <inkml:trace contextRef="#ctx0" brushRef="#br0">18782 10549 7062,'14'0'191,"1"4"-211,-1 1 0,5 0-626,0-5 646,0 0 0,1 0 0,2 0 0</inkml:trace>
  <inkml:trace contextRef="#ctx0" brushRef="#br0">19265 10577 7901,'15'-14'-22,"-1"0"0,0-1 0,0 1 0,1 5 208,-1-1-80,0 7 0,-5-8-831,1 6 314,-1 1 411,-1 4 0,11 0 0,-3 0 0</inkml:trace>
  <inkml:trace contextRef="#ctx0" brushRef="#br0">20232 9155 7998,'-8'7'-297,"-3"2"-158,7 10 0,-3 3 24,3 7 1555,2 5-969,-11 9 180,12 8 0,-12 1 149,4 0 0,2-6-237,3 1 0,-3 0-288,3-4 0,-1 3 9,5-8 1,0-3-214,0-2 0,1-3-1154,4-2 702,-3 1 697,4-7 0,-12 5 0,-2-5 0</inkml:trace>
  <inkml:trace contextRef="#ctx0" brushRef="#br0">19820 10463 7888,'-5'10'-126,"0"-1"126,1 1 117,4 4 1,1 0 215,4 0 1,0 5-103,9 0 1,-3 5 104,8-5 0,-3 5-228,-2-5 0,2 4-102,3-4 0,-3 2-467,3-2 239,-4-3 171,0 4 0,-1-1-932,0 0 511,0-6 182,0-1 1,-6-4-544,-3 6 365,-3-6 468,-2 5 0,-7-12 0,-1 6 0</inkml:trace>
  <inkml:trace contextRef="#ctx0" brushRef="#br0">20033 10335 8107,'0'-8'538,"-6"2"-531,-4 6 24,4 6 77,-7 2 1,6 7 225,-8-1 0,6 6-137,-1 4 0,1 3-118,-5 1 0,-1 1 37,1-1 0,0 2-136,0 3 0,1-1-587,4 6 368,-4-7 191,12-2 0,-6-4-616,7-6 367,0 0-145,0-5 1,7-4 441,2-1 0,4-12 0,1 1 0</inkml:trace>
  <inkml:trace contextRef="#ctx0" brushRef="#br0">20147 10335 7923,'-8'7'157,"-3"1"47,6 6 1,-4 6 12,4 4 1,-1-2-80,1 2 1,3 0-161,-2 4 0,2-4-109,2-1 0,0-4-349,0 5 0,2-7-304,2 2 451,-2-3 333,4-8 0,1 5 0,1-5 0</inkml:trace>
  <inkml:trace contextRef="#ctx0" brushRef="#br0">20175 10335 7888,'10'2'-204,"-1"3"0,-5 3 259,0 6 1,-2 6 126,-2 4 0,0 3-63,0 1 1,0-4 116,0 0 1,0-7-330,0 2-49,0-3 265,0-8-391,0-2 131,0-6-960,0 0 854,0-6 1,0-2-26,0-6 0,0-1 268,0 1 0,1 0 0,4 0 0,-2 4-163,7 1 154,-7 6-54,10-10 1,-5 11 672,6-2-312,0 2-43,0 2 1,0 0 220,1 0 0,-6 0-157,1 0 1,-1 0 1,5 0 0,-4 0-144,-1 0 1,-4 0 3,4 0-334,-5 0 94,2 0 40,-6 0 0,0 6-146,0 4 68,0 3-27,0 1 1,-6 0-89,-4 0 0,-1 0 103,2 1 0,-2 4 10,6-1 0,-5 1-69,6-4 0,-1-1-490,5 0-209,0 0 445,0-6 422,0-1 0,0-7 0,0-7 0,0-1 0</inkml:trace>
  <inkml:trace contextRef="#ctx0" brushRef="#br0">20446 10321 7888,'9'2'-85,"1"2"1,-6 0-128,6 5 1,-6-4 329,6 4 1,-2 1 771,1 4-663,4 0 0,-7 0-65,4 1 0,1-1-64,-6 0 37,-1 0-99,-4 1 1,0-1-115,0 0 0,-1 5 26,-4 0 1,-5 6-156,-8-1 1,0 3-156,-6 1 0,-1 1 362,-8-1 0,-3 7 0,-7 1 0</inkml:trace>
  <inkml:trace contextRef="#ctx0" brushRef="#br0">20076 11146 8638,'0'14'215,"0"-6"-119,0 4 1,0-4 29,0 7 0,1 0-4,4 4 1,-3-1 7,3 5 1,-4-1 76,-1 2 12,0 3-124,0 1 1,0 4 238,0 6-12,0 0-218,0 5 1,0 5 52,0 5 1,0-3-54,0 2 0,0-4-116,0 4 0,0-5 88,0 5 0,5-4-131,0 4 0,-1-5 29,-4 5 0,0-4-115,0 4 0,0-11-82,0 2 271,7-4-72,-6-3 0,6-1-5,-7-6 35,0-1-107,0 0 0,0-1-171,0-3 1,-5-3-597,0-7-637,0-6 1505,5-2 0,0-6 0</inkml:trace>
  <inkml:trace contextRef="#ctx0" brushRef="#br0">20844 9113 8233,'6'-8'-9,"3"2"3,10 6 0,4 0 460,5 0-192,-6 0-119,11 6 0,-14-3-60,10 6 0,-6 1-37,1 4 1,-3 2-135,-7 3 1,0 3 91,0 6 1,-4-4 2,-1 0 0,-6 0-20,2 4 1,1 0-179,-1 1 0,0 4 54,-5 0 101,0 0 84,0 2 1,0-3 103,0 6 1,0 4-84,0 6 1,0 9 127,0 4 0,0-1-376,0 11 1,0-1 272,0 6 1,0-2-34,0 6 1,0-37 0,0 0-21,0 1 0,0 2 0,2-1 0,1 1-567,-1 0 0,0-2 490,4-3 0,-1-1 62,-4 5 1,0 0-1,5-3 1,1 0-78,-3 2 0,1 2-17,2 2 1,-1 0 54,-2-4 1,0-1 0,2 3 0,0 0-6,-1-4 1,0 1 0,-2 2 0,0 0-128,0 0 1,-1 0 0,-1 3-1,1 0 256,0 0 0,1-1 0,-3-3 1,1-1-233,2 0 0,-1-1 0,0 39 244,-2-1 0,1-7 251,4-7-660,-3-6 285,4-3 1,-8-11-115,-2-13 1,0-1 539,-5-13 1,-1-7-498,-4-7 1,-2-10 372,-3-4 1,-3-10-467,-6-5 0,-5-9-91,0-5 1,-12 2-25,3-2 0,-4 6-200,3-1 178,7 3 418,-5 2 0,12-1-654,1 1 1,6-1-80,8 1 617,6-7 0,-2 2 0,1-10 0,-7-2 0</inkml:trace>
  <inkml:trace contextRef="#ctx0" brushRef="#br0">21398 10478 7923,'14'7'-293,"1"0"158,-1-7 1,2-2-382,3-3 444,-4 4 1,11-10 842,-7 6-309,6-6-354,-9 9 0,9-4-88,-6 6 0,0 2-136,-5 2 0,0 6-238,0 9 0,-6-2-484,-3 7 460,-3 0 378,-2-2 0,-7 5 0,-1-5 0</inkml:trace>
  <inkml:trace contextRef="#ctx0" brushRef="#br0">21427 10733 7869,'-8'0'448,"1"0"-1,7 0 430,0 0-753,7 0 1,7 2-18,10 3 1,-2-4-87,1 4 1,6-3-281,4-2 1,2 0 68,-2 0 0,-3 0 190,3 0 0,-3 0 0,-1 0 0</inkml:trace>
  <inkml:trace contextRef="#ctx0" brushRef="#br0">22991 8814 7926,'9'-5'-175,"0"1"0,3-1 56,7 5 0,-2-5 99,7 0 1,6-6 66,8 2 0,9-4 121,5-1 0,3-5-109,2 0 1,-43 14-43</inkml:trace>
  <inkml:trace contextRef="#ctx0" brushRef="#br0">23118 8999 8071,'0'11'0,"0"3"0,0-1-434,0 11 202,-6-1 244,5 12 0,-6-2 347,7 10 1,-1 7-110,-4 12 1,3 1-36,-2-1 1,0 3-42,0 6 1,3-31 0,0 2-154,-1 0 1,-1 1-1,2 1 1,-1 1 64,0-3 1,0 1-644,1 0 1,0-1 651,-12 37 0,11-36 0,1-1-74,-3 1 1,-1 0 0,0-1 0,0 1-88,-2 2 0,0 0 0,0-1 0,0 1 39,0-1 0,0 2 0,-1-1 0,1 1 76,0 1 1,0 1 0,-2 3-1,-1 1-92,1-3 0,-1 1 0,0 0 0,0 0 77,0 0 0,1-1 0,1-1 1,0-1-1,-2 3 0,1-1 1,1 1-1,0-2-42,1-2 1,0-2 0,2-2-1,2-1-1,-2 30 0,5-8-260,5-11 140,9-3 177,2-6 1,9-7-53,-6-3-141,7-3 42,-4-1 0,1-6 652,1 1 0,0-2-595,4 2 1,7-4 260,3-6 1,5 1-660,-17-7 315</inkml:trace>
  <inkml:trace contextRef="#ctx0" brushRef="#br0">23659 7847 7636,'9'2'157,"1"3"0,-7 9 28,-1-6-167</inkml:trace>
  <inkml:trace contextRef="#ctx0" brushRef="#br0">23645 7862 8112,'-8'12'-54,"7"-10"44</inkml:trace>
  <inkml:trace contextRef="#ctx0" brushRef="#br0">23445 7165 8020,'7'-14'0,"-4"0"140,6-1 1,1 1 296,4 0 1,0 1-256,1 4 0,4-4-162,0 4 1,4 1-315,-4-2 200,0 1 36,2 1 0,-6-3 61,4 6 1,-8 0 33,-1 5 1,-7 2-129,2 3 1,-5 4 103,-5 10 0,-4 5-39,-10 9 0,-3 3-163,-7 7 181,-6 0 21,-1-1 1,0 6-14,3-1 1,9 1 103,5-6 0,5-5 184,4-4 1,5-5-217,10-4 0,9-4-35,10-5 0,8-8-20,1-2 0,5-3-120,-5-2 0,5-7-621,-5-2 342,7-4 227,-10-7 1,-2 4-931,-9-3 1085,-3 3 0,-8 2 0,-2 0 0</inkml:trace>
  <inkml:trace contextRef="#ctx0" brushRef="#br0">23303 7478 8250,'13'-13'541,"6"4"1,11-2-480,3 6 0,5 0 104,-5 5 0,7-1-131,-2-4 1,-4 3-825,0-2 461,2-4 237,-6 6 0,3-9 91,-9 6 0,3-12 0,-5 1 0</inkml:trace>
  <inkml:trace contextRef="#ctx0" brushRef="#br0">23801 6938 8020,'0'-8'289,"6"8"1,-4 14 133,3 10 0,-4 7-484,-1 2 1,0 7-821,0-2 881,0 3 0,0 2 0,0-1 0</inkml:trace>
  <inkml:trace contextRef="#ctx0" brushRef="#br0">23885 12240 7567,'1'0'0,"20"0"0,1 0 0</inkml:trace>
  <inkml:trace contextRef="#ctx0" brushRef="#br0">29872 11941 9394,'0'1'32,"0"13"294,0 0 1,0 0-321,0 1 1,0-1-25,0 0 0,0-4-39,0-1 0,0-4-294,0 4-170,0-6 0,0 2 75,0-10 1,5-4 445,-1-10 0,7-9 0,-3-9 0</inkml:trace>
  <inkml:trace contextRef="#ctx0" brushRef="#br0">30435 11259 7605,'-4'19'244,"-2"5"-107,1 4 1,4 1-149,-4-1 193,-3-6-1017,6-1 835,-4-13 0,6-2 0,0-6 0</inkml:trace>
  <inkml:trace contextRef="#ctx0" brushRef="#br0">31450 8516 7907,'8'8'-701,"-2"4"565,1-4 199,-6 6 0,6 1 178,-7-1-212,6 0 1,-5 0 71,4 0 1,-2-4-67,2-1 62,-3 1 1,9 4-16,-7 0 0,1 0-52,-5 1 0,0 4-4,0 0 1,0 6 14,0-1 1,0 2-1,0 3 1,-5 1-25,1 3 1,-6-1 37,5 6 0,1-5-69,4 5 1,-2 0 51,-3 4 1,4 1-69,-4-1 1,4 1 112,1 0 1,0-1 104,0 1 0,0 0-88,0-1 0,-5 1 129,0 0 1,-4-1-32,4 1 1,-5 6-97,6 3 1,-7-1 152,1 1 0,4-3-107,1-2 0,-1 5-41,1-9 0,-1 7-16,1-2 1,2-1-16,-7-4 1,6 6-31,-6 3 1,2-2 56,-1 3 1,-4-3-190,4 2 1,-3 4 87,3-4 0,-4-2-83,4 2 0,-2-3 124,1 8 1,-2-2-183,2 12 1,2-7 235,-1 1 1,6-2-2,-2-2 1,2 0-70,-2-1 0,3 3 19,-2 3 0,1-2 17,-2 6 0,3-11 12,-2 2 0,-3-5-186,2 0 0,-4-4-17,4-10 0,-4 1-33,4-6 0,-4 5 113,4-5 1,-5-4-110,6-6 1,-3-5 15,3 1 1,2-8-457,-3-2-158,4-5 68,1 2 687,0 0 0,-7-4 0,-1 4 0</inkml:trace>
  <inkml:trace contextRef="#ctx0" brushRef="#br0">23190 9212 8032,'-7'-8'-1095,"6"-4"824,-4 2 0,-1-7 237,1-2 1,0 0-1,5 3 297,0-3 0,0 3-68,0-3 0,0 4 267,0 0 1,0 6 354,0-1-158,0 7 43,0-3-439,6 19 1,-4 9-67,3 16 1,-4 6 46,-1 8 0,0-1-229,0 5 0,0 1 65,0-5 0,0 2-75,0-2 1,5-8-151,0-6 1,0-8-88,-5-1 0,0-7 63,0-8 0,1-6 18,4-3 1,-4-5-84,4-5 1,3-6 115,2-13 1,2-1 44,2-13 1,5-6 9,0-8 1,7-5-950,-3-5 0,3 2 501,-3-6 0,-1 11 162,-3-2 0,-8 17 585,4 7 0,-9 9-191,3 10 610,-5 6 0,2 8-374,-6 10 1,0 10 229,0 9 1,0 6-123,0 7 0,0 2 676,0 4 0,0-9-540,0 4 1,5-7-179,-1-3 1,7-1-265,-1-13 1,-2-6 87,1-9 1,2-4-156,8-4 0,-3-6 171,3-9 1,-3-8-237,-2-6 1,0-5 26,1 5 1,-6-5-841,1 5 1,-7 6-886,1 8-618,-2 3 2365,-2 8 0,0 2 0,0 6 0</inkml:trace>
  <inkml:trace contextRef="#ctx0" brushRef="#br0">23758 9340 8032,'0'14'466,"0"1"0,-4 0 29,-1 4 0,-2 2-364,3 3 0,2-2-577,-3-3 0,4-4-542,1 4 1,0-8 987,0-1 0,6-7 0,2 3 0</inkml:trace>
  <inkml:trace contextRef="#ctx0" brushRef="#br0">23929 8985 8032,'9'0'704,"1"0"0,-5 6-189,4 4 0,-1 2-120,1 2 0,4 7-166,-3 3 1,4-2 21,5 1 1,-3 6-8,2 4 1,3 0-434,-2-4 0,5 4 189,-5 0 1,0-1-748,-5-9 1,-5 3 162,1-7 0,-7 4-938,2-4 332,-4 0 566,-1-5 624,0-6 0,0-1 0,0-7 0</inkml:trace>
  <inkml:trace contextRef="#ctx0" brushRef="#br0">24227 8985 7966,'-7'-7'989,"-6"6"1,7-4-707,-4 10 1,-2 3 78,2 6 0,-7 7-211,-2 2 0,-5 1 86,5 4 0,-6-1-191,1 11 0,2 0 84,-2 5 1,7-2-370,-2-3 1,5 1 14,4-6 1,-1 5-124,6-5 0,1-4-201,4-5 1,4-7 547,1 2 0,13-10 0,-3-2 0</inkml:trace>
  <inkml:trace contextRef="#ctx0" brushRef="#br0">24370 8615 7932,'0'-14'0,"0"4"-829,0 1 952,0 6 766,-7 3 1,6 8-457,-4 6 0,-1 5 36,1 0 1,-1 6-72,1-1 0,3 3-178,-2 1 0,2 1-1,2-1 1,0 0-56,0 1 0,0-1-153,0 1 1,0-7-160,0-3 0,0-3-425,0-2 0,2-2-2059,2-2 2632,-2 3 0,11-6 0,-6 8 0</inkml:trace>
  <inkml:trace contextRef="#ctx0" brushRef="#br0">24227 8672 7949,'-9'-5'398,"0"1"1,4-1 0,-3 6-266,2 4 0,-1 3 10,3 6 1,0 7-160,-5 2 1,4 6 38,-4 4 0,5-3-32,0 3 0,2-3-481,2-1 0,2-1 300,2 1 0,9-4 190,6-6 0,0 0 0,-5-11 0</inkml:trace>
  <inkml:trace contextRef="#ctx0" brushRef="#br0">24569 8757 7949,'8'16'196,"-4"3"1,-2-2 341,-2 7 1,-5 0-216,0 4 1,-6 5-134,2 1 0,1 4-328,-1-5 0,1 0 138,-2-5 0,-9 7 0,3 1 0</inkml:trace>
  <inkml:trace contextRef="#ctx0" brushRef="#br0">23261 10094 8048,'0'-8'812,"0"1"-461,0 7 0,0 2-168,0 3 0,0 7-120,0 7 1,0 7 120,0-3 1,0 9-53,0 1 1,0 7 94,0-3 1,0 9-1,0 2 0,-5-1-166,0-4 1,0-2-222,5-3 1,0-10 25,0-9 1,0-3-276,0-2 112,0-6 0,7-14 116,2-13 1,4-8-14,1-6 1,2-10-6,3-9 1,-2-3-332,7-2 0,-5-5 5,5 1 0,-5 4 291,4 5 1,-7 12 253,-2 2 1,-1 13 674,-8 6-26,-1 9 0,-4 7-371,0 13 0,0 6 101,0 12 0,0 5-81,0 0 0,0 7 377,0-2 1,0 3-288,0 1 0,0 0-368,0-5 0,2 3-193,3-7 0,-2-1-219,6-9 0,-1-2-430,2-7 414,2-6-1402,-4-2 659,0-6-66,-2-6 1197,-6-2 0,0-6 0,0 0 0</inkml:trace>
  <inkml:trace contextRef="#ctx0" brushRef="#br0">23588 10406 7958,'9'0'-94,"1"0"0,-1 0-157,5 0 0,-4-1 765,-1-4 1159,1 4-739,4-6-643,-6 7 0,-2 8-184,-6 6 1,0 1 128,0 3 1,-5 3-259,1-2 0,-6 6 87,6-1 0,-6 1 177,5-1 1,1 1-844,4-6 427,0 0 1,1-6-186,4-4 1,3-2 117,6-7 0,5-7-908,0-2 0,6-5 15,-1-5 1134,-4 3 0,14-17 0,-4 3 0</inkml:trace>
  <inkml:trace contextRef="#ctx0" brushRef="#br0">24014 9781 7905,'-14'0'0,"0"0"154,-7 6 0,5 2 63,-3 6 0,4 5 167,0 0 0,6 7-166,0-3 1,5-1-47,0 2 0,2 0-131,2 4 1,0 1 107,0-1 1,0 5-493,0 0 1,2-1 259,2-8 1,4 1-890,6-6 1,1-2 123,-1-7 848,0 2 0,7-10 0,1 4 0</inkml:trace>
  <inkml:trace contextRef="#ctx0" brushRef="#br0">24142 9880 8239,'-8'0'1687,"2"0"-1253,6 0-59,0 0-265,0 7-288,0 1 94,0 6 0,0-5-90,0 1 39,0-7 110,0 10 0,0-10 9,0 6 23,0-6 1,0 10 185,0-3 0,0 4-59,0 5 1,0-2 61,0 7 1,-5-1-227,0 6 1,1-2 105,4-4 1,0 3-552,0-7 1,0 0 229,0-5 0,1-5 184,4 1 1,-2-9-5,7-1 0,-2-6 65,1-8 0,10-13 0,-3-3 0</inkml:trace>
  <inkml:trace contextRef="#ctx0" brushRef="#br0">24299 9838 7905,'9'8'358,"1"-4"-128,-7 4 1,8 0 157,-7 6 0,8-1-46,-3-3 0,-3 7-85,-1-3 1,-3 8-157,-2-3 0,0 11 104,0-1 1,-2 4-209,-3 0 1,-3-1 87,-6 5 1,0-3-1776,0 4 1690,0-7 0,-1 4 0,1-7 0</inkml:trace>
  <inkml:trace contextRef="#ctx0" brushRef="#br0">23190 11288 8006,'0'-10'-427,"0"1"651,0 6 0,4 3-87,1 9 0,1 5 249,-1 5 0,-3 5-84,2 9 0,-2-3-130,-2 3 0,-2 8-123,-2 2 0,1 3 114,-7-3 1,7-5-195,-2-1 0,-1-5 109,1 1 0,0-9-159,5-5-267,0-3-407,0-8 485,7-27 0,-1-2-160,3-22 0,4 2 0,-3-6 1,7 1 108,2-6 0,0 8 224,-5 1 0,2 2-64,3 8 1,-5 1 141,0 9 0,-1 2 203,-8 7 137,-1 6 1,-4 10-30,0 12 0,0 6 287,0 9 1,0 5 42,0 4 1,0 8-186,0 2 1,0 4-39,0-5 1,0 4-142,0-9 1,7 3-247,2-12 0,-1-6 1,2-9 1,-1-3-159,5-6 1,2-4-31,3-10 1,-3-4-144,3-10 0,-3-5-261,-2-9 0,0 3 294,0-3 1,-1 3-186,-4 1 0,2 2-234,-6 4-273,0 2 977,-5 13 0,0 2 0,0 6 0</inkml:trace>
  <inkml:trace contextRef="#ctx0" brushRef="#br0">23645 11743 7941,'-7'22'0,"4"5"0,-6-4 0,-1 0 62,-4 0 1,4 3-97,1 7 0,1-5 550,-1 1 0,-2-7-223,6-8-530,0 0 0,7-1 31,2-4 1,-1-4-216,7-10 0,-1-4 184,6-10 1,-1 3 92,0-3 0,0 3 120,1 2 0,-3 5-353,-2-1 588,2 7 1,-9-3 75,7 6 0,-7 1 189,2 4 1,-4 3-148,-1 6 0,0-5 11,0 1 1,0-1 40,0 6 1,-1-1-11,-4 0 0,4 0-427,-4 1 0,-3-1 88,-2 0 0,-2 5-714,-2 0 0,-2 5-624,-3-5-215,3-1 1521,-5-10 0,7-8 0,0-8 0</inkml:trace>
  <inkml:trace contextRef="#ctx0" brushRef="#br0">23986 11117 7825,'-14'0'-33,"-1"0"0,1 2 0,0 3 496,0 4 0,-5 4-86,0 1 1,0 6-53,5 4 0,-1 3-147,1 1 1,5 6-88,-1-1 1,5 1 43,-4 0 0,6-4-124,-2 3 0,5 0-471,5-5 0,3 4 266,6-8 0,0-5-697,0-5 0,1-1 50,-1-9 841,6 1 0,-4-11 0,5-2 0</inkml:trace>
  <inkml:trace contextRef="#ctx0" brushRef="#br0">24085 11203 7782,'0'14'217,"0"0"1,0 7-84,0 2 0,0 4 7,0 1 0,0-4-40,0 0 1,-4-2-1133,-1 2 582,0 3 449,5-12 0,0 6 0,0-7 0</inkml:trace>
  <inkml:trace contextRef="#ctx0" brushRef="#br0">24213 11018 7831,'14'14'410,"-4"-1"-287,-1-4 0,-4 8 668,5-2 0,-6 4-236,6 0 0,-7-2-90,2 7 1,-4-4-398,-1 9 0,0-4 29,0 8 0,-4-3-295,-1-2 1,-9 6 186,4-1 1,-6-2 10,7-7 0,-10 3 0,-3-5 0</inkml:trace>
  <inkml:trace contextRef="#ctx0" brushRef="#br0">23687 12582 7866,'0'-8'328,"-1"1"168,-4 7 72,3 0 0,-4 7-178,6 2 0,-5 5-56,1 5 0,-6-1-107,5 5 0,-6 1-14,2 4 1,-4 1-367,-1-1 1,4-1 184,1-3 0,1-2-947,-1-3 0,1-8 22,3 3-711,3-9 1604,-4 1 0,0-6 0,-2 0 0</inkml:trace>
  <inkml:trace contextRef="#ctx0" brushRef="#br0">23787 12653 7870,'28'-23'110,"1"5"1,-1 3 688,0 6-449,-5-4-189,-3 12 1,-12 1-597,-3 9 1,-7 4 270,-7 1 0,-2 5-528,-13 0 1,0 5 691,-4-5 0,-1 6 0,1-3 0</inkml:trace>
  <inkml:trace contextRef="#ctx0" brushRef="#br0">23730 12781 7876,'8'1'645,"-4"4"1,-2 3-594,-2 6 1,0 7 189,0 2 0,-2 10 120,-2 5 1,1 3-133,-7 2 0,5 1-3,-4 4 1,6 2-185,-2 7 1,3 1 127,2 4 0,0-8-410,0 3 1,0-10 27,0 0 1,5-9 3,0-4 1,4-9-418,-4-1-650,6-7-463,-9 3 1737,4-12 0,-6-1 0,0-7 0</inkml:trace>
  <inkml:trace contextRef="#ctx0" brushRef="#br0">23332 14245 7981,'14'6'701,"5"-3"-527,0 7 1,6-1 221,-1 6 0,3-3-125,1-2 1,-4 2-399,0-2 1,-2-2 69,1 1 1,-2-6 2,-7 2 38,0 3 0,-1 0-12,-4 6 0,-2 0-68,-7 0 1,-7 2 39,-2 3 1,-10 10-93,-5 9 0,-9 3 51,-5 1 0,-3 2 137,-2 4 0,2-9-72,4 4 1,-1-5 167,9 0 1,1-3-20,14-7 0,-2-4 103,11-1 1,8-5-108,11 1 0,8-10-27,12-4 0,2-3-360,7-2 1,2 0 126,-2 0 0,1-7-533,-11-2 1,-6 1-85,-8-2 286,-3 7 1,-10-3 477,-6 6 0,-12-6 0,-10-2 0</inkml:trace>
  <inkml:trace contextRef="#ctx0" brushRef="#br0">23118 14785 7981,'2'-27'77,"3"4"1,4 2 129,10 7 0,10 0-63,9-1 1,7 7-105,3 4 1,4 2-243,-5 2 1,-4 2 75,-5 2 0,-7 4-488,3 7 614,-11-1 0,4 6 0,-5 2 0</inkml:trace>
  <inkml:trace contextRef="#ctx0" brushRef="#br0">23815 14202 7776,'-1'-8'204,"-4"4"267,3 2 1,-10 8-93,2 4 1,2 9-138,-1 4 1,1 9-316,-2 1 0,-1 5 87,7-5 1,-6 5-432,5-5 0,2-1 236,8-8 0,-2-4-1085,7-6 1266,5-6 0,1-1 0,5-7 0</inkml:trace>
  <inkml:trace contextRef="#ctx0" brushRef="#br0">23915 14316 7891,'8'6'64,"-4"4"-400,4 2 1,-5 3 77,7-1 1,-7-5 248,2 1 0,1-6-152,-1 6 161,0-7 0,-5 10 0,0-5 0</inkml:trace>
  <inkml:trace contextRef="#ctx0" brushRef="#br0">24156 14145 7891,'15'0'0,"-3"2"365,-2 3 0,1 4-44,-6 10 1,-1-2 16,-4 7 1,0 1-250,0 9 0,-1-4-315,-4 3 1,-5-3 126,-8-2 0,0 1-73,-6-1 1,5-6-1131,-4-3 1302,5-3 0,-15-2 0,3 0 0</inkml:trace>
  <inkml:trace contextRef="#ctx0" brushRef="#br0">23616 13676 7989,'8'-28'91,"-2"10"-46,-6 4 0,2 11 292,3 3 0,-4 9-51,4 15 0,-3 8-201,-2 15 1,-5 1 49,0 8 1,-4 3-709,4 7 0,0-3 96,5-6 231,0 0 0,6 0 0,2 0 1</inkml:trace>
  <inkml:trace contextRef="#ctx0" brushRef="#br0">23801 15396 7942,'-8'7'994,"0"-4"-561,3 6 0,4-4 48,-4 5 1,2-1-113,-2 5 0,4 0-144,-4 1 1,2 0 61,-2 4 1,3 4 92,-2 5 0,2 2-146,2 3 1,0 5-1,0 9 1,0 9 224,0 5-1410,0 7 1130,0-9 1,0 10-195,0-2 1,0 4-188,0 4 1,0-2-355,0 3 0,0-11-237,0-8 1,0-2-402,0-8 1,0-6 1193,0-8 0,0-2 0,0-3 0,0 0 0</inkml:trace>
  <inkml:trace contextRef="#ctx0" brushRef="#br0">2261 3099 8090,'-14'8'-331,"4"3"376,1-6 1,1 6-39,-1-2 1,-4 4 54,3 1 0,-1 2-132,2 3 0,-4 3-6,4 7 1,-4 1 107,-1 3 0,0 3-12,-1 7 1,1 1 70,0 3 0,0 9-136,0 5 1,-5 15-143,9-36 1,1 1-1,-3 2 1,0 2 141,2 2 1,1 1-1,-3 1 1,-1 0-204,1-2 0,0 1 0,1 3 1,1 0 192,1 1 1,0 0-1,0 2 1,2 0 51,-1-4 1,2-1 0,-1 5 0,1 0-5,1-4 0,0-1 0,1 1 1,1 0 126,0 0 0,1-1 1,1-1-1,0-1-46,-1 3 1,-1 0 0,3 0 0,0-1-37,3-1 1,-1-1-1,-1 0 1,1 1-11,3 1 0,0 1 0,-3 0 0,1 0-45,1 2 1,1 0-1,-1 3 1,2 1 51,0-4 0,2 0 1,-1 1-1,0 0-72,0 1 1,0 1 0,0-4 0,0-1 26,0 0 0,1-1 0,-1 1 0,0 0-13,0-3 0,0 1 0,2-2 0,1-1-36,-1 0 0,1 0 0,2-2 0,0 0-84,-3-3 0,1 0 0,1 1 0,1 0 150,7 35 1,5 0-28,-5-5 1,5 2 230,-5 2 0,6-3-86,-1-1 0,2-2 40,3-7 1,-5 1-98,-1-2 0,1-8 72,4-1 0,1-2-58,-1-2 1,7-12 292,3-8 0,5-10-418,4-4 0,-1-8 100,6-10 0,-5-12-95,5-13 0,-6-10 11,2-8 0,-6-14 154,-4 0 1,-18 26 0,0-1-156,-4-4 0,1-1 1,3-2-1,-1-1-134,0-5 1,0-1 0,2-1 0,1-1 109,2-2 0,-1-1 0,0 0 1,-1-2 47,2-6 1,-1-2 0,-1 1 0,-1-1-45,-2-4 1,0 0 0,-2 2 0,-1 0 26,-4 3 1,-1 0-1,0 1 1,-1 0 7,-2 1 1,-2 0 0,-1 3 0,-2 0 8,0 4 0,-1 1 0,-1-3 0,-1 0 6,1 1 0,-2-2 0,-1-2 0,-2-1-13,0-5 0,-1-1 0,-2-2 1,-1-1 0,-1-6 0,-1 0 0,0 4 0,-2-1-274,-2-2 1,0-2-1,-1 1 1,0-1 287,-2-1 1,1 0 0,0 5-1,0 1 184,-2-3 0,-2 3 0,2 6 1,-2 2-78,-1 0 1,0 0 0,2 8 0,1 0-148,1 1 1,1 1 0,1 6 0,0 1 118,1 4 1,0 1 0,-15-31 339,1 12 1,-2 9-355,-3 4 0,1 10 76,-6 5 0,6 5 340,-1 4 0,6 8-361,-1 7 0,7 6 481,-7-2 1,7 5-661,-2 5 1,5 4 185,-1 10 0,4 9-327,0 10 1,1 3 195,0 2 0,-7 6 0,-1 2 0</inkml:trace>
  <inkml:trace contextRef="#ctx0" brushRef="#br0">1607 8772 7791,'-8'6'18,"-3"-3"12,6 6-21,1-5 1,4 4 3,0-4-5,0-2 1,8 9-2,6-6 0,2-1-3,7-4 1,1 0 1194,4 0 0,1-6-544,-1-3 0,1-4-286,-1-1 0,1 0-451,-1-1 1,0 1 164,1 0 1,-2 0-371,-4-1 0,-2 6-94,-7-1-62,-6 7-20,-2-9 1,-7 10 169,-4-3 0,-8 10-288,-6 5 0,-6 2 197,1 2 0,4-4 127,1-1 0,-2-1-4,2 2 1,1-2 219,3-4 1,1-2 619,0 3-541,6-4 0,2-2-92,6-4 0,1-3 54,4-6 0,3-7 0,6-1 0</inkml:trace>
  <inkml:trace contextRef="#ctx0" brushRef="#br0">3612 3341 8065,'-5'9'-422,"0"1"-75,1-7 1,2 8 953,-3-6-172,4 0-179,-6-12-191,7-1 0,0-1 133,0-1-285,0 7 237,0-3 0,0 6 0</inkml:trace>
  <inkml:trace contextRef="#ctx0" brushRef="#br0">3498 3881 8059,'-19'-9'0,"0"-1"0,0 5 369,5-4 1,4 1 58,1-1 1,6 1 653,-2 3-750,3-3 0,10-5 14,7 4 1,2-2-83,11 6 1,-1-6-18,11 2 0,0-4-278,5-1 0,7-2 118,7-3 0,5-2-847,4-2 1,0-4 355,-9 3 0,-3-1-72,-11 1 0,-12 4-644,-2 5-616,-10 8 1736,1 0 0,-12 14 0,-2 0 0</inkml:trace>
  <inkml:trace contextRef="#ctx0" brushRef="#br0">3441 4080 6593,'0'14'940,"0"1"0,6-1-655,4 0 1,7 7-66,2 2 0,2 6-11,-2 4 1,1 3-35,4 7 1,8 7-134,-4 7 0,8 2-256,-2 7 1,-13-31-1,2 1 237,-2 2 1,0 0 0,5 3 0,1 0-385,-1-1 1,0 1 0,-1 2-1,-1 2 299,0 0 0,-1 0 0,-3-2 0,0-1-153,-1-1 1,-1-1 0,14 26-87,1-4 1,-4-7 300,-6-12 0,4 1 0,-6-14 0,-4-8 0,-4-8 0</inkml:trace>
  <inkml:trace contextRef="#ctx0" brushRef="#br0">3498 4521 7929,'-8'1'-180,"3"4"274,4 3 0,1 11-134,0 0 1,1 8 76,4 1 1,5 7-156,9 8 0,-4-1 2,4 1 0,3 6 6,2 3 0,5 10-141,4 4 1,3 2 286,7-2 0,-21-30 0,0-1-256,2 1 1,-1-1 0,0 1 0,-1-1 215,1 3 0,1 0 1,-2-1-1,0 1 41,0-1 1,-1 1-1,-2 1 1,-2 0-35,0 1 0,-1 0 0,0-1 0,-2 0 124,15 32 1,-2 0-48,-4 0 1,-10-31 0,0 1-31,-4-1 0,1 0 0,1 1 1,1-1 29,7 31 1,2-6-141,-2-4 1,-2-9 21,7-4 1,-7-4 104,2-1 1,2-7-209,-2-3 0,0-8 35,-5-1 1,0-7 136,0 2 0,-1-8-246,-4-1 521,4-7-306,-11 3 0,10-12 0,-4-2 0</inkml:trace>
  <inkml:trace contextRef="#ctx0" brushRef="#br0">23744 14330 7848,'-8'0'-664,"0"0"-75,4 0 874,2 0-111,-4 0 0,7 0 19,4 0-60,-3 0-2,10 0 1,-10 2-349,2 2 367,-2-2 0,-2 11 0,0-5 0</inkml:trace>
  <inkml:trace contextRef="#ctx0" brushRef="#br1">24597 8644 8117,'-13'-15'0,"4"1"0,-2 0-249,6 0 0,-6 0 214,2-1 0,1 1 373,-2 0 0,1 0-187,-5-1 1,-5-4-43,0 1 0,-5-3 167,5 2 1,-6 3-105,1-3 1,2 3 66,-2 2 1,1 0-105,-6 0 0,5 0 147,1-1 0,-1 3-178,-4 2 0,-6-1-17,1 6 0,0 1-54,5 4 0,-6 0 113,1 0 0,0 0-138,5 0 0,1 0 113,3 0 0,-7 4-108,2 1 1,-2 6 90,2-1 1,1 7-6,-1 2 1,-4 5-68,0-5 0,-5 6-118,5-1 1,-7 3 20,2 1 1,-3 2 82,-1 3 1,1-1 56,3 6 0,-2-5-42,7 5 0,-2-2 122,2 2 1,8 3-125,-4-3 0,6-2 194,-1 2 0,-1-1-99,6 0 0,0 3-31,5-7 1,-5 5 18,0-5 0,-2 7-2,2-2 1,3-2-2,-3 2 1,8-7-14,2 3 1,6-4-24,-2-2 0,3 0-21,2 1 0,0-5 10,0-1 0,2-4 42,3 5 0,3-5 9,6 5 0,2-5 92,3 4 1,-2-5-116,7 1 0,-2-4 44,1 0 0,4-1-30,-3 0 0,4 0-56,6 0 0,2-1 78,7-3 0,-4 2-200,4-2 1,-4 1 45,9-2 1,-4 4-70,-2-4 0,0 4 68,-5 1 0,5 0-21,-5 1 0,0-6 25,1 1 0,-4-6 15,9 6 1,-2-7-50,11 2 1,-4-4 52,4-1 1,-5-6-2,5-4 1,-6-4 1,2-5 1,-9-3-1,-1-6 0,-6-2 0,1-3 0,-2 3-1,3-4 1,-3 4 10,7 2 1,-5 0-10,5-1 1,-6-1 125,1-3 0,-3 1-113,-2-6 0,-1 4 183,-3-9 1,-4 0-84,-5-14 0,-1 4-35,0-9 0,-4 4-36,-1 1 1,-6 0-112,2 0 1,-7 0 211,-7 0 0,-2 7-71,-13 2 1,-6 6 139,-8 4 0,-11 8-128,-8 6 0,5 12-259,-5-3 0,15 11-317,-1-1 0,15 3-426,-1 2 0,10-4 252,0-1 0,8 0-1103,2 5 1771,6 0 0,-10-13 0,5-2 0</inkml:trace>
  <inkml:trace contextRef="#ctx0" brushRef="#br0">8858 14444 7896,'-6'-8'166,"4"2"174,-10 6-123,4 0 1,-2 0-26,1 0 0,6 1-126,-2 4 43,-3-3 0,5 9 39,-7-7 0,7 7-22,-2-1 0,2 3 1,-2 1 0,4 6-70,-4 4 1,4 3 58,1 1 1,0 5-5,0 1 0,0 4 17,0-5 0,6 5-16,3-5 0,9 0-56,1-5 1,8-6-143,1-3 1,0-8-9,6-1 1,-4-7 105,-2 2 0,0-11-160,1-9 0,-1-5 28,1-9 0,-1-5-47,1-4 1,-7-3 108,-3-2 0,-5 0 37,-5 1 1,-2 4 34,-7 0 0,-3 8 147,-7 1 1,-6 7-147,-12 8 0,-1 0-2,1 0 0,-7 6-188,-3 3 0,-1 3 118,1 2 1,-3 4-365,3 5 1,-2 1-121,3 9 0,3 3 540,11 1 0,2 4 0,7 2 0</inkml:trace>
  <inkml:trace contextRef="#ctx0" brushRef="#br0">8943 15695 8064,'-14'0'-376,"-5"6"313,0 4 0,0 4 492,5 5 0,-2-2-25,-3 7 0,4 1-21,-4 8 1,3-3-191,2 4 0,1-4-34,3-2 1,-1 0 10,7 1 0,-1 4 64,5 0 1,0 2-148,0-2 1,6-3 112,4 3 0,7-3-195,2-1 1,6-7 26,-1-3 1,3-10-43,1-4 1,1-5-10,-1-5 1,1-4-109,-1-10 0,0-8 31,1-6 0,-7-7 119,-3 2 0,-3-3-110,-2-1 0,-6 1 51,-3 3 1,-4 1 176,-1 4 1,-6 8-34,-4-3 0,-7 9-26,-2 0 0,-6 4-406,1 6 1,-7 3 123,-3 6 0,-4 11-347,5 3 1,0 10 188,5-1 0,1 4-512,3 2 0,5-1 870,10 0 0,-4 7 0,5 2 0</inkml:trace>
  <inkml:trace contextRef="#ctx0" brushRef="#br0">8901 16889 8064,'-8'14'0,"-5"5"417,4 0 0,1 7-127,-2-3 1,6 4-265,-6 1 1,7 2 127,-2 4 1,4-3 29,1 7 0,0-5 115,0 5 1,6-5-53,3 5 1,9-1-142,1 1 0,6 1 99,-1-6 1,1 0-383,-1-4 1,3-7 112,-4-3 0,4-10-275,2-4 1,-6-6 149,1-9 1,-2-7-12,2-16 0,-4-4 127,-5-5 0,-3-7-4,-2-4 0,-4 3 68,-6-2 0,-3 6-37,-7-1 1,-1 2 249,-12 3 0,-3 7-167,-7 7 1,2 5-293,-7 9 0,0 6-54,-5 4 1,0 4-316,1 4 1,-6 9 623,1 6 0,0 0 0,4-5 0</inkml:trace>
  <inkml:trace contextRef="#ctx0" brushRef="#br0">5730 15183 8064,'0'21'0,"7"-4"376,2 7 0,5 6-40,5 8 0,-1 3 53,5 1 1,-1-1-201,2-3 0,1 7-241,-6-8 0,2 1-336,-2-9 0,-3-1 263,3 1 1,1-6-562,-1 1 1,0-7 352,-5 2 0,-4-3-665,-1-2 998,-6-6 0,4-1 0,-7-7 0</inkml:trace>
  <inkml:trace contextRef="#ctx0" brushRef="#br0">6057 15169 8064,'-5'14'288,"1"0"1,-3 2-290,3 3 1,0 5 113,-5 9 0,0 0-61,-6 10 0,-5-4 47,-4 9 1,-1-9-177,1-1 1,-3-2-34,4 2 0,2 2-151,2-7 1,5-1-976,4-9 1236,4 4 0,6-11 0,0 4 0</inkml:trace>
  <inkml:trace contextRef="#ctx0" brushRef="#br0">6199 15496 8214,'0'14'375,"-1"7"-494,-4 2 1,3 6-333,-2 4 1,-4 8-643,-2 6 1093,4 7 0,-7-3 0,6 6 0</inkml:trace>
  <inkml:trace contextRef="#ctx0" brushRef="#br0">6768 15169 8064,'-14'-6'0,"1"2"-46,4-5 1,-2 4 48,6-4 1,0 4 85,5-4 0,7-1-115,2-4 1,5 0 466,5-1-201,10 1 0,13 2-24,10 2 0,10-3 20,4 4 1,1 1-304,-6-1 1,14 4 208,-4-5 0,-31 5 0,2-1-137,3-3 0,0-1 1,-2 2-1,1-1 49,1-2 1,0-2 0,-4 2 0,-2-1 82,0-2 1,-2-1 0,37-13-113,-36 13 1,0 1 0,1 0 0,0 0-163,1 0 0,0-1 0,-1 1 0,0 0 48,32-14 1,-14 1 94,-10 3 0,-9 3-242,-10 7 205,-6 0 0,-7 8-593,-11 6 0,-2 6 70,-2 8 554,-6 7 0,-9 1 0,-7 6 0</inkml:trace>
  <inkml:trace contextRef="#ctx0" brushRef="#br0">6839 15226 8064,'-9'-8'-328,"-1"3"-418,7-3 679,-3 7 321,18 7 0,6 8 103,15 10-294,-3 3 1,11-10 120,-3 7 0,8 0 139,1 4 0,5-1-181,-4-4 0,10 3-226,-1-7 1,17 4 151,-34-13 1,1-1 0,2 1 0,1-1 35,1-2 0,0 1 1,-3 1-1,-1 1-169,31 8 0,3 3 74,1-2 0,-35-11 1,-1 1 123,36 15 1,-1-5 43,-3 5 1,-12-5-82,-4 4 0,-13-4-139,0 5 0,-10-5 119,0 5 0,-4-2-405,-6 1 1,-2-2 176,-7-7 1,-1 0-160,-4 1 1,-3-6-2,-6 1 430,-6-7 1,-8 9 0,-8-4 0</inkml:trace>
  <inkml:trace contextRef="#ctx0" brushRef="#br0">6754 15340 7710,'9'15'-510,"1"4"0,1-3 534,8 3 0,3-2 0,6 2 247,1 5 1,6 1-84,2-1 1,3 3-112,-2-3 1,8 7-23,-4 2 0,4 12-258,-3-3 1,1 10 232,3 0 0,6 4 8,-23-28 1,1 1 0,-2-1 0,1 0 72,0 1 1,1-1-1,1 1 1,-1-1-48,0 1 1,0-1 0,0 1-1,-2 1 164,-3 0 1,0 1 0,28 28 127,-7 2 0,9-2-90,0-3 1,-25-28 0,0 0-183,2-2 1,0 0 0,1 1 0,-1 1-21,24 24 1,1-1-19,-10 1 0,-7-1 102,-8 1 1,-5-3-559,-4-7 1,3-1 254,-4-3 0,-2-5-508,-2-9 1,-8 1-460,-2-6 445,-5 0 1,0-11-42,-8-3 838,-11-3 1,-7-9 0,-6-1 0</inkml:trace>
  <inkml:trace contextRef="#ctx0" brushRef="#br0">5460 16164 8064,'8'14'-37,"9"2"37,-2 3 0,10 5 626,3 9-320,7 3 1,3 7-221,0 0 0,-7-6 47,3 1 0,-4-6-449,-2 1 1,0-8 167,1-1 1,-5-7-136,-1 2 0,-5-3-20,1-2-554,-4 1 857,0-7 0,-1-2 0,0-6 0</inkml:trace>
  <inkml:trace contextRef="#ctx0" brushRef="#br0">5872 16292 7799,'-9'17'-44,"-1"7"0,1 1 74,-5 13 0,-5 0 9,0 5 0,-6-2-42,1-3 1,-1 1-4,1-6 0,3-1-127,7-8 1,5-4 84,-1-5 0,7-6-446,-2 0 1,10-5 493,4 0 0,4-8 0,1-4 0</inkml:trace>
  <inkml:trace contextRef="#ctx0" brushRef="#br0">6029 16576 8064,'14'0'-44,"0"0"1,2 2 43,3 3 0,-2 1 272,7 3 1,-5 6-119,5-1 0,-2 0-75,1 5 1,-2 2 183,-7-2 1,-6 6-136,-3-1 1,-5 2-144,-5 3 1,-3 1 79,-6 3 0,-3-5-161,2 1 0,-2-2-20,8-8 1,1-2-371,-2-7 201,7-4 0,5-9-163,12-7 0,10-7-185,13-16 633,1-4 0,18-5 0,-6-1 0</inkml:trace>
  <inkml:trace contextRef="#ctx0" brushRef="#br0">6555 16335 8064,'-8'-7'0,"2"4"-60,6-6 1,6-1-121,3-4 1,9 0 153,1 0 0,8-2 16,1-3 0,8-3-214,12-7 0,7-1 149,7-3 0,-26 15 0,0-2 45,0-3 1,-1-1 0,2 1 0,-1 0 120,-3-3 1,0 0 0,2 0 0,0 0-276,-2-3 1,0 1 0,5-1-1,2 1 186,2-1 0,1 1 0,0 2 0,1 0 15,3 0 1,1 0 0,-6 2 0,-1 1 306,2-3 0,0-1 0,-4 4 0,1-1-122,2-2 1,1 0 0,-4 2 0,1 0-47,5-2 0,0 0 0,-8 6 0,-1-1-36,2 0 0,0 0 0,18-13-117,-3 1 0,-8 5 126,-2 4 1,-7-1-114,-2 6 0,-6 5-437,-4 4 1,-4 7 431,-6-2-762,1 4 1,-7 7 905,-4 4-155,-15 2 0,-5 9 0,-12 1 0</inkml:trace>
  <inkml:trace contextRef="#ctx0" brushRef="#br0">6484 16463 8064,'-14'4'0,"-1"1"-535,7 0 359,2 1 1,17-4 387,3 2 0,12-2 23,2-2 0,7-6 57,7-4 1,15-9-192,10-4 0,-27 7 1,2 0-142,5 0 0,1-1 0,0-3 0,0 0 165,-1 1 1,1 0-1,4-1 1,0-1-353,0 0 1,0 0 0,3 1 0,1 2 359,1-1 0,0 0 0,-4 2 0,-1 1-40,-2-3 1,0 0 0,3 0 0,0 0 86,-1-2 1,0-1-1,0 4 1,-1 0-21,-1 1 1,-1 1 0,-3 1-1,-2 1-359,32-9 1,-8 4 39,-16 9 1,-4-1-82,-10 6 1,-5 2-146,-10 8 1,-4 3-38,-9 6 0,-4 5-710,-6 0 0,-3 6 1132,-6-1 0,-14 3 0,-13 1 0</inkml:trace>
  <inkml:trace contextRef="#ctx0" brushRef="#br0">6754 16519 8064,'1'-7'-701,"4"2"0,11 8 467,12 2 0,10 7 50,14 3 1,-3-1 1051,13 5 0,-7-3-644,7-2 1,1 0 79,-1 0 0,12 2-232,2 3 0,-34-11 0,1 0-174,0 1 1,-1 1 0,2 0 0,-1 2 300,33 12 1,-5-2 158,-4 1 1,5 1-220,-32-10 0,1 0 0,0 1 0,0-1 109,0 0 1,-1 0 0,-2 3 0,-1 1-189,30 20 1,-10 3-45,-10 2 0,-4-2-123,-5-3 1,-5-4 95,-10-5 0,3-2-1335,-7-4 1038,-7-2 308,-5-7 0,-1-12 0,2-4 0</inkml:trace>
  <inkml:trace contextRef="#ctx0" brushRef="#br0">5659 17515 8064,'-14'0'-82,"6"0"0,8 6 66,9 3 14,17 10 1,5 5-1,17 9 1,-4-3-2,3 3 1,1-3 238,-6-1 1,4-2-58,-8-4 1,3-2-819,2-7 1,-5-4 230,0-1 0,-11-6-147,1 2 555,-9-3 0,1-9 0,-5-1 0</inkml:trace>
  <inkml:trace contextRef="#ctx0" brushRef="#br0">5972 17401 8064,'0'16'0,"0"3"0,-5 8-260,0 6 1,-1 6 26,1-1 0,4 5 655,-4 4 1,-3-3-244,-1 4 0,1-4-119,-2-1 0,1-7-41,-5-3 1,1 0 16,3-4 1,-1-4-898,7-11 466,-1 0 395,5-6 0,0-8 0,0-8 0</inkml:trace>
  <inkml:trace contextRef="#ctx0" brushRef="#br0">6299 17671 8064,'13'2'0,"-4"2"0,-3 4-68,-6 6 0,0 2-15,0 3 0,-4-1 0,-1 5 1,-6-5-124,1 1 0,-2 0 16,-3-5 110,1 3 1,6-14 162,4 7-146,2-7 0,4-1 237,2-7 0,6-2 28,9 3 1,3 2 35,6-3 1,1 4-39,-1 1 1,-4 0 89,0 0 1,-7 6 42,2 4 0,-10 4-109,-4 5 1,-3 3 51,-2 6 1,0 1-114,0-1 0,-7 2-163,-2 3 0,-4-3-263,-1 4 0,5-11-311,-1-4 0,1-8 123,-6-1 1,3-9 450,2-1 0,-9-12 0,4-10 0</inkml:trace>
  <inkml:trace contextRef="#ctx0" brushRef="#br0">6740 17401 8064,'1'-22'146,"4"3"1,4-3 307,10-2 0,4-3-220,5-1 1,7-7-217,3-3 0,3-11-128,1-8 0,-20 24 0,1-2-99,0-2 1,1-2 0,-1 1-1,0-1 384,3 1 1,0 0-1,-2-1 1,1-1-329,3-2 1,1-1-1,1-5 1,3 0 330,6-2 1,3 0 0,-5 3 0,1 1-85,5 0 1,0 2 0,-5 2-1,-1 0-122,2-3 0,-2 0 0,0 0 1,-1 0 85,0-3 1,-1 1 0,1 5 0,-1 1-78,0-5 0,1 2 0,2 4 0,0 2 37,0 0 1,0 0 0,-1 5-1,-1 0-46,-5 2 1,-1 0 0,1 2 0,-2 0-91,19-28 0,-7 2 14,-8 3 0,-3 9-56,-2 10 1,-6 8-2,-3 1 1,-8 13 70,-1 1-189,-7 7 0,2 5 690,-10 3 1,-8 9-1051,-6 9 0,-4 9 432,4 1 1,-6 7-337,1-2 0,-1 4 543,1 6-152,-3-4 0,-1 11 0,-9-4 0</inkml:trace>
  <inkml:trace contextRef="#ctx0" brushRef="#br0">6910 17415 8064,'-23'0'289,"-1"0"0,11-1-3,-1-4 0,9 2-332,1-7 1,5 5 102,9-4 0,2-1 190,17-4 1,2-6-1,12-4 1,6-4-15,3-6 0,3-3-292,2-11 1,-23 20-1,0-1 182,1-3 1,1-2 0,10-4 0,1 0-371,3-2 1,0 0-1,3-2 1,1 0-146,1-1 1,-1 1-1,-2-2 1,-1 1 659,-1-2 0,0 0 0,0 1 0,1 1-151,3-3 1,1 2-1,-6 6 1,-2 3-55,-6 3 0,-1 2 1,-5 5-1,-2 1-477,14-9 1,-6 8 227,-13 16 1,-12 5-619,-6 14 1,-13 12 382,-7 16 1,-14 9 420,-4 5 0,-4-3 0,4 0 0</inkml:trace>
  <inkml:trace contextRef="#ctx0" brushRef="#br0">6640 17699 8064,'2'-28'704,"2"0"0,11-1-353,8 1 1,12-1-400,8 1 1,18 4-2,15 0 1,-36 15 0,1 0 12,-1-3 0,0 0 0,2 3 0,-2 0 225,36-10 1,-32 11 0,1-1-73,0-1 1,0 1 0,1 3-1,1 1 21,3-2 1,0 0 0,-8 2 0,-1 0 133,2 1 0,0-1 0,-2-1 0,0 1-71,-1 2 0,0 1 0,2-1 0,0 1-45,1 2 0,-1 0 1,0 0-1,0 0-120,39 0 1,-12 0 146,-12 0 0,-6 2-939,-9 3 1,-5-4 755,-4 4 0,-8-3 0,-1-2 0,-1 0 0</inkml:trace>
  <inkml:trace contextRef="#ctx0" brushRef="#br1">24526 8587 8139,'-8'0'0,"-4"0"0,10-7 0,-4 0 0</inkml:trace>
  <inkml:trace contextRef="#ctx0" brushRef="#br1">9086 14174 8289,'-21'-22'-414,"-1"-5"414,-7 5 0,6-8 514,-1-3 1,0 2 12,-4-2 1,0 5-1,-1 4 1,1 4-40,-1 5 1,1 8-172,-1 2 0,-1 3-76,-3 2 1,2 11 13,-7 3 1,6 17-237,-1 2 0,-2 11 189,2 3 1,1 9-283,9 0 1,-3 1 173,7 5 1,0 3-70,5 1 0,6 4 88,4 1 1,4-2 1,4-3 0,6-2 77,9-7 1,3-5-49,6 0 1,9-11-157,5 1 0,9-8 124,10-1 1,6-9-122,9-6 1,-4-3-20,4-6 1,-13-3-92,-1-6 1,-5-12 118,9-7 1,5-6 17,-33 11 0,0-1 0,0-1 0,-2-1 335,31-16 0,-15-8-132,-10-2 1,-8-6 126,-1-8 0,-9-7-32,-6-8 0,-6 0-117,-7 32 0,-1-1 1,-1-35-302,0 36 1,-1 0 0,-4 0 0,-2-1 139,-2-1 0,-3-1 1,-3 0-1,-4 1-250,-3-2 0,-5 2 1,-5 3-1,-3 1 124,-5 1 1,-2 3 0,-3 6 0,-3 5-123,0 5 1,0 3-1,2 5 1,-1 3 87,1 2 1,1 5 0,-2 8 0,-1 5-114,-4 4 0,-1 4 1,-3 4-1,1 5-875,-1 6 0,2 4 1104,5-1 0,1 1 0,-4-1 0,1 1 0,5-2 0,-1 1 0</inkml:trace>
  <inkml:trace contextRef="#ctx0" brushRef="#br1">24441 9966 8065,'1'-15'-702,"4"1"0,-3 0 394,2 0 0,0 0 191,0-1 1,-2 6 202,3-1 290,-4 7-194,-1-3 0,-1 6 202,-4 0 0,2 0 54,-7 0 0,5 0-159,-4 0 0,4 0 405,-4 0-342,6 0 1,-8-2-77,6-2 0,0 1-66,5-7 0,-5 5-26,1-4 1,-6 4 9,5-4 1,-6 4-151,2-5 0,1 7-70,-2-2 1,1-1 46,-5 1 0,0 1-25,-1 4 1,1 0 112,0 0 1,0-2-171,-1-3 0,1 4 22,0-4 0,0-1 33,0 1 1,-1-1 39,1 1 1,0 2-7,0-7 0,0 6 60,-1-6 0,1 5-36,0-4 0,-5 6 29,0-2 0,-5-1-24,5 1 0,-6 0-28,1 5 0,-3 0 6,-1 0 1,0 2-1,-1 2 1,5 0-16,1 5 0,5 1-11,-1 4 1,-1 0-43,1 0 0,0 0 63,5 1 0,0 4-6,-1 0 1,0 0-15,-4-5 0,1 2-89,-5 3 1,4-4 59,-5 4 0,2 2-10,-2-2 1,-3 4 37,3-4 0,2 5-12,-1-5 0,-1 6 11,-4-1 0,-1 0-12,1 4 0,-1-4 9,1 4 1,4 5-6,0-4 1,2 2 62,-1-2 1,4-1 15,9 1 1,-1-1 149,6 1 1,-4-6-147,4 1 0,0-5 116,5 5 0,2-5-95,3 4 0,-2-5-7,6 1 0,1 1-3,4-1 1,2 0 22,3-5 0,-2 2-75,7 3 1,0-3-2,4 3 1,0-3-101,1-2 0,-1 2-33,1 3 1,4-4 84,0 4 0,7-8 67,-2-1 1,-2-7-41,2 2 0,-3-4 101,7-1 0,-2 0-98,7 0 0,5-1 87,5-4 1,2-3-180,7-6 0,-11 0 274,2-1 0,-8 0-131,3-4 1,-12 1 10,-2-5 0,-7-1-203,-2-4 1,-1-1 112,0 1 0,1-6-81,-1 1 1,1-6 62,-1 1 1,-4-5-20,0-4 1,-7 3 32,2-4 1,-5 2-11,-4-1 1,-4 6 26,-6-6 0,-2 6-16,-2-7 1,-11 9 228,-8 1 1,-6 11-210,-4-2 1,3 11-91,-3-1 0,-2 9 84,2 5 1,1 4-2,9 1 0,-3 0-7,7 0 12,7 6 0,-1 2 0,5 6 0</inkml:trace>
  <inkml:trace contextRef="#ctx0" brushRef="#br1">9057 15681 7985,'-27'-22'190,"4"3"1,0 3-77,5 2 1,2 1-362,-3 4 0,-2-3 227,2 8 0,-4-1 311,4 5 0,-5 0 105,5 0 1,0 2-131,5 2 1,0-1-172,-1 7 0,1-1 0,0 6 1,-2 0 262,-3 4 1,2 3-98,-7 7 1,5 7-322,-5 7 0,1 1-32,-6 8 0,7-4-40,3 4 1,3-2 28,2 2 0,5 2 98,-1-6 1,7 1 4,-2-2 0,10 2 2,5 3 0,4-9 75,5-10 1,6-5-60,13-4 0,1-10 86,14-9 0,5-4-91,8-1 1,-2-12-236,-3-7 0,1-8 179,-5-6 1,3-3 73,-8-7 0,3 0 47,2 1 1,-3-1-63,-7 0 1,-6 1 439,-12-1 0,-7 5-187,-3 0 0,-10 0 66,-4-4 1,-4-1-113,-1 0 1,-7 1-262,-8-1 1,-7 7-107,-11 3 1,-3 4 131,-7 5 0,-4 4-704,-1 6 0,7 6 563,8 3 1,5 3-1709,4 2 1861,3 0 0,7 7 0,0 1 0</inkml:trace>
  <inkml:trace contextRef="#ctx0" brushRef="#br1">24213 11131 7939,'-16'-14'0,"-2"0"0,2 0-391,-3 0 0,1 4 77,-1 1 0,0 1 777,-9-2 1,1-2-204,-11 2 1,0 2-180,-4-1 0,-1 6 175,0-2 1,2-1-73,3 1 0,-1 0 12,6 5 0,-7 2-63,2 2 0,-4 6 64,-6 9 0,-7 3-148,-7 6 1,-4 2-288,4 4 1,2-3 233,8 7 1,5-5-130,9 5 0,3-5 333,7 5 1,10 0-167,4 5 1,9 7 116,1 7 0,8 5-245,6 4 0,9 4 207,5-4 0,10-3-394,9-1 0,8-10 199,10-5 0,4-4 98,6-5 0,0-5-154,0-9 0,-5-5 95,1-10 1,1-4 20,8-10 1,-1-4-44,1-10 1,-1-8 73,-14-6 1,4-7 99,-8 2 1,-10-9-105,-14-5 0,-4-4 12,-6 0 1,3-12 40,-7-3 0,-2 1 6,-7 4 1,-4 1-47,-6-1 0,-8 2 3,-6 8 0,-2 3-180,-8 1 0,1 13 40,-6 1 1,-10 10-405,-4 9 0,-11 6 40,-3 13 483,-6 13 0,-5-1 0,0 13 0,0 4 0,2 6 0</inkml:trace>
  <inkml:trace contextRef="#ctx0" brushRef="#br1">9157 16733 8013,'0'-24'-177,"0"0"-44,0 7 1,-7-4 107,-2 7 0,-4 6 19,-1 4 1,-2 2 658,-3 2-312,-3 0 0,-2 0 246,1 0 0,-6 0-169,-4 0 0,0 2 48,5 2 1,-6 6-85,1 9 0,-6-2-125,1 7 0,1 1 17,0 8 1,3 5-262,-4 10 1,7 7-184,-2 6 1,7 6 54,3-6 0,5 3-3,-1-3 1,5 4 72,5 6 1,2-5 251,7 1 0,2-1-89,3 5 1,3-6 89,6-3 1,8-10-69,6-5 1,9-9-23,10-5 1,5-14 3,10-5 0,3-9 20,6 0 0,-5-5-125,0-5 0,-6-9 79,2-10 0,4-11-187,-30 15 1,-1-2 0,1-1-1,0 0 184,2-5 0,-1-1 0,-3 0 0,-1-2-42,-2-4 1,-1-1-1,-3 1 1,-3-1 60,-2 0 1,-1 1 0,13-32 90,-10 1 0,-5 6-73,-10-2 1,-2 4 383,-7 1 0,-3 5 26,-7 0 0,-6 6-108,-12-1 1,-7 4-260,-3 5 1,-14 0 97,-5 10 1,-14 3-487,0 10 1,-2 3-67,7 2 0,1 5-290,4 10 1,8 8-40,1 6 0,8 4-1496,6-4 2194,10 7 0,9-7 0,9 0 0,4-7 0</inkml:trace>
  <inkml:trace contextRef="#ctx0" brushRef="#br0">23588 9084 7970,'24'-46'0,"1"-1"0,-1 1 0,2 0 0,3 4 0,-1-1 0</inkml:trace>
  <inkml:trace contextRef="#ctx0" brushRef="#br0">25777 8700 8086,'0'-14'0,"0"0"8,0 0 0,0 4 370,0 1 63,-6 6 58,4-4-372,-4 7 1,11 11 61,-1 4 1,6 4-91,-5 0 1,4 1 123,-4 4 0,4 3-13,-4-4 1,5 4-195,-6 2 1,1-1 41,-5 0 0,0 2-111,0 4 0,0-4 58,0 3 0,0-5-95,0-4 0,0 3-25,0-3 1,0-4-186,0-1 236,0-3-102,0-8 1,5-4 111,0-8 1,7-11-15,2-8 0,1-10-213,4-5 1,-2 0 58,2-5 1,-3 2-64,3-11 0,-4 6 115,0-1 1,-1 4 207,0 5 1,-1 5-39,-4 9 0,2 4 157,-6 6 70,0 6 0,-5 9-82,0 13 1,0 7 268,0 7 0,-2 7-123,-3 3 1,4 3 193,-4 2 1,4-1-140,1 1 1,0-5-262,0 0 1,6-11 20,3 1 0,-1-9-60,2 0 0,-1-9 113,5-6 0,1-2-147,-1-2 1,5-8-80,0-6 0,1-7 82,-1-7 0,3-2-141,7-3 1,-5-4 46,-1-5 0,-5 5-376,1 4 1,-5-2 78,-5 2 0,-2-5-81,-7 5 1,0 6-78,0 8 1,-7 5-952,-2 5 1485,-10 2 0,-3 14 0,-7 1 0</inkml:trace>
  <inkml:trace contextRef="#ctx0" brushRef="#br0">26474 8999 8133,'0'8'-363,"-6"-2"1,4 1 345,-3 2 0,2 4 318,-2 1 0,-1 6 251,-3 4 1,-3-3-223,8-2 1,-6 1-884,6-1 413,-1 0 0,6-6 140,4-4 0,3-3 0,6-6 0</inkml:trace>
  <inkml:trace contextRef="#ctx0" brushRef="#br0">26716 8587 8211,'0'14'398,"1"2"128,4 3 1,3 3 59,6 6 0,2 1-169,3-1 0,-2 1-281,7-1 1,0 0 42,4 1 0,5-1-173,0 1 1,4-1-235,-9 1 0,4-1-495,-9 0 0,-4-4 224,-4 0 1,-3-5-408,-7 4 1,0-5-267,-5 1 1172,-7-3 0,-7-2 0,-8 0 0</inkml:trace>
  <inkml:trace contextRef="#ctx0" brushRef="#br0">27014 8601 8111,'0'14'0,"-1"0"-57,-4 1 0,2-1 366,-7 0 1,-4 7 504,-5 2 1,-6 4-504,1 2 0,-8 1-73,-1 3 0,0-3-153,5 3 1,1-3-108,3-2 0,4 1-271,5-1 1,3-6-117,2-3 0,4-3-1251,6-2 1660,0-6 0,13-8 0,2-8 0</inkml:trace>
  <inkml:trace contextRef="#ctx0" brushRef="#br0">27227 8317 8035,'-14'6'0,"0"3"0,5 9 0,-1 1 0,-1 12 326,-8 2 1,2 7 490,-7 3 0,7 6-604,-2 3 1,4-3 30,6-2 1,3-4-885,6-5 1,1-5 191,4-9-1203,3-4 1651,12-12 0,-4-8 0,5-8 0</inkml:trace>
  <inkml:trace contextRef="#ctx0" brushRef="#br0">27256 8459 8276,'8'1'540,"-4"4"1,-2 3-322,-2 6 0,0 2-89,0 3 1,0-3 128,0 3 0,-2-3-207,-2-2 0,2 0 118,-3 0 1,-1 0-256,1 1 0,1-6 88,4 1-339,0-7 203,0 9 1,1-10-213,4 3 137,3-4 1,6-1-127,0 0-26,1 0 0,-1 0-161,0 0-555,0 0 1076,0-6 0,-6-2 0,-1-6 0</inkml:trace>
  <inkml:trace contextRef="#ctx0" brushRef="#br0">27426 8516 8035,'15'0'0,"-1"0"0,5 0 0,0 0 0,0 0 441,-5 0 1,0 4-22,0 1 0,1 6 7,-1-1 0,-6 2-131,-4 3 0,-4 5-132,-4 4 1,-7 3 6,-13 1 1,-1 0-117,-13 1 0,1-1-101,0 1 1,2-6-495,6 1 1,3-6-722,2 0 1,3-2 103,7-2 1157,6 1 0,-4-1 0,4 0 0</inkml:trace>
  <inkml:trace contextRef="#ctx0" brushRef="#br0">25678 10264 8053,'14'-14'0,"0"0"50,0 0 0,2 4 177,3 1 1,2 5-30,2 0 0,3 10 12,-7 8 1,4 2 28,-4 8 0,0-4-147,-5 9 0,1-9 140,-1 9 0,-2-2-160,-2 6 0,1-8 88,-6 3 1,4-4-590,-4 0 1,0 1 86,-5-6 1,0 0-518,0-5 393,0-6 348,-7-2 1,4-6 149,-6 0 1,4 0-109,-4 0 1,5-1 287,0-4 0,0-1-10,0-4 0,2-2-29,-3 2 1,4-7-141,1-2 1,1-5-2,4 5 1,3-6-109,6 1 1,0-3 71,1-1 1,-1 0-33,0-1 1,0 5 26,1 1 1,-1-1-62,0-4 0,0 1 94,0 3 1,-4-1 79,-1 6 1,-1-5-41,2 5 1,1 0 154,-6 5 0,-1 5 66,-4-1-167,0 7-79,0-3 1,0 17 47,0 3 0,0 11 102,0 4 0,0 2-105,0 12 1,0-2-11,0 11 0,0-5 49,0 6 0,0-12 90,0 1 0,2-9-294,3 1 1,-2-12 133,6-8 0,-4-1-113,4-9 1,-4-2 110,5-12 0,-1-5 24,5-14 0,2-6-105,3-3 0,-1-3-155,5-1 0,-5-4 36,1 3 1,1-7-168,-1 7 1,0-1-31,-5 6 0,-1 3-163,-4 7-712,-2 6 760,-7 1 1,0 15 460,0 6 0,-13 19 0,-3 11 0</inkml:trace>
  <inkml:trace contextRef="#ctx0" brushRef="#br0">26445 10350 8053,'15'0'-18,"-1"0"8,0 0 1,-4 0 547,-1 0 839,1 6-862,4 2-22,-6 6-417,-2 0 0,-12 0 75,-4 1 1,-2 0-201,-3 4 0,1-3 34,0 3 1,4-1 27,1 0 0,4-2-42,-4 3 36,6-3 0,3-3-101,9-4 1,10-3 89,5-6 0,3-1-413,1-4 1,2-3 49,3-6 0,-3-7-85,3-2 0,-3 1 452,-1-2 0,6 0 0,1-4 0</inkml:trace>
  <inkml:trace contextRef="#ctx0" brushRef="#br0">26815 10065 7432,'16'14'613,"3"1"1,-2 4-284,7 0 0,-5 4-119,5-4 1,-5 5-333,4-5 0,-1 5 81,2-5 1,1 6-207,-6-2 1,0-2 131,-5-2 1,-1 2-616,-3-3 0,-4 1 729,-6-4 0,6-1 0,2 0 0</inkml:trace>
  <inkml:trace contextRef="#ctx0" brushRef="#br0">27171 9923 7982,'-15'19'0,"1"0"0,-6 6 288,-4-1 1,2 3-64,-2 1 1,-4 7 423,-6 3 1,0-2-243,1 2 1,4-2-184,1 2 1,-1 7-235,6-7 0,7-1-310,2-8 0,7-7-461,-2-3 635,6-3 0,-1-8-776,14-4 1,-1-15 358,10-8 0,3-11 563,2-3 0,9-13 0,4 2 0</inkml:trace>
  <inkml:trace contextRef="#ctx0" brushRef="#br0">27284 9710 7232,'-14'20'0,"5"2"749,-1 7 1,1 6-235,-6 3 1,3-2-444,2 2 1,2-5 75,4 5 1,2-7-668,-3 3 0,5-6 304,5-4 0,-3-4-1407,2-5 979,4-8 643,0 0 0,6-14 0,1 0 0</inkml:trace>
  <inkml:trace contextRef="#ctx0" brushRef="#br0">27299 9852 7982,'0'-8'-823,"4"3"1223,1 10 1,0 3-27,-5 6 1,0 2-274,0 3 0,0-3 69,0 3 0,-2-2-148,-3 2 1,4-3 46,-4 3 0,4-8 103,1-2-125,0 1 1,0-1-125,0 1 0,1-7-566,4 2 486,3-4 0,6-7-340,0-4 1,0-1 206,1 2 0,-6-4-484,1 4 774,-1-4 0,-1-7 0,-2-3 0</inkml:trace>
  <inkml:trace contextRef="#ctx0" brushRef="#br0">27526 9838 7982,'14'0'-121,"0"0"1,5 0-187,0 0 0,5 0 912,-5 0 1,5 0-139,-5 0 0,1 1 296,-1 4-539,-3 3 1,3 6-85,-10 0 0,-2 2-25,-7 3 1,-3-1-249,-7 5 1,-1-4 179,-13 5 1,7-5-56,-2 5 1,3-7-289,2 2 1,6-3 171,3-2 0,5-1-735,5-4 1,5 2 95,8-6 763,11 0 0,1-5 0,5 0 0</inkml:trace>
  <inkml:trace contextRef="#ctx0" brushRef="#br0">27569 9795 7960,'-10'0'-997,"1"0"1527,6 0 73,-4 0-314,7 0 1,0-1-46,0-4 0,2-2-43,3-2 0,4-4 5,10 4 1,-3 3 68,3 1 1,1 3-64,-1 2 1,5 3 113,-5 7 0,1 6-58,-1 12 0,-4 2 24,-1 3 0,-2 4-119,-7 5 1,-2 1-140,-7 0 1,-4-2-2,-7-3 0,-3 1 109,-1-6 0,-5-1-447,5-8 0,0-6 201,5-8 1,4 1-898,1-6 0,4-2 101,-4-8 900,-1-3 0,-4-6 0,0 0 0</inkml:trace>
  <inkml:trace contextRef="#ctx0" brushRef="#br0">25848 11458 8023,'0'-9'-381,"0"-1"265,7 7 0,1 0 757,6 13 0,0 5-209,0 14 1,-1 7-60,-4 7 1,-2-1-178,-7 6 0,0-5-45,0-6 0,1 1-71,4-9 0,-3 1-287,2-11-140,4 0 308,-6-11 1,9-4-63,-6-8 1,4-6 11,-4-9 0,6 0-340,-2-9 0,2 1 91,-1-11 0,2 5-107,-2-5 1,-2 2 204,1-2 1,-6 0-125,2 9 739,3-2-320,-6 15 0,4 3 131,-6 13 0,0 10-82,0 14 0,0 1 527,0 13 1,0 0-112,0 4 0,5 1 61,-1 0 0,1-7-230,-5-3 1,5-8-129,0-1 0,6-11 21,-2 1 0,-1-9-15,2-1 0,4-5-82,5-9 1,1-1 58,-1-12 1,3-7-395,7-8 0,-5-3-75,-1-2 1,-5 0-245,1 1 0,-5 5 88,-5 4 1,2 3-1131,-6 2 822,0 6 0,-12 7-16,-2 11 743,-4 2 0,-7 8 0,-2 2 0</inkml:trace>
  <inkml:trace contextRef="#ctx0" brushRef="#br0">26360 11800 7930,'0'9'-627,"0"1"419,-6-1 0,4 7 349,-3 3 1,-1-3 391,1 3 0,-1-4-88,1 0-301,4-1-443,-12 0 142,12 0 1,-7-6-167,3-3 176,3-4-31,-4-1 1,8-6 26,2-3 1,0-4-145,5-1 1,0 0 210,6-1 1,0 1-31,4 0 0,-1 0 216,6-1 1,-6 6-61,6 0 0,-5 4 128,5-5 1,-5 7 192,4-2-199,-5 4 1,1 7 19,-10 4 0,-2-2 48,-7 1 1,-2 2 181,-3 8-290,-3-3 0,-6 4-149,0-5 0,4-3 128,1-2 1,4-2-141,-4-4-12,6-2-158,-4-2 0,12-8 88,0-6 1,6 1-68,-2 4 1,4-2 229,1 6 0,0-5-91,1 6 0,-6-1 213,1 5 0,-3 2-64,3 2 0,-4 4-86,-6 6 0,0 1-137,0-1 1,0 0-523,0 0 643,7-6 0,0 5 0,8-5 0</inkml:trace>
  <inkml:trace contextRef="#ctx0" brushRef="#br0">26886 11330 8021,'7'10'123,"2"-1"1,4 1 332,1 4 0,2 2 191,3 3-362,-4-3 1,11 9-5,-7-6 0,4 6-38,-4-1 0,2-2-334,-2 2 1,-3-1 156,3 6 0,-8-5-664,-2-1 0,-1-1 74,1 2 0,-2-3-1006,-7-7 678,0 0 453,0-6 0,0-3 399,0-10 0,0-3 0,0-6 0</inkml:trace>
  <inkml:trace contextRef="#ctx0" brushRef="#br0">27185 11203 8387,'-14'12'291,"-1"2"-84,1 10 1,-6 5 298,-4-1 1,-3 2-106,-1 8 0,-6 0-41,1 4 1,-2 1-157,2 0 1,5 4-37,-1 1 1,3-1-94,7-4 1,0-6 90,4 1 1,8-8-1778,2-1 1256,3-7 1,10-14-833,6-3 0,2-5 76,8-5 1111,6-9 0,6-9 0,7-5 0</inkml:trace>
  <inkml:trace contextRef="#ctx0" brushRef="#br0">27341 10975 7997,'-14'0'0,"3"6"271,-3 4 1,3 14-9,-8 4 0,8 10 137,1 0 0,2 1-222,-1-1 1,1 3-82,3-3 0,4-3-26,-4-2 0,8-4-236,2-6 1,6-2-583,-2-7 1,4-1 463,1-4 1,-4-3-929,-1-6 1211,1 0 0,4-6 0,0-2 0</inkml:trace>
  <inkml:trace contextRef="#ctx0" brushRef="#br0">27341 11089 7893,'6'8'-311,"-4"6"548,3 0 0,-4 2 390,-1 8 1,0-1-240,0 6 0,-1-2-148,-4-4 1,2 3-200,-7-7 1,7-1 140,-1-3-173,-4-1-143,6-6-265,-4-2 0,7-12 80,4-4 1,1-2-317,4-3 0,2-3 1,-2-1 1,1-5 300,-2 5 1,4-5 332,-3 5 0,2 0-36,2 5 1,-4 5 35,-1-1 167,1 7 1,4-3 256,0 6 1,-4 1 7,-1 4 0,-6 3 343,2 6 0,-3 0 275,-2 1-660,0-1 1,0 0-123,0 0-192,0-6-347,0 5-192,0-12-455,0 6 386,0-7-211,0 0 609,0 6 0,0-3-130,0 7 206,0-7-188,0 9 455,0-10-94,0 4-45,0-6-134,0 0 1,1-4-19,4-1 1,-3-2 25,2 3-20,-2 2 6,4-4-186,-4 6-295,4 0 420,-6 0 0,0 1-419,0 4 267,0-3 283,0 4 0,-6 0 0,-2 2 0</inkml:trace>
  <inkml:trace contextRef="#ctx0" brushRef="#br0">27384 11203 7978,'-14'0'-77,"4"0"-84,1 0 1245,5 0-229,-2 0-294,6 0-362,0 0 0,2-5-14,2 0 0,4 0 10,7 5 0,0 0-88,4 0 1,2 0-90,3 0 0,1 0 65,-6 0 1,5 5-150,-6 0 0,0 6 23,-9-2 1,2 4 47,-6 1 0,0 0 108,-5 1 1,-6-1-5,-4 0 1,-3 0-4,-1 0 1,0 1 101,0-1 0,0 0 26,-1 0 0,1 1-55,0-1 1,4 0 84,1 0 1,6-4 63,-2-1-286,3 1 4,2-2 1,2 3-107,3-7 0,3 0-60,6-9 0,6-3-350,4-6 0,3-5-520,1 0 1,-1-2 437,-3 2 1,1 3-1371,-6-3 1922,0 4 0,-5 0 0,1 1 0</inkml:trace>
  <inkml:trace contextRef="#ctx0" brushRef="#br0">27753 10947 9327,'15'14'914,"-1"0"-519,0 0 0,0 1-97,1-1 0,4 0-63,-1 0 0,1 0-193,-4 1 1,2 4 95,-3 0 0,4-1-111,-9-3 1,-3 0 121,-1 4 0,-3 2-332,-2 3 0,-8 4-185,-6 1 0,-2-1-307,-8 5 1,0 2 34,-4-2 0,1-1 640,3-9 0,-2-2 0,3-7 0</inkml:trace>
  <inkml:trace contextRef="#ctx0" brushRef="#br0">26758 12610 8151,'0'-14'-38,"0"6"590,0 2 74,0 24 0,0 8-144,0 21 1,-5 7-50,1 12 0,-7 1-534,1 8 1,4-7 158,1-1 1,4-6-408,1 6 1,1-1-635,4 5 1,-2-6 696,7-4 286,-7-9 0,9 4 0,-4-6 0</inkml:trace>
  <inkml:trace contextRef="#ctx0" brushRef="#br0">26374 14103 8013,'15'-10'0,"-1"1"0,6 4-55,4-4 1,3 5-171,1 0 0,1-3 978,-1 3 0,1-1-352,-1 5 1,-4 0-222,-1 0 1,-10 1-106,1 4 1,-9 5-157,0 9 1,-4 3 48,-1 6 1,-11 2 44,-3 3 0,-10 4 121,1 5 0,-9 1-96,-1 0 1,-2 6 374,2 3 1,8 1 69,-4 0 1,15-3-40,0-3 1,9-7-106,0 3 0,12-12-188,7-2 1,6-9-165,9-10 0,4-4-328,0-6 1,2-6 22,-2-4 0,-3-9-360,3-5 1,-3 2 42,-1-1 1,-9 5-422,-5-1 1,-3 4 228,-7 0 0,-3 6 827,-12-1 0,-6 7 0,-12-3 0</inkml:trace>
  <inkml:trace contextRef="#ctx0" brushRef="#br0">26360 14458 8011,'2'-13'0,"2"4"0,11-2 289,8 6 0,4-4 54,2 4 1,1 0 139,3 5 1,-2 0-449,7 0 1,-6-1-334,1-4 0,-1 2-587,1-7 0,-3 1 885,3-5 0,3-1 0,1 1 0</inkml:trace>
  <inkml:trace contextRef="#ctx0" brushRef="#br0">27043 13904 8011,'-21'20'0,"-1"2"291,-7 7 0,6 1 463,-1 3 0,2-1-252,-2 5 1,5-5-17,10 1 1,-2-3-374,6-1 1,2-7 68,8-3 0,-1-5-1049,11-5 1,-4 2 516,8-6 1,1 0 349,-1-5 0,6-6 0,-3-2 0</inkml:trace>
  <inkml:trace contextRef="#ctx0" brushRef="#br0">27142 13989 8011,'0'14'69,"0"0"0,0-4 161,0-1 1,-1 1 120,-4 4 1,-2 0-132,-2 0 1,-4 1-65,4-1 0,1-5 92,-2 1-376,7-1 147,-3 6 0,8-3-60,2-2 0,4-4 78,6-6 1,2 0-11,3 0 1,-3 0-376,3 0 1,2-5 135,-3 1 0,1-8-446,-4 3 0,-1 1 658,0-1 0,0-1 0,1-4 0</inkml:trace>
  <inkml:trace contextRef="#ctx0" brushRef="#br0">27355 13918 7981,'13'9'185,"-4"1"0,4-2 359,-3 1 1,-2 4-70,1-4 0,-6 9-111,2 1 1,-4 6-409,-1-1 1,-6-2 106,-3 1 1,-6 3-70,-4 7 1,4-3-419,-4 3 0,-2-3 424,2-1 0,-6-1 0,3 0 0</inkml:trace>
  <inkml:trace contextRef="#ctx0" brushRef="#br0">26801 15055 9630,'-2'21'1518,"-2"2"0,2 6-1020,-3 4 1,-1 5 72,1 9 0,0 4 114,5 6-517,0 6 1,0-1-480,0 9 1,0 8 405,0-35 0,0 2 1,0-1-1,0 0-66,0-3 1,0 1-1,0-1 1,0 0-130,0 38 1,3-39 0,-1 0-259,3 35 0,0 0 75,-5-5 1,0-6 2,0-4 0,0-13 40,0-5 0,-2-12-590,-3-2-108,-3-1 375,-6-12 0,0-2 734,0-9 1,0-16-1,-1-5 1</inkml:trace>
  <inkml:trace contextRef="#ctx0" brushRef="#br0">29090 8459 8004,'0'-14'0,"0"-1"0,0 1 0,0 0 0,0 6 0,0 2 0,0 6 0,0 11 68,0 3 0,0 16 129,0 3 1,0 7 87,0 2 1,0 1-160,0 0 1,0-2-44,0-3 1,2-10-224,2-9 82,-2-3 91,10-2-95,-4-6 1,2-3 55,-1-10 0,-1-5-144,2-9 1,1-3-68,-6-6 1,4-5 88,-4 0 0,4-1 41,-4 6 0,0 6 127,-5 3 295,0 3-310,0 8 0,0 10 17,0 12 1,0 13 71,0 11 0,0-2 217,0 2 0,1-8-133,4-2 1,-2-1-80,7-8 1,-6-1-101,6-9 1,-1-3 82,6-6 0,-1-1 191,0-4 0,2-9-143,3-10 1,-2-7-64,7-3 1,-5-5-297,4 1 0,-5 2 109,1-2 0,-3 6-602,-2-1 0,-5 3 345,1 2 1,-7 5-1064,2 4 1420,-4 4 0,-1 0 0,0 1 0</inkml:trace>
  <inkml:trace contextRef="#ctx0" brushRef="#br0">29730 8715 7958,'-2'9'0,"-3"1"0,4-1-329,-4 5 0,-1 5 204,1 0 1,-4 5 361,4-5 1,-5 5-215,6-5 0,-1-1-9,5-3 1,0-6-643,0 1 229,0-7 399,0 3 0,6-12 0,2-2 0</inkml:trace>
  <inkml:trace contextRef="#ctx0" brushRef="#br0">29261 8573 8141,'0'-10'-5,"0"1"0,1-1 49,4-4 0,3 4 177,6 1 0,2 6 20,3-2 0,3 3-259,6 2 0,2 0-46,3 0 0,-2 0-143,2 0 1,-3 0 97,-2 0 1,-1 5-181,-3 0 0,-4 4-158,-6-4 0,-6 6 162,-3-1 0,-5 1 35,-5-2 1,-4 9 249,-10-4 0,-10 3-27,-8-3 1,-3 1 56,2-1 0,-1-2-48,5-2 0,3-4 18,7-6 0,4 0 0,5 0 0,1 0 0</inkml:trace>
  <inkml:trace contextRef="#ctx0" brushRef="#br0">28436 9838 7958,'0'-8'470,"2"-3"-870,2 6 208,4 0 1,6 5-41,1 0 1,-1 0-355,0 0 586,7 0 0,1-12 0,6-4 0</inkml:trace>
  <inkml:trace contextRef="#ctx0" brushRef="#br0">29019 9724 7958,'14'0'107,"0"0"1,1 0 496,-1 0-593,0 0 1,0 0 83,0 0 1,1 0-201,-1 0 1,-5 0-20,1 0 1,1 0 3,8 0 0,-3 0 48,3 0 1,-4-5-222,0 1 0,0-3 47,4 2 0,-3 4-149,3-4-240,-3 4 635,-2 1 0,0 0 0,1 0 0</inkml:trace>
  <inkml:trace contextRef="#ctx0" brushRef="#br0">29772 8430 8024,'0'-8'-168,"0"-4"0,-1 10 72,-4-3 458,3-2 1,-4 7-70,6 0 0,0 7-146,0 12 1,0 10-6,0 9 1,-5 3 15,1 2 0,-1-2-56,5-4 0,0 3-150,0-7 0,0-1-60,0-9 0,0-2-3,0-7-104,0-6 58,0-2 16,0-6 68,0 0 1,0-6-10,0-3 0,2-4-49,2-1 0,-1-2-149,7-3 0,-5 2 2,4-7 1,-4 5 132,4-5 0,-1 5 189,2-4 0,2 5-302,-2-1 269,2 4 0,3 7 33,-1 3 1,-5 10 223,1 4 0,-5 12 23,4 7 0,-6 5 98,2 5 1,-3 3-11,-2-3 0,0-3-75,0-2 0,0-3-163,0-2 44,0-5 1,1-4-155,4-10 1,1-4 86,4-10 1,7-4-32,-3-10 0,5-8-87,0-6 0,-3-7-134,3 2 1,1-1-135,-1 1 1,-1-2 111,-9 7 0,2 0-503,-6 5 0,5 5-155,-6 4 251,1 10 1,-5 4 562,0 10 0,-6 3 0,-2 6 0</inkml:trace>
  <inkml:trace contextRef="#ctx0" brushRef="#br0">30256 8800 8024,'8'0'517,"-2"6"-335,-6 4 1,0 9-28,0 4 1,0 3-15,0-3 0,0 3-584,0-7 0,0 1 17,0-1 0,0-8-727,0 3 1153,6-9 0,2 1 0,6-6 0</inkml:trace>
  <inkml:trace contextRef="#ctx0" brushRef="#br0">30370 8544 8128,'14'0'49,"-5"6"-14,1 4 1,-1 3 133,5 1 0,2 5 270,3 0 0,-1 6-117,5-1 0,-4 2 183,5 3 0,-7-1-285,2 1 1,2-6-18,-2 1 0,-5 0-309,-5 4 0,-4-1-167,5-3 1,-7 1-634,2-6 69,-4 0-575,-1-5 1090,0-6 0,0-3-253,0-10 575,0-9 0,-6-8 0,-2-7 0</inkml:trace>
  <inkml:trace contextRef="#ctx0" brushRef="#br0">30768 8430 8244,'-15'15'94,"1"-1"359,0 0 0,-5 11-126,0 4 0,-8 7-216,-1-3 1,-1 7 17,-4-2 0,-2 4 13,2 6 0,5-9-387,4 4 0,8-8 171,2 2 0,1-7-829,9-1 1,-1-7 133,5-8 769,0-6 0,6-8 0,2-8 0</inkml:trace>
  <inkml:trace contextRef="#ctx0" brushRef="#br0">30924 8260 8024,'0'-14'708,"0"-1"-286,0 7-330,0 2 74,0 6 1,-2 8 25,-2 6 0,-3 2-156,-2 8 1,-2-2 71,6 2 1,-4 2-320,4-2 1,-5 3 177,6 1 1,-1-1-370,5-3 1,0 1 79,0-6 1,0 0-308,0-5 37,6-6-272,2-1 381,6-7 483,-6-7 0,5-7 0,-5-8 0</inkml:trace>
  <inkml:trace contextRef="#ctx0" brushRef="#br0">30967 8260 8024,'12'6'-137,"-2"4"1,-4 2 90,-6 2 1,0 5 400,0 0 1,0 2-132,0-2 1,0-3-281,0 3 1,0-4 36,0 0-162,-6-1 0,3-2-29,-7-2 249,7-4-148,-3-6 1,6-6 81,0-4 0,0-4-59,0-5 0,6 3-121,3-3 0,-1 4-193,2 0 0,-5 3 311,4 2 1,-4-1 247,4 7 169,-6-1 1,9 6-175,-8 4 0,1-2 94,-5 7 0,0-1-71,0 5 0,0 1 237,0-1 1,0-5 218,0 1-221,0-1-165,0-1-529,0 5-197,0-12 250,6 6-1075,-4-7 385,4 0 25,-6 0 461,0 0 346,0 6 87,0-4 0,0 4 0,7-6 0,0-6 0,8-4 0,-6-2 0,1-3 0,-6 6 50,6-1-64,-7 7-32,3-3 46,-6 6 0,0 0 0,0 0 0</inkml:trace>
  <inkml:trace contextRef="#ctx0" brushRef="#br0">31365 8189 8024,'8'0'-487,"-2"1"350,-6 4 1,2 1 839,2 4 1,-2 7-215,3-3 0,-4 4-196,-1-4 1,0 5-102,0 0 0,0 6-15,0-1 0,-8 3-315,-6 1 1,-6 5 123,-9 0 1,-6 7-368,-3-2 0,-3 6-157,-1-1 0,5 1 538,4-11 0,-3 7 0,0-4 0</inkml:trace>
  <inkml:trace contextRef="#ctx0" brushRef="#br0">29573 9525 8018,'0'-8'0,"0"3"171,0 10 29,0 3 0,0 14-116,0 7 0,0 5 96,0 9 0,-6 6-140,-3 3 1,1-1 37,-2 1 1,5-11-113,-4 1 0,6-8-76,-2-1-142,3-10 228,2-2 0,0-15-130,0-6 1,0-8 145,0-11 0,7-4-115,2-10 1,4 1-29,1-6 1,0-5 122,1-4 1,-1-2-251,0 2 1,0 4 53,0 0 1,1 7 127,-1 8 1,3 6 121,-3 3 140,4 9 0,-10 7-84,6 12 0,-6 9 150,-3 15 1,-4 8 272,-1 6 1,0 12-210,0-2 0,0-4 77,0-5 1,0-4-3,0-1 1,0-12-58,0-2 0,2-10-2,2 0-214,-2-10-61,11-3 1,-5-9 112,6-6 0,-3-2-422,3-13 0,-3-1 146,8-8 1,-3 3-809,-2-4 0,-4 4 146,-1 2 0,-6 6-1049,2 3 1837,-3 3 0,-2 2 0,0 0 0</inkml:trace>
  <inkml:trace contextRef="#ctx0" brushRef="#br0">29986 9880 8018,'14'8'0,"0"-1"-107,0-7 1,1 0-415,-1 0 1280,0 0-414,0 0 1,-6 6-172,-3 3 1,-5 4-18,-5 1 0,-3 5-54,-6 0 1,-5 5 96,0-5 0,0 0-6,5-5 1,0 3 54,-1-2-176,8 2-99,0-9 1,9 0-234,3-3 0,7-5-76,7-5 1,6-3 145,-1-6 0,3-2-340,1-3 0,1 8 49,-1-3 1,1 3-511,-1-4 990,-6 7 0,5-10 0,-5 2 0</inkml:trace>
  <inkml:trace contextRef="#ctx0" brushRef="#br0">30341 9497 7563,'8'14'-69,"-2"6"287,-6 4 1,2 4-37,3 6 1,-2-3 267,6 7 1,1-5-188,4 5 1,0-6 106,0 1 0,2 0-512,3-4 0,-1 1 101,5-11 1,1 4 185,4-4 1,-1-5 47,-3-4 0,-4-7 36,-5 2-225,-1 3-26,0-7 22,-6 6 0,-8-14 0,-8-1 0</inkml:trace>
  <inkml:trace contextRef="#ctx0" brushRef="#br0">30711 9411 7875,'-16'21'-193,"-3"2"1,-3 6 238,-7 4 1,1-3 244,0 3 0,-1 4-98,1 1 1,-1-2 176,1 2 1,6 0-287,3 4 1,3-1-44,2-3 0,1-3 34,4-7 0,2-5 258,7-4-1349,0-4 0,2-7 362,3-3 1,3-11 286,6-9 1,5 0 366,0-9 0,6 0 0,-1-4 0,9-7 0,3-1 0</inkml:trace>
  <inkml:trace contextRef="#ctx0" brushRef="#br0">30839 9454 8018,'-7'-8'0,"0"2"0,-8 6 0,6 6 134,-1 3 0,2 6 94,-1 4 1,-2-2-221,6 7 0,-4-1-18,4 6 1,0-5-15,5-1 1,0-4 60,0 5 0,0-7-221,0 2 0,5-8 47,0-1-302,6-7-451,-10 3 508,12-6 382,-11-6 0,10-8 0,-4-8 0</inkml:trace>
  <inkml:trace contextRef="#ctx0" brushRef="#br0">30825 9454 8018,'9'1'388,"0"4"-160,-5 3 1,2 11-15,-6 0 1,0 0-310,0-5 1,-5 0 108,0 1 1,-4-1-257,4 0 189,-6 0 309,3 1-444,0-8 0,2-2-450,6-10 1,0-2 380,0-8 0,6 1-27,4 0 0,3 0 61,1-1 1,0 1 222,0 0 86,0 0 1,1 1 37,-1 4 0,-5 2 193,1 7 0,-5 2-72,4 3 1,-6-2 91,2 6 0,-4 1-76,-1 4 0,0 0 38,0 0 1,0 1-138,0-1 24,-6 0 1,3-1-259,-6-4 1,4 2-283,-5-6 82,1 6 1,-4-8 116,4 7 1,1-7-244,3 2 120,3-4 1,-4-7-136,6-4 0,0-2 69,0-2 0,5 2 344,0-2 0,6 3 0,-2-8 0,4 2 0,1-2 0,-1 3 0,-4-3 0,4-1 0,-4 1 0,4-2 0,1 2 0,-1 3 0,-4-3 0,4 4 0,-5 0 272,0 8 176,-2 7 1,-6 9-75,0 10 1,0-3 33,0 3 0,0-2-123,0 2 1,0-3 82,0 3 1,0-8-82,0-2 1,5 1-27,-1 4 1,3-1-366,-2-4 0,-4 4 104,4-4 1,-7 5-606,-7 5 0,-2-1 343,-13 5 1,3 3 261,-7 7 0,-4 3 0,-10 7 0</inkml:trace>
  <inkml:trace contextRef="#ctx0" brushRef="#br0">29758 10549 7901,'6'-8'480,"-4"1"0,9 9-1838,-6 3 838,0 3 1,-5 7 519,0 4 0,0-3 0,-7 11 0,-1-5 0</inkml:trace>
  <inkml:trace contextRef="#ctx0" brushRef="#br0">29744 10975 7901,'8'11'-299,"-3"3"1,1-3 182,-1 8 0,-1-1 312,-4 1 0,-1 3-186,-4 6 0,3-4-14,-2 0 1,-4-5-234,-2 4 0,4-5-77,1 1-135,-3-4 122,7 0 327,-5-7 0,6-2 0,0-6 0,0 0 0,0 6 0,0 4 0,1-2 9,4 1 1,-4 5-18,4 5 1,-3 2 241,-2-2 1,0 3-34,0 6 1,0 1-76,0-1 0,0 5-229,0 0 0,-2 1 103,-3-6 0,-2 7 0,-8 1 0</inkml:trace>
  <inkml:trace contextRef="#ctx0" brushRef="#br0">29104 11771 7953,'0'-8'-19,"0"2"0,0 8-15,0 2 0,0 11 183,0 8 1,5 4 24,0 1 0,-1 7-62,-4 3 0,5-2-9,0 2 0,0-6 47,-5 1 0,0-3-102,0-1 0,4-7-115,1-3 1,1-5 59,-1-5-145,-3-2 1,9-10 93,-6-7 0,4-6-110,-4-12 0,6-1-165,-2 1 1,4-7 98,1-3 0,0 2 9,1-2 1,-3 5 161,-2-5 0,2 11 16,-2-1 0,2 10 52,3 4 1,-6 6 208,1 8 0,-1 7-82,5 2 1,1 12 170,-1 7 1,-5 0-35,1 6 1,-2 0-15,1-1 0,4-1 38,-4-8 0,-1 1-81,2-6 1,-3 0 411,3-5-155,3-6-124,-6-2 0,8-14-211,-1-6 1,0-2-118,0-7 1,1-2-49,-1-9 0,0-2 77,0-7 0,0 7 111,1 3 1,-1-2-522,0 2 1,-4 1-735,-1 9 1,-6 2 500,2 7 0,-2 6-905,2 3 1502,-4 4 0,6 7 0,-7 2 0</inkml:trace>
  <inkml:trace contextRef="#ctx0" brushRef="#br0">29815 11928 8247,'0'14'147,"0"0"0,-5 5-202,1 0 0,-6 0 30,5-5 1,-4 0 30,4 1 0,0-1-39,5 0 0,-1-6-350,-4-3 129,3-4 183,-4-1 279,6 0-8,6-6-2,2-2 1,2-2-104,-1 1 0,1 6 79,4-2 1,0 4-26,0 1 0,1 4 165,-1 1 0,-5 6-81,1-1 0,-7-3-65,2 3 1,-4-1-92,-1 6 0,-1-1 60,-4 0 1,-3-4 19,-6-1 1,0-4-183,-1 4 0,0-6-238,-4 2 1,8-3-1069,-4-2 1,6-7 1330,-1-2 0,4-10 0,6-3 0</inkml:trace>
  <inkml:trace contextRef="#ctx0" brushRef="#br0">30057 11601 7916,'1'-8'-12,"4"3"0,-2 7 102,7 7 0,1 5 128,8 10 1,-3 4 191,2 1 0,0-1-323,1 5-63,-3-3 1,6-1 70,-3-1 1,-4-4-112,4 0 1,-4-7 64,-6 2 0,4 2-81,-4-3 0,-1 0-678,2-9 527,-7 4 0,3-10-862,-6 7 180,0-7 686,0 3 0,0-19 0,0-2 1</inkml:trace>
  <inkml:trace contextRef="#ctx0" brushRef="#br0">30398 11473 8327,'-14'20'113,"-2"2"-144,-3 7 1,-3 4 96,-7 0 1,1 7 93,0-3 1,-6 5 9,1 0 1,-5-4 20,5 0 1,0 0-238,5 5 1,4-7 64,0-3 1,12-3-371,-3-1 1,11-3 186,-1-2 0,5-10-428,5-9 1,4-3 236,10-2 1,-2-4 105,7-5 1,0-2 248,4-13 0,1 1 0,-1-6 0</inkml:trace>
  <inkml:trace contextRef="#ctx0" brushRef="#br0">30625 11330 7916,'-14'0'0,"0"0"0,0 2-13,0 3 0,-1 3 25,1 6 1,5 6 171,-1 4 1,2 3-14,-1 1 0,-2 2-53,6 4 0,0-4 72,5 3 0,0-3-290,0-2 1,0-4 84,0 0 1,0-7-253,0 2-277,7-3-530,0-8 762,8-2 1,-6-12 25,1-4 0,-7-2 286,2-3 0,2-5 0,1-2 0</inkml:trace>
  <inkml:trace contextRef="#ctx0" brushRef="#br0">30611 11345 7916,'10'0'-448,"-1"0"0,-4 0 989,4 0 1,-1 1-135,2 4 0,1 3-298,-6 6 1,1 5-21,-1 0 0,-4 5 24,4-5 0,-5 4 98,-5-4 1,2 2 2,-6-2 1,-1-3-302,-4 3 1,4-4 108,1 0 0,-1-6-178,-4 1 124,0-7 0,1 1-445,4-8 0,3-4 76,6-6 1,0-5-66,0 0 1,6-5 196,3 5 1,4-1 119,1 1 1,0 7 193,1-2 0,-1 10-153,0-1 0,2 3 480,3 2 0,-3 0-192,3 0 1,-8 5 195,-2 0 0,-4 6-77,4-2 0,-5 4 402,0 1-419,-2 0-130,-2 1-144,0-1 148,0-6-684,0-2 307,0-19 0,0 4-364,0-10 319,6 3 156,2 2 196,6 0 185,1 6 1,-3 8-96,-2 9 0,1 5-152,-7 5 0,1 4-8,-5 5 1,0-1 66,0-4 1,0 3-363,0-7 1,0 0-347,0-5 299,-6 0 1,3-6-169,-7-3 183,7-4 0,-3-9 44,6-6 267,0 0 0,-7-19 0,0 3 0</inkml:trace>
  <inkml:trace contextRef="#ctx0" brushRef="#br0">30881 11316 7916,'15'0'-231,"-1"0"0,0 8 623,0 6 0,-4 2-77,-1 8 1,-6 0 139,2 4 1,1 5-41,-1 0 1,0 7-124,-5-2 0,-5 8-112,0 1 0,-12 2-14,-2-2 0,-8 4-464,-6 6 0,-3-5 316,-7 0 0,-11 5-2029,26-27 0,-1 1 2011,-3 4 0,-2-2 0,2-3 0,-1-1 0,-2 2 0,-1 1 0</inkml:trace>
  <inkml:trace contextRef="#ctx0" brushRef="#br0">30057 13534 8017,'-7'-14'-300,"6"6"406,-5 2 1,12 7 196,3 4 1,10 3 142,5 6-238,-3 0 1,10-4-131,-2-1 0,2-1-2,-2 2 1,-6 1-25,1-7 0,-7 6 61,2-5 0,-8 6-150,-1-2 0,-7-1 81,2 2 0,-5 5-62,-5 9 1,-9 6 49,-10 8 0,-4 3-13,-6 16 0,-7 8-163,18-28 0,-1 1 0,0-2 0,1 0 255,-20 30 0,8-12 77,7-2 0,7-13-104,12-6 0,2-9-411,7-5 1,13-10 67,6-4 1,6-10-67,4-4 1,-1-10 110,1-5 1,-3-1-70,-2 1 1,-2 2 421,-3 3 1,-9 4-1042,-1-4 511,-6 3 1,-4 3 390,-4 4 0,-3 2 0,-19 1 0,-3-2 0</inkml:trace>
  <inkml:trace contextRef="#ctx0" brushRef="#br0">29872 13818 8017,'9'-12'0,"1"2"0,6 4 239,7 6 1,11 2-132,3 2 1,5 6 89,0 9 0,1 1-284,-1 4 1,0 1-650,-5-6 735,5 0 0,-6-5 0,7 1 0</inkml:trace>
  <inkml:trace contextRef="#ctx0" brushRef="#br0">30810 13406 7975,'-6'-22'0,"-2"3"-232,-6 10 0,-2-3 128,-3 8 1,2 1 539,-7 7-207,7 4 0,-10 13-62,3 2 1,2 6-11,-2 4 1,7-3-192,-2 3 1,8-3 100,1-1 0,7-1-66,-1 1 1,2-6-116,2 1 0,0-7-222,0 2 0,6-9 13,4-6 1,4-2-144,5-2 1,-3-2 465,3-2 0,-4-10 0,0-9 0</inkml:trace>
  <inkml:trace contextRef="#ctx0" brushRef="#br0">30839 13491 7975,'-10'-12'0,"1"2"-67,6 4 239,-10 6 1,11 2 215,-2 2 0,2 9-219,2 6 1,-5 1-2,1-1 1,-3 2-198,3 3 1,2 1 79,-3-6 1,-1 0-408,1-5-83,0 0-65,5 0 327,0-6 1,0-8-63,0-9 0,7-5-26,2-5 0,2 1 135,-1-5 1,6 0-84,-7 0 0,7 2 74,-7 7 1,-1 1 259,2 4-2,-7-4 1,5 13 70,-4 0 0,-2 7-124,3 7 0,-4 5 124,-1 0 1,0 4-85,0-4 1,0 5 164,0-5 0,0 0-176,0-5 0,0-4 113,0-1-323,7-6 0,-1 2 34,3-10 0,3 2-75,-8-6 0,7-1 87,-1-4 0,-2 0-86,1 0 0,-4-5 29,4 0 0,-1 4 53,2 6 0,1 4 237,-6-4-171,6 6 1,-8-2 195,6 10 0,-6 4-20,2 10 1,2-2-79,-3 7 1,1-5-118,-5 5 1,-5-7-5,1 2-55,-8 3 0,9-6-562,-6 3 647,6-10 0,-10-2 0,5-7 0</inkml:trace>
  <inkml:trace contextRef="#ctx0" brushRef="#br0">31237 13506 7975,'14'0'-8,"0"4"336,0 1-246,1 6 1,-1-8 10,0 7 0,0-2-46,1 1 0,-1 4 117,0-4 1,-6 5-82,-3 5 0,-5 4-42,-5 5 0,-11 0-203,-12 1 1,-13 6 229,-12 3 0,0-2-803,1 2 0,3-7 735,6 3 0,7-4 0,1-2 0</inkml:trace>
  <inkml:trace contextRef="#ctx0" brushRef="#br0">30640 12894 8115,'0'-14'263,"6"0"0,2 6-124,6 3 1,0 4-133,1 1 1,-6 12-141,1 7 1,-7 8 131,1 6 1,-4 5-87,-4 10 1,-11-3 78,-8 7 0,-9 1-794,-1 3 481,0 1 0,11 7 0,1 0 0</inkml:trace>
  <inkml:trace contextRef="#ctx0" brushRef="#br0">30640 14472 8025,'0'21'0,"0"-4"64,0 7 1,0 0 20,0 4 1,0 5 200,0 0 0,0 5-114,0-5 0,0 7 161,0-2 0,0 3 271,0 2-354,-7-1 0,1 7-25,-3 3 0,-4 12-61,3 7 1,3-2 191,-3 2 1,2 5-404,-1-5 0,-2 8 122,6-3 1,0-34 0,0 0 153,1 33 0,-6 3-525,5-17 0,1-1-19,4-7 0,0-11-259,0-9 1,0-9-9,0-5 97,0-3 0,0-11 485,0-10 0,0-9 0,0-15 0</inkml:trace>
  <inkml:trace contextRef="#ctx0" brushRef="#br0">28095 14017 8255,'22'7'0,"5"-4"0,-4 6 0,9 1 0,1 4 0,0 0 0,-4 0 0</inkml:trace>
  <inkml:trace contextRef="#ctx0" brushRef="#br0">29033 14103 8065,'10'9'380,"-1"1"0,1-6-147,4 6 1,-5-7-294,1 2 1,-1 1-124,5-1 1,1 0-1027,-1-5 1209,0 0 0,7-13 0,1-3 0</inkml:trace>
  <inkml:trace contextRef="#ctx0" brushRef="#br0">29403 14131 8065,'9'16'-260,"1"3"0,-7 1 191,2 4 1,-4-2-31,-1-3 0,-1-3 99,-4 3 0,-3-3 0,-6-2 0</inkml:trace>
  <inkml:trace contextRef="#ctx0" brushRef="#br0">22635 13136 8179,'14'-8'-117,"12"-3"117,2 6 0,10-1-553,0 1 1,-2 2 138,2-6 0,-8 5 414,-1 0 0,-1-4 0,-6 0 0</inkml:trace>
  <inkml:trace contextRef="#ctx0" brushRef="#br0">22678 13349 8335,'-8'14'-375,"3"1"1,-1 5 86,1 4 0,-1 4 698,1 5 0,2 7-183,-7 12 0,1 2 17,-5 12 0,-1 8-458,8-32 1,0 2 0,0 1-1,0 1 400,0 4 1,0 0 0,0 2-1,0 2-5,-1 0 1,1 1-1,0 4 1,0 2-74,0 3 1,0 0 0,0-3-1,0-1 18,-1 2 0,1-1 0,1-2 1,0-1-37,1-1 1,0 0 0,0 2 0,-1-1-20,4-1 1,0 0 0,-3-2 0,0-1-20,2-7 1,1 0 0,0 2-1,0-1-53,1-3 1,2 0 0,-2 2 0,0 1 28,-1-3 0,-1 0 0,3-2 0,-1-1-66,-2-1 0,1-1 0,-1 32-51,-2-1 0,3-1 63,-2-9 1,2-1 91,2-7 1,6-11-71,4-9 1,3-9 29,1-5 1,6-5-46,4-4 0,4-7-34,6-13 1,4-1-23,9-12 1,4 4-151,5-5 225,8 7 0,-1-12 0,3 7 0,-4 2 0,-4-1 0</inkml:trace>
  <inkml:trace contextRef="#ctx0" brushRef="#br0">31592 12610 8022,'14'-2'-258,"1"-2"1,-1 2 464,0-3 1,7-1 349,2 1 1,6-1-403,4 1-19,3 4 1,7-6-45,0 7 1,-2-4-14,-3-1 1,-4 0-165,-5 5 1,-7 0 32,-3 0 1,-3 0 0,-8 6 61,-4 4 0,-4 4-1,-4 5 1,-4-2 2,-7 7 1,-4 0-17,1 4 1,-1 5-59,4 1 1,6 0 84,-1 0 1,7-3-52,-1 7 1,2 0 41,2 5 0,-2 1 120,-2 3 0,2 5-96,-3 10 0,4 4-360,1 10 0,0 3 361,0-36 1,0-1-1,0 1 1,0 0 62,0-1 1,0 1 0,0 1-1,0 0 14,0 4 1,0-1-1,0 0 1,0 1-25,0 4 1,0 0 0,0-1-1,0-1-50,0 0 1,0 0-1,0-4 1,0-1 6,0 3 0,0-1 0,0-2 1,0 0-62,0 5 0,0 0 0,0-6 0,0-1 57,0 32 0,0-3-126,0-6 1,0-4 169,0-10 1,0 0-10,0-10 0,-7-4-198,-2-14 1,-4-3 103,-1-7 0,-8-6-124,-6-4 1,-9-2 54,-10-2 0,-2-2-322,-3-2 1,-5 2 157,0-3 0,-13 4 108,-10 1 1,36 0 0,-1 0-16,0-1 1,0 2 153,3 2 0,1 0 0,-4-1 0,1 1 0,3 3 0,0 2 0,-36 13 0,6 4 0</inkml:trace>
  <inkml:trace contextRef="#ctx0" brushRef="#br0">15711 13051 7978,'-13'-22'218,"4"3"-207,3 9 1,6 10-180,0 10 0,1 4 155,4 5 1,-3 9 232,2 10 1,4 8-48,2 1 0,-2 2-77,1-1 0,-1-10 16,1-1 0,4-6-51,-4-8 0,4-2-16,1-7 1,1-1 0,-1-4 0,2-3 4,3-6 1,4-1 15,10-4 0,-1-3-6,6-6 1,0 1-62,4 4 0,4-2 52,-3 6 0,3-1-21,-8 1 1,-2 2 15,2-7 0,0 6 81,4-6 0,7 5-109,4-4 1,7-1-1,1-4 0,6 0-85,-6 0 1,1 0 111,-5-1 1,-2 6 4,-3-1 0,8 2 17,-3-1 0,9-2 13,1 6 0,-4 0-33,-1 5 1,-7 0-149,-8 0 0,-1 0 55,-13 0 0,-1 0 42,-9 0 1,-2 0-118,-7 0 0,0 0 18,1 0 3,-1 0 56,0 0 1,-4 0 644,-1 0-480,-6 0 201,4-6-216,-7 5 0,4-4-43,1 10 0,0 2-90,-5 8 0,0-1 95,0 0 1,4 7-172,1 2 0,2 6 92,-3 4 1,3-1-173,2 5 0,2-5 95,-6 1 1,6-3 175,-2-1 0,-1-2-74,2-4 0,-5-2 28,4-7-119,0 0 25,6-6 26,-1-2 1,0-17 26,0-3 1,-4-10-231,-1 1 1,1-6 71,4-4 0,0 2 7,0-7 1,-1 4 89,-3-3 1,5 5 2,-5-1 1,6 8 144,-7 1 0,4 6-98,1-1 1,0 5 295,0 5-241,1-4 1,-1 12 129,0-4 1,0 3-74,0 2 1,-4 0 64,-1 0 1,1 0-49,4 0 1,0 0 94,1 0 0,-1 0-96,0 0 1,7 0-21,2 0 0,-1-4-121,2-1 1,5 0 124,4 5 0,5 0-94,-5 0 0,0 0 74,-5 0 1,6 2 37,-1 2 0,5 4-15,-5 6 0,6 1 121,-1-1 1,3 0-119,2 0 0,12-6 7,7-3 1,6 1-6,3-1 0,-3 0 68,-7-5 1,6-2-172,-10-3 1,4 2 124,1-6 1,1-1 42,3-4 0,2 0-26,-6 0 1,-2-1 13,-8 1 1,-5 0-73,-9 0 0,-4 0-93,-11-1 0,3 1-55,-8 0 1,0-2 94,-9-3 1,2 2-108,-6-7 1,0 0 84,-5-4 0,0-8-819,0-7 1,-6-1-101,-4-8 1,-3 1-435,-1-1 0,0 5 1337,0 9 0,-4-2 0,1 7 0,0 1 0,-2 2 0</inkml:trace>
  <inkml:trace contextRef="#ctx0" brushRef="#br0">16806 14259 8123,'-14'-14'444,"6"6"1,8 8-1449,9 9 1,4 9 792,1 1 0,-1 6 477,-4-1 0,4 1 497,-4-1-551,-2 3 0,4-7-48,-7 4 1,6-2-27,-5-3 0,-1-3 223,-4 3-197,0-4-285,0 0 235,0-7 1,0-8-490,0-10 0,0-9 115,0-5 0,0-9-38,0-5 0,7 4 75,2 0 1,4 1 54,1 5 0,5-2 259,0 11 1,6 5-94,-1 4 0,-2 9 298,2 1 0,-7 7-142,2 12 0,-10 4 214,-4 5 0,-3 2-110,-2 3 1,0-3 12,0 3 1,0-7-72,0-3 0,0-5 106,0 1 60,0-4-214,0 0 1,0-9-847,0-6 0,0-6 376,0-9 0,5-5-243,-1-4 0,7-3 193,-1-1 1,4-1 17,5 1 0,-3 0 275,3-1 1,3 5-154,2 1 1,2 5 378,3-1 1,-5 5-116,-1 5 1,-4 2 410,5 7 0,-7 0-112,2 0 1,-3 7 20,-2 2 1,-4 4-22,-1 1 0,-6 5 131,2 0 0,1 2-290,-1-3 1,0 0 54,-5 6 1,0-6-463,0 6 0,0-5 172,0 5 1,0 0-633,0 4 1,0-1 232,0-3 0,0-4-437,0-6 895,0 0 0,0-6 0,0-1 0</inkml:trace>
  <inkml:trace contextRef="#ctx0" brushRef="#br0">17872 13989 8124,'-11'14'-234,"-3"0"0,-2 7-5,7 3 0,-4 2 140,3 3 1,-7 4 111,-2 0 1,-1 0 287,1-4 1,1-2-209,-5-4 1,5 4 16,-1-3 1,5-4-406,5-1 0,-3-3 295,8-2 0,-7 1 0,3-1 0</inkml:trace>
  <inkml:trace contextRef="#ctx0" brushRef="#br0">17972 14174 8124,'14'-8'0,"2"2"157,3 6 1,-4 0 350,4 0-749,-9 0 0,-4 1-51,-6 4 1,0 3-336,0 6 1,-3-5 76,-6 1 550,-1-1 0,-17 12 0,5 1 0</inkml:trace>
  <inkml:trace contextRef="#ctx0" brushRef="#br0">17844 14273 8124,'8'2'0,"-4"3"0,-2 3 370,-2 6 0,0 6-77,0 4 0,0 3 73,0 1 1,0 7-157,0 3 0,-5 3-225,0 2 1,1-2 202,4-3 1,0-4 79,0-5 1,8-9-2393,6-5 2124,0-8 0,13-7 0,-5 0 0</inkml:trace>
  <inkml:trace contextRef="#ctx0" brushRef="#br0">18128 14273 8124,'2'-12'413,"2"2"1,4-2-481,6 2 0,5-3-561,0-1 1,7 0 494,-3 0 1,0-5 487,0 0 0,1-5-525,4 5 1,-6-4 54,-3 4 1,-3 0-634,-2 4 267,-6 7 481,-1 2 0,-14 6 0,-1 0 0</inkml:trace>
  <inkml:trace contextRef="#ctx0" brushRef="#br0">18270 13961 8124,'13'1'-540,"-4"4"0,2 7 1172,-6 7 0,5 13-139,-6 1 1,1 7-4,-5 2 0,0 3-168,0 2 0,0-3-26,0 4 1,0 1-58,0-2 0,0 5-136,0-5 1,0 4-131,0-8 0,0-1-263,0-13 0,5 1-701,0-11 0,1-7-8,-1-7 690,-4-3 0,6-15 309,-7-6 0,0-19 0,0-6 0</inkml:trace>
  <inkml:trace contextRef="#ctx0" brushRef="#br0">18242 14231 8124,'0'15'-7,"0"4"0,0 4-54,0 5 0,0-4-28,0-1 1,-5 1-3,0 4 1,-6 1-113,2-1 0,1-1 10,-2-3 1,7 1 112,-1-6 0,-3-5-475,2-4 555,1-7 0,4 3 0,0-6 0</inkml:trace>
  <inkml:trace contextRef="#ctx0" brushRef="#br0">18356 14216 8124,'20'15'0,"-6"-1"572,1 0 1,-1 0-222,-5 1 0,4 3-219,1 1 0,-4 5-133,-1-5-631,1 0 92,4-5-60,0-6 0,-1-8 600,-4-9 0,4-10 0,-5-3 0</inkml:trace>
  <inkml:trace contextRef="#ctx0" brushRef="#br0">18654 13818 8124,'2'13'0,"2"-4"0,-2 4 727,3-3 1,1-3-246,-1 3 1,0-1-209,-5 6 1,0 4-331,0 0 1,0-5 144,0-5-1421,0-6 832,0 10-1345,0-11 1078,0 4 767,0-6 0,-7-6 0,-1-2 0</inkml:trace>
  <inkml:trace contextRef="#ctx0" brushRef="#br0">18640 13989 8124,'-10'5'0,"1"-1"0,4 6-70,-4-5 0,4 4 177,-4-4 1,5 6 770,0-2-626,2-2 0,4 1-318,2-4 0,4-2 108,6 3 1,5-5-113,0-5 1,7-3 85,-3-6 0,-1 1 59,2 4 1,-6-4-264,0 4 1,-2 2-107,-1 3-220,-8 2 326,0 2 0,-10 3 3,-7 7 0,-1 1 117,-13 12 0,1-1 1,-6 2 0,1 1 121,-1-6 1,2 5-122,4-5 0,2 0 192,7-5 1,1 0 61,4 1-69,3-1 1,12-2-94,3-2 1,4-4 65,1-6 0,2-1-65,3-4 1,2 2 3,2-7 1,3 1-91,-8-5 0,6-1 84,-5 1 1,-2 0-166,-7 0 0,1 4 21,-6 1-16,0 6 1,-7 3 97,-3 9 0,-3 5-2,-6 5 0,-6 2 2,-4 3 1,-3 6-1,-1-7 1,1 12 194,3-7 1,3 4-113,7-4 0,2-4 145,2 0 1,4-7-43,6 2 0,1-8-115,4-1 1,5-7 32,9 2 1,3-10-41,6-5 0,-1-7 1,-3-2 0,3-1-126,-4 1 0,-1-2-206,2-3 1,-7 4 113,2 6 0,-3 1-833,-2 3 522,-6-2 502,-1 10 0,-20-4 0,-3 6 0</inkml:trace>
  <inkml:trace contextRef="#ctx0" brushRef="#br0">18711 14231 8124,'0'-10'20,"0"1"0,2 6 70,2-2 1,-1 5 210,7 5 0,-7 4 137,2 10 1,-4 5 184,-1 9 1,0 8-163,0 6 0,0 9-207,0 0 0,0 1 117,0 5 1,-1-4-31,-4-1 0,4-2-477,-4-2 1,5-8-487,5-11 1,2-3 56,8-12 1,-1-6-788,0-8 0,5-5 1352,0-5 0,6-9 0,-3-9 0</inkml:trace>
  <inkml:trace contextRef="#ctx0" brushRef="#br0">19095 14202 8124,'0'-8'303,"1"-3"56,4 7 0,8-8-80,6 3 0,8-4-149,1-1 1,2-6 3,8-4 1,-6-3-141,1-1 1,-3-1 79,-2 1 1,-1 4-496,-3 0 1,-4 7-10,-5-2 0,-3 3-1007,-2 2 1437,-4 6 0,-12 2 0,-2 6 0</inkml:trace>
  <inkml:trace contextRef="#ctx0" brushRef="#br0">19294 13847 7688,'0'16'676,"0"3"1,1 4-62,4 10 0,-3 1-82,3 8 1,1 2-214,-1 9 0,-1 2-29,-4-3 0,5 2-174,0-2 0,0 3 81,-5-3 1,0 4-241,0 0 1,0-5 94,0-4 0,0-9-653,0-5 0,4-4-35,1-5 1,0-4-1197,-5-6 1366,0-6 1,0-3-26,0-10 0,-5-4 53,0-10 0,-6-10 437,2-9 0,-4-9 0,-1-4 0</inkml:trace>
  <inkml:trace contextRef="#ctx0" brushRef="#br0">19237 14117 8124,'0'14'0,"0"0"-84,0 1 0,-5 5 115,1 4 0,-6 3 504,5 1 1,-10 1-204,0-1 1,-4 0-389,0 1 0,2-1-100,-7 1 1,7-1 133,-2 1 1,3-1-777,2 0 1,0-5 797,0-5 0,-1-2 0,1-2 0</inkml:trace>
  <inkml:trace contextRef="#ctx0" brushRef="#br0">19180 14344 8124,'29'-12'0,"-1"2"0,0-1-216,1 6 0,-2-4 98,-4 4 0,0-1 393,-4 1 0,-8 4-132,3-4 1,-8 3-134,4 2 1,-7 2-150,2 3 0,-9-2-307,0 6 0,-9 1-36,-1 4 1,-2 5 481,-8 0 0,1 1 0,-6-1 0,1 3 0,-1 7 0</inkml:trace>
  <inkml:trace contextRef="#ctx0" brushRef="#br0">19152 14586 8124,'-8'21'78,"-5"-6"1,13 4 116,0-9 1,8-4 210,11-6 1,0-6-83,9-4 1,-2-4-437,7-5 1,2-3 124,-2-6 0,-5-1-256,-4 1 1,-2 4-235,2 0 0,-5 7 477,-10-2 0,4 3 0,-5 2 0</inkml:trace>
  <inkml:trace contextRef="#ctx0" brushRef="#br0">18825 13761 8124,'-14'0'-1195,"2"8"850,-2 7 1,3 11 282,-8 12 1,-3 14 61,-2 5 0,-9 10 0,-3-3 0</inkml:trace>
  <inkml:trace contextRef="#ctx0" brushRef="#br0">21128 16079 8408,'-8'1'-466,"3"4"1,4 3 699,1 6-27,0 7 1,-5-4-160,0 7 0,1-2-157,4 2 0,-2 2-49,-3-2 0,4-2 131,-4 2 1,5-7-76,5 2 1,-4-8 162,4-1-10,3-1 62,0 6-61,6-1 0,0-5 59,0 1 77,1-1 0,-1 5-47,0 1 0,0-1-65,1 0 1,3 0-128,1 0 0,7 1 122,-3-1 0,4-5-163,2 1 1,1-5 99,3 4 1,3-6-21,7 2 1,4-2-28,1 2 0,-1-4 41,-4 4 1,-1-3-4,1-2 0,1 0 1,4 0 1,2 0 123,7 0 1,2 1-75,2 4 0,4-3 9,6 2 1,-11-2-9,-3-2 1,3 0-334,6 0 1,15-2 272,-39 0 0,1 0 1,4-2-1,-1 0-6,-1-3 0,0 0 1,2-1-1,0 1-272,0 0 0,0 0 0,1 0 0,1 0 270,5 0 0,1 0 1,-4 0-1,0-1 15,2 1 0,-1 0 0,-2 2 0,1 1-7,-1-1 0,-1 0 0,2 1 0,-1 0 30,2 0 0,1-1 1,-1 1-1,0 2-14,0 1 1,0 2 0,1-1-1,-2 0 10,-3 0 1,-1 0-1,3 0 1,1 0-61,4 0 1,-1 0-1,-2 0 1,-1 0 48,3 0 1,1 0 0,-1 0 0,-1 0-35,-1 0 1,1 0 0,5 0-1,1 0 25,0 0 1,0 0 0,-1-1-1,-1 0-4,-2-1 0,-1-1 0,6 2 0,1-1-7,-2-3 0,0 1 0,4 1 0,0 1 52,6-3 0,0 0 0,-8 4 0,-1-1-22,2 0 1,0 0 0,5-2-1,2 1-282,4 1 0,0-1 0,0 1 0,-2 0 291,-4 1 0,-1 2 0,5-1 0,0 0 5,2 0 0,1 0 0,-1 0 1,-1 0-45,-1 0 1,1 0 0,2 0-1,0 0 34,0 0 0,-1 0 1,-1 0-1,0 0-41,-4 0 1,1 0 0,7 0 0,1 0 32,-1 0 1,0 0 0,-3 0 0,-1 0-12,-1 0 1,1 0 0,0 0 0,1 0-34,0 0 1,1 0 0,1 0 0,0 0 0,-2 0 0,1 0 0,3-1 0,1 0 20,-2-1 0,-1-1 0,-2 2 0,0-1-15,-2-2 0,0-1 1,3 1-1,0 0 9,-2-1 1,-2 0-1,2 0 1,-1-1 3,-2 4 1,-1 0 0,0-3 0,-2 0 32,-4 3 1,0-1 0,2-1-1,1-1-207,-1 3 1,0-1-1,-5-2 1,-1 1 450,-8 1 0,-1 1 1,3-3-1,-1 0-132,-3 3 1,-1 0 0,3-1 0,-1-1 5,-3 2 0,-1 0 0,-3 1 1,-1 0 412,35-4 0,-10-1-378,-4 1 0,-8-6 58,-2 2 1,0-4-61,5-1 0,-5 0 108,0 0 1,-6-5-143,1 0 0,-9-7 676,-5 3 1,-4-11-721,-5-3 1,-5-11-182,-10-4 1,-3-13 110,-6-11 1,-3 1-102,0 30 0,-3 0 0,-4-3 0,-4-1-212,-6-5 1,-3-1 0,-2-4 0,-2 0 91,-5-3 0,-2 1 198,-2-3 0,-1 1 0,-5-2 0,-1-1 0,0 2 0,1 0 0</inkml:trace>
  <inkml:trace contextRef="#ctx0" brushRef="#br0">21483 14231 8046,'-22'-37'902,"3"4"1,8 9-466,2 5 1,4 1-406,-4 3 0,4 0 218,-5 10 1,-4 0 123,-5 5 0,-8 3-334,-1 7 0,-2 5 59,-8 14 0,-6 7-155,-8 7 1,-8 6-119,29-21 0,0 1 0,-3-1 0,0 1 151,0-1 0,2 0 0,1 3 0,2 2 24,2-1 0,2 2 0,0 0 1,2 0 122,-10 32 1,6-1-189,8-3 1,10-10 125,4 0 0,5-13-154,5-5 0,9-16 110,10-3 1,7-12-117,2-3 0,7-8 100,-2-11 0,3-5-56,2-9 1,-7-3-42,-3-7 1,-5-1-8,-4-3 1,-5-4-100,-9-6 1,-4 0 96,-6 0 1,-2 13-464,-2 6 0,-11 8 541,-8 7 0,2 2-1628,2 7 1654,3 6 0,2 2 0,0 6 0</inkml:trace>
  <inkml:trace contextRef="#ctx0" brushRef="#br0">22109 13719 8057,'-28'0'14,"-1"0"0,5 0 188,1 0 1,-1 6-279,-4 4 63,-1 9 1,2 4 229,4 10 0,-3 10 248,7 9 1,-4 13-634,4 11 0,6-34 0,0 1 312,1 6 0,1 2 1,-3 5-1,1 3-102,-1 4 1,-1 2-1,1 1 1,0 2-267,-1 5 1,2 1-1,2-4 1,1-1 223,2 0 0,2-1 0,1-1 0,2-1 0,2 3 0,2 0 0,-1-1 0</inkml:trace>
  <inkml:trace contextRef="#ctx0" brushRef="#br0">33085 12894 8294,'6'21'520,"4"3"0,-2 9-497,1 5 1,1 11 218,4 7 0,0 9-643,0 11 1,-7-34-1,-1 1 415,-1 4 1,0 1 0,0-1 0,1-1 2,-4 2 1,0-1-1,3 1 1,0 0-100,-2 4 1,-1 1 0,0 2 0,0 0-62,0 2 0,-4 0 0,-4 2 0,-3-1-197,-4-4 0,-3 1 0,-5 5 0,-4 0 171,-8 4 0,-5 0 1,1-2-1,-3-1-633,8-18 1,-1-1-1,-2 1 802,-2 3 0,-1 0 0,-2-1 0,-2 1 0,-2-1 0,0 0 0,-3 5 0,0 1 0</inkml:trace>
  <inkml:trace contextRef="#ctx0" brushRef="#br0">22493 17088 8142,'-8'6'-61,"3"4"0,4 4-12,1 5 1,-5 5 641,0 9 1,-1 3-173,1 7 1,2 12-76,-6 7 0,-1 9-488,3-31 1,0 0 0,0 0 0,0 1 289,-1 4 1,1 0-1,0-1 1,0-1-8,0 0 1,0-1 0,-1 2 0,0-1-12,-1 2 0,-1 0 0,2-2 0,0-1-22,-1 1 1,-1 0 0,-5 36-94,0-8 0,8-6 19,2-4 0,-2-9 83,3-4 1,1-12 24,7-8 0,9-5-9,6-9 0,6-2-195,-1-2 1,4-5-46,5-10 0,-1-5 243,6-9 0,0 2-532,5-7 1,6 2-428,3-1 1,-2-3 846,2 7 0,-4-1 0,1 4 0,-2 2 0,-1 6 0,1 5 0</inkml:trace>
  <inkml:trace contextRef="#ctx0" brushRef="#br0">23630 16974 7964,'-8'0'0,"-3"7"160,7 2 1,-6 4 649,5 1-580,1 7 0,4-4-134,0 7 1,0-1 66,0 6 1,0-6-112,0 1 1,0-5-1401,0 5 685,6-7 663,-4 4 0,10-1 0,-4 2 0</inkml:trace>
  <inkml:trace contextRef="#ctx0" brushRef="#br0">23545 17813 8004,'-8'-22'368,"3"3"0,2 3-17,-2 2-435,4 0 215,-5 0 1,4 1-122,-3 4 1,2 2 20,-6 7 1,-1 2 113,-4 3 0,-5 4-156,0 10 0,-5 3 105,5 7 0,-4 4 64,4 0 0,-5 6-78,5-1 1,2 3 32,7 2 1,-1-2 153,6-3 0,1 1-73,4-5 1,0-6-152,0-4 1,8-13 77,6-2 1,2-6-325,7-3 0,1-14 83,4-9 1,1-6-288,-1-9 1,1 0 85,-1-4 1,-1-1-196,-3 0 1,1 2 214,-6 3 0,-2 4 12,-7 5 0,1 1 126,-6-1-174,6 7 645,-10 2 0,6 13-177,-7 7 1,-7 8 416,-2 11 0,1 3-122,-2 7 1,6 4 87,-6 0 0,7 5-221,-2-5 0,4 0-111,1-4 0,6-7-731,3-3 1,6-5 343,4-4 1,-4 1-849,4-7 1,2-2 1052,-2-12 0,6-5 0,-3-14 0</inkml:trace>
  <inkml:trace contextRef="#ctx0" brushRef="#br0">23758 17543 8004,'7'8'300,"-6"0"38,4-3 0,1-2-492,-1 6 1,6-6 24,-1 2 1,4-3 330,5-2 0,1 0-66,4 0 0,1-5-540,-6 0 1,5-6 49,-5 2 0,-2 1-247,-7-2 437,2 7 164,-10-3 0,-2 6 0,-8 0 0</inkml:trace>
  <inkml:trace contextRef="#ctx0" brushRef="#br0">23872 17685 8004,'-14'14'-779,"4"-1"981,1-3 1,6-3 477,-2-2 1,3-2 202,2 7-339,0-1-473,0 6 0,5-1 129,0 0 0,1-5-177,-1 1 0,-4-5-3,4 4-141,3 1 1,-2-1-867,4 1 732,3-7 0,-6 3-434,8-6 1,0-6 275,4-4 1,-3-7-104,3-2 0,-3-6 516,-2 1 0,0-3 0,1-1 0</inkml:trace>
  <inkml:trace contextRef="#ctx0" brushRef="#br0">24057 17628 8004,'0'10'-34,"0"-1"1,-5-4 121,0 5 0,-1-1 142,1 5-12,4 0 1,-6 1-132,7-1 0,0-5-127,0 1 0,2-7-373,3 2 1,-2-4 412,6-1 0,1 0 0,4 0 0</inkml:trace>
  <inkml:trace contextRef="#ctx0" brushRef="#br0">24199 17529 8004,'14'-6'301,"0"2"-46,1-5 0,-6 6-260,1-2 0,-6 3 12,6 2-29,-7 0 0,5 0 123,-3 0 1,-4 7 36,4 2 0,-3 4-65,-2 1 0,0 0 71,0 0 0,0 2-162,0 3 0,0-3 20,0 3-87,0-3 1,0-2-42,0 0-163,-7 0 227,6 1 1,-6-1-93,7 0 0,-1 0 70,-4 1 1,2-6 39,-7 0 1,6 1-134,-6 4 0,5 0-22,-4 1 0,4-6-482,-4 1 681,6-7 0,-10 9 0,5-4 0</inkml:trace>
  <inkml:trace contextRef="#ctx0" brushRef="#br0">23787 18154 7923,'0'-14'974,"0"6"-786,0 2 1,0 9 74,0 7 0,0 5 101,0 14 0,0 4-81,0 0 0,0 11-64,0-1 0,0 4 0,0 1 1,0-2-108,0 6 0,-2-2-196,-3 2 1,4-3-120,-4-6 0,4-11-418,1-4 0,4-9 283,1 0 0,6-10 338,-1-4 0,2-3 0,2-2 0</inkml:trace>
  <inkml:trace contextRef="#ctx0" brushRef="#br0">26559 16960 7979,'-12'8'159,"2"6"-79,4 1 0,1 13 423,0 0 0,-4 7-131,4 8 0,-1-2-382,1-3 0,3 1 81,-2-6 0,-3-1-672,3-8 1,-1-4 30,5-6 1,1 1 569,4-1 0,-3-6 0,4-2 0</inkml:trace>
  <inkml:trace contextRef="#ctx0" brushRef="#br0">26346 17714 7931,'-14'-21'0,"-1"5"0,1-3 0,0 8-126,0 2 1,0 6 129,-1-2 0,-4 5 417,0 5 1,1 7-110,3 7 1,1 7-169,0-3 0,0 4 113,-1 2 1,3 4 142,2 0 1,2 0-264,4-5 1,2 1 91,-3-1 0,4-6-444,1-3 45,6-3 0,2-6-50,6-1 0,0-7 101,1-2 0,-1-7-38,0-7 1,2 0-239,3 0 0,-3-7 131,3-2 1,-4 0-142,0 0 0,-1 1 72,0-2 0,-1 2 133,-4 3-86,4 3 611,-12-4-163,6 12 0,-3 3-9,1 10 0,0 4 55,-5 10 0,0-2 216,0 7 0,0 0-325,0 4 1,6-1 39,4-3 1,-1 1-780,5-6 1,-3-6 349,8-9 1,2-2 289,-2-2 0,6-6 0,-3-2 0</inkml:trace>
  <inkml:trace contextRef="#ctx0" brushRef="#br0">26545 17515 7933,'8'0'0,"5"1"205,-4 4 1,-1-2 41,1 7 1,1-6-401,4 6 1,0-7 107,0 2 0,-4-4-257,-1-1 0,-1-1-80,2-4-9,2 3 298,-10-10 83,4 10 1,-7-4-420,-4 6 1,2 0 428,-7 0 0,3 6 0,-3 4 0,-3 2-57,4 2 1,-4 1 34,-1-1 0,5 5 193,-1 0 0,2 0 349,-1-5 1,-2 5 155,6 0 0,0 0-219,5-5 0,-5 0-285,1 1 0,-1-6 75,5 0 1,2-4-220,2 5 0,-1-7-197,7 2 0,-1-4-308,6-1 0,-1 0 6,0 0 0,-4-6 471,-1-4 0,0-2 0,6-2 0</inkml:trace>
  <inkml:trace contextRef="#ctx0" brushRef="#br0">26673 17472 7933,'9'0'289,"1"0"0,-5 2-254,4 2 69,1-2 1,4 9 149,0-6 213,-6-1-484,5-4-40,-12 7 11,5-6-66,-6 12 0,-1-5 60,-4 6 0,4 0 3,-4 0 1,3 1 142,2-1-297,0 0 213,0 0 0,7-6-289,2-3 0,4-5-56,1-5 1,0-3-36,0-6 0,5-5 102,0 0 1,0 0-271,-5 5 538,1 0 0,-1 0 0,0-1 0</inkml:trace>
  <inkml:trace contextRef="#ctx0" brushRef="#br0">26957 17358 7933,'8'0'131,"5"0"1,-12 2 147,4 3 0,-3 2-100,-2 8 0,0-1-7,0 0 1,0 5-209,0 0 1,0 0-59,0-5 1,4-4-364,1-1 501,0-6 88,-5 10-131,0-11-73,0-2 0,-2-2-81,-2-3 1,-4 5-63,-7 5 1,0 3-11,-4 6 0,1 7-264,-5 2 0,5 4 489,-1 2 0,-3-1 0,0 0 0</inkml:trace>
  <inkml:trace contextRef="#ctx0" brushRef="#br0">26744 17927 8031,'-5'14'451,"1"0"0,-1 7-180,5 3 1,-5 9 199,0 5 1,1 6-98,4 8 0,0-3 43,0 13 1,0-7-75,0 6 0,0-4-83,0-5 0,0-4-123,0-10 1,0 6-140,0-6 1,4-2-383,1-12 1,1-5 162,-1-10-870,-3 4 1,4-13 519,-6 0 0,2-8 571,2-11 0,-2-3 0,4-6 0</inkml:trace>
  <inkml:trace contextRef="#ctx0" brushRef="#br0">27626 17884 8768,'28'5'-655,"0"0"189,7 6 1,-3-10 164,6 4 0,0-5 301,4-5 0,7-9 0,2-8 0</inkml:trace>
  <inkml:trace contextRef="#ctx0" brushRef="#br0">28564 17827 7875,'0'8'715,"1"-1"-596,4-7 0,-2 0-118,7 0 1,6 0-1460,7 0 1458,4 0 0,8 6 0,1 2 0</inkml:trace>
  <inkml:trace contextRef="#ctx0" brushRef="#br0">29189 17827 7870,'13'-9'0,"-3"-1"540,-4 7-130,0-3-369,-4 6 0,10 5-343,-2-1 1,3 6-905,1-5 1206,6-1 0,2-4 0,7 0 0</inkml:trace>
  <inkml:trace contextRef="#ctx0" brushRef="#br0">30412 17344 7887,'0'14'0</inkml:trace>
  <inkml:trace contextRef="#ctx0" brushRef="#br0">30398 17301 7719,'-6'-14'-249,"-2"6"288,-6 4 1,4 2 49,1 2 0,-1 0-60,-4 0 0,-2 6 1,-3 4 1,3 2 48,-3 3 1,-3 5 70,-1 4 1,-3 4 167,3 5 1,-3 4-89,7 5 1,-3 3-18,8 2 1,-3-1-11,7 6 0,4-5 63,1 5 1,4-10-149,1 0 0,0-9-120,0 1 1,7-11-36,8-4 0,5-9-214,9-6 1,-1-10 184,0-8 1,3-7 43,2-7 1,-3-7-400,3-3 1,-3-8 104,-2-1 0,1-2-9,-1 2 1,-6 4 94,-3 0 1,-3 9 64,-2 10 0,-1-1-17,-4 6 176,4 6-17,-11 7 0,4 18-45,-6 7 0,-2 8 409,-2 6 1,0 2-181,-5 3 0,6 2 133,-2-7 1,-1 0-149,1-5 0,0-6-261,5-3 1,2-4-114,3-6-161,2 4 0,8-18 88,-1 0 1,0-7 44,0-7 0,1-2 0,-1-3 0,-5-2 256,1 2 0,-1-9 0,5-4 0</inkml:trace>
  <inkml:trace contextRef="#ctx0" brushRef="#br0">30711 17230 7887,'14'0'46,"0"0"-96,0 0 0,1 0-203,-1 0 1,5 0-153,0 0 1,0 0 416,-5 0 1,-5 0-72,1 0-388,-1 0 321,-1 0 126,-1-6 0,-7 4 0,0-4 0,0 12 0,-2-2 0,-3 5 0,4 1 0,-4 4 0,-3-5 0,-1 1 0,1-1 0,-2 5 0,1 1 0,-5-1 0,-5 5 202,0 0 1,0 0 168,4-5 0,1 2 64,0 3 0,1-4-150,4 4 1,-2-3 70,6-2 1,0 1-147,5-1 0,0-5 0,0 1 0,7-7-232,2 2 0,4-4 93,1-1 0,0 0-413,0 0 1,5-4 80,0-1 1,0-6-24,-4 1 0,-1-2-80,0-3 1,0 1-791,0 0 1154,-6 6 0,5-11 0,-5 3 0</inkml:trace>
  <inkml:trace contextRef="#ctx0" brushRef="#br0">30938 17259 7887,'8'0'-264,"-2"0"0,-4 1 384,3 4 1,-4-2 218,4 7 1,-3-1-263,-2 5 0,0 1-47,0-1 0,-5 0 194,0 0 1,-1 0-86,1 1 0,4-6-298,-4 1 225,-3-7-180,6 3 0,-4-7-53,6-4 1,0-3-189,0-6 1,5-1 123,0 1 1,4 0-22,-4 0 0,4 4 346,-4 1-237,6 6 331,-3-4-96,6 7-5,0 0 1,-1 2 50,-4 3 1,-2-2 239,-7 6-245,0 1 0,0-1 47,0 1-457,0-7 244,0 3-93,0-6 0,1-1 79,4-4 0,-2-1-293,7-4 1,-6-1-140,6 6 202,-7 1 261,10 4 0,-10 0 226,6 0 0,-5 6 105,0 3 0,-2 4-141,-2 1 1,0 0 177,0 1 22,0-1-152,0 0-49,0 0-360,0-6-775,0-1-115,0-20 490,0 3 587,0-10 0,6 6 0,2-1 0</inkml:trace>
  <inkml:trace contextRef="#ctx0" brushRef="#br0">31251 17216 7887,'10'0'-46,"-1"0"94,-6 0 56,10 0 0,-10 5-96,6 0-173,-5-1 123,8-4 116,-4 0-9,0 0-142,-2 7 0,-6 1 100,0 6 0,0 0-110,0 0 1,-1 0 147,-4 1 0,-1 4-19,-4 0 1,-2 1 77,2-1 1,-1-3-104,2 3 1,-2-3-147,6-2-217,-6-6-110,3-2 1,-6-6 455,-1 0 0,1-13 0,0-2 0</inkml:trace>
  <inkml:trace contextRef="#ctx0" brushRef="#br0">30810 16633 8049,'-8'7'677,"-4"-4"-547,2 6 1,2 5-190,-1 5 0,1 7 234,-1-3 1,-4 9-105,3 1 0,4 0-162,1-4 0,2 4 93,-2 0 1,4 5-633,-4-5 0,5 2 630,5-2 0,-4 3 0,6 7 0</inkml:trace>
  <inkml:trace contextRef="#ctx0" brushRef="#br0">30782 17884 7767,'0'10'73,"0"-1"1,5 1-16,-1 4 1,1 5 133,-5 0 0,0 8 325,0 1 0,0 5-148,0 5 0,-5 8-36,1-3 0,-6 7-117,5-2 0,-6 4-52,2-5 0,-2 5-141,1-4 0,-1-1-231,7-4 0,-6-7 55,5-3 0,1-4-180,4-6 0,1-9-1524,4-9 1857,-4-10 0,18-9 0,-3-8 0</inkml:trace>
  <inkml:trace contextRef="#ctx0" brushRef="#br0">31521 17031 7787,'6'-14'466,"4"0"-577,3 0 1,1-1-304,0 1 1,5 5 994,0-1-337,6 7 1,-7-8 8,5 6 1,1-4 37,4 4 0,-4 0 107,0 5-106,-7 0 0,4 7-324,-7 2 0,-6 5 103,-3 5 1,-4 0-153,-1 10 1,-6-4-5,-4 8 0,-2 3 64,-2 2 1,6 5 1,3 4 0,-1-1-86,1 6 0,0 2-56,5 8 0,0 4 249,0 10 1,0-4-281,0 4 1,5 2 222,0-2 1,-1-5 16,-4-5 1,-1 0 93,-4 5 0,2-11 121,-7-3 0,2-14-79,-1 0 1,-4-10 49,4 0 1,-5-9-44,-5-5 1,1-4 81,-5 0 1,-3-8-898,-7-2 0,-6 2 77,-13-3 0,-18 1 547,24-5 0,-3 0 0,2 3 0,-1 0 0,-8 1 0,0 0 0</inkml:trace>
  <inkml:trace contextRef="#ctx0" brushRef="#br0">20488 18126 8064,'7'-8'498,"8"2"-372,14 6 0,2 0 616,12 0-442,-3 0 1,27 0-236,5 0 1,-30-3 0,2-1-276,4 0 1,-1-1-1,1-3 1,-1-1-6,-2-1 1,0 1-1,2-3 1,-1 0 106,-5 2 0,-1 1 1,2-2-1,0 0-596,29-3 0,-7 3 704,-16 11 0,-13-7 0,-15-1 0</inkml:trace>
  <inkml:trace contextRef="#ctx0" brushRef="#br0">21398 17842 8084,'35'0'0,"3"0"0,3 1-20,2 4 1,-1 3 13,1 6 0,-2-4 575,-3-1 0,-3 0-178,-7 6 1,-6-1 75,-3 0 1,-5 5-115,-4 0 1,-4 8 20,-6 1 1,-14 12-344,-10 17 1,-15 4-1056,14-21 1,-2 1 1023,-6-1 0,-2 0 0,-9 6 0,-4 0 0,-6 1 0,-1-1 0</inkml:trace>
  <inkml:trace contextRef="#ctx0" brushRef="#br0">22265 18950 8128,'-7'0'84,"-5"-1"95,8-4-464,-1 4 262,5-6 1,2 9-45,2 3 0,4-4-189,6 4 0,2 1 130,3-1 1,-3 0-2,3-5 1,1 0 78,-1 0 1,7 0 3,-3 0 1,0 0 30,0 0 0,2 0 116,9 0 1,-3-5-113,7 0 0,2-1 18,7 1 1,-3 4 64,4-4 0,-3 2-22,3-2 1,-4 3-36,4-2 1,-3 0-21,3 0 0,-1 2-9,10-3 0,3-1-239,11 1 0,-5-4 218,1 4 0,-7-4 18,1 4 1,-8-5-48,-6 6 0,2-3 182,-2 3 0,9 2-80,0-3 1,1-1 106,5 1 0,-4 1-127,-1 4 0,-6-5 1,-4 0 0,-3 0 4,-1 5 0,5 0 7,-1 0 0,8 0-36,2 0 1,0 0-21,5 0 1,-4 0-99,-1 0 0,-5 0 115,0 0 1,-4 0-62,4 0 1,-5 0 50,5 0 0,0 0 9,5 0 1,-5-4 49,0-1 0,-6 0 10,2 5 1,-9 0 8,-1 0 1,-5 0 19,5 0 0,-5 0-64,5 0 0,0 0 15,5 0 1,6 0-58,3 0 1,3 0 53,2 0 0,0 0 93,0 0 1,0-5-110,0 1 1,-5-3-6,0 3 1,5 2 7,4-3 0,1 4 13,-5 1 1,-2 0-44,-3 0 0,-3 0 31,-6 0 1,-2 1 3,-3 4 1,-2-3-9,-3 2 0,4 3 88,5-3 0,3 6-47,2-5 1,-1-1 88,6-4 0,0 0-133,5 0 0,-2 0 7,-3 0 0,4 0-57,-4 0 0,3 0-73,2 0 1,5 0 100,-1 0 1,1 0-4,-5 0 0,-5 0-17,0 0 0,-11 5 115,2 0 1,-4 0-119,4-5 1,-1 0 6,1 0 1,4 1-5,1 4 1,4-4 24,-5 4 0,5-3-8,-4-2 1,-1 0 45,-4 0 0,0 0 10,-1 0 1,1 0 12,0 0 0,6 0-48,3 0 0,3 0 12,2 0 1,-2 0-24,-3 0 0,2 0 4,-7 0 0,1 4-66,-6 1 1,7 0 69,3-5 1,4 2-16,1 2 1,0-2 4,-1 3 1,1-2-3,0 2 1,-2-4 33,-2 4 1,-3 1 5,-3-1 1,6 4-197,8-4 0,-1 1 182,7-1 1,-1-3-11,5 2 0,-6 0 7,-4 0 0,-2-2-25,-2 3 1,3 1 19,-3-1 1,7 1 4,-7-1 0,3-4 33,-3 4 0,-5-3 118,0-2 1,-9 4-95,5 1 0,-7 0 16,6-5 0,-1 0-73,1 0 0,-1 0 27,6 0 0,-4 0-13,4 0 1,-11 0 71,1 0 1,-8-2 4,-1-2 1,-8 2 183,-1-3 0,-7 4-68,2 1 1,-3-5-57,-2 0 1,-1-1 127,-4 1 0,4 2-42,-4-6 0,4-1-57,1-4 0,0 0 141,1-1 1,-4 0-210,3-4 0,-8-5-100,8-9 0,-3-4 52,4-5 0,-6-1-219,1 1 0,-2-12 216,1-3-370,-3-9 1,1-12 0,-3 35 0,0-1 0</inkml:trace>
  <inkml:trace contextRef="#ctx0" brushRef="#br0">21028 725 8300,'-6'-8'295,"5"5"-246,-4 12 0,3 7 355,2 13 0,0 12-72,0 6 1,0 7-300,0 3 0,0 4 110,0 1 1,0-7-294,0-7 1,0-10 94,0-5 1,-1-5 135,-4-4 0,3-2 59,-2-3 1,2-8-4,2 3 1,-5-8-185,1 4 107,-1-7 0,6 3-372,4-6 0,8-7 133,6-8 1,8 0-176,1-9 0,0 2 83,6-2 0,-4-1 187,-2 6 0,1 1-31,-1 9 1,-4 3 142,-1 6 332,-5 0 1,1 11-185,-10 3 1,-3 5 236,-6 0 1,-1 1-141,-4 4 0,-3 1 103,-6-6 1,-5 5-54,0-5 1,-1 5-75,1-5 0,1 0-129,-5-5 0,5-5-212,-1 1 0,3-7-592,2 2 1,2-5 392,2-5 0,4-3-755,6-6 0,6-5 450,4 0 1,9-6 595,4 1 0,4-3 0,2-1 0</inkml:trace>
  <inkml:trace contextRef="#ctx0" brushRef="#br0">21569 1024 8253,'0'-23'0,"0"8"-55,0 5 1,-7 7 363,-2-2 1,-5 5 496,-5 5 1,-3 11-361,-7 12 1,-1 4-195,-3 11 0,5-4 77,-1 8 0,7-7-46,8-2 1,4-7-493,1 3 1,6-6 215,-2-4 0,11-4-287,9-6 0,0-6-99,9-3 1,1-11-341,8-8 1,-1-7 219,6-7 0,-6-6-180,1 1 1,-3-5 346,-2 5 0,-6 5 27,-3 4 0,-8 11 1018,-1-1-612,-7 9 0,3 2 447,-6 13-397,0-1 1,0 18 809,0-3-611,-6 3 1,4-4 8,-2 1 1,-3-7 179,3 2-285,-1-9-308,5 2-292,0-10 1,5-2-713,-1-9 0,1-9 465,-5-1 0,5-4 76,0 4 1,-1-5 516,-4 5 0,0-6 0,0 14 610,0-4-338,0 11 265,0-3 1,2 7-166,3 0 1,2 0-175,8 0 0,4 0 16,0 0 1,6-1-451,-1-4 0,1-3-63,-1-6 0,1-5-268,-6 0 0,3-5 304,-8 5 263,4 0 0,-11-1 0,8-2 0</inkml:trace>
  <inkml:trace contextRef="#ctx0" brushRef="#br0">21910 853 8233,'-9'2'-39,"-1"2"1,5 1 7,-4 9 0,4-1 641,-4 11 1,5-1-127,0 6 0,2 4-132,2 0 0,-5 5 54,1-5-314,-1 7 0,5-10-81,0 3 1,0-5-223,0-4 0,1 1-590,4-6 0,-2-1-1039,7-9 1840,-1-3 0,6 1 0,-1 1 0</inkml:trace>
  <inkml:trace contextRef="#ctx0" brushRef="#br0">22152 1066 8233,'0'-14'0,"0"0"0,-7 6 275,-2 3 1,-4 4 483,-1 1 1,-5 7-308,0 8 1,-5 7-75,5 11 1,1-1-221,3 5 0,3-3 92,2 4 0,4-7-981,6 2 397,0-9 117,6 3 1,8-18-191,10 1 0,3-7-7,1-3 0,6-8-483,-1-6 0,0-8 315,-5-11 0,1-2 582,-1-3 0,-6-3 0,5-2 0,-5-7 0</inkml:trace>
  <inkml:trace contextRef="#ctx0" brushRef="#br0">22365 569 8217,'0'-8'1078,"6"1"-819,-4 14 0,9 9 114,-6 12 0,-1 7-160,-4 7 1,0 4 30,0 6 0,-4-4-168,-1 9-207,-6-4 1,5 4 197,-4 0 1,-3-3 77,4-7 0,3-3-385,1-15 0,3 1-6,2-11-24,0-7 1,2-5-146,3-7 1,1-7-133,3-2 252,10-10 228,-9-3 1,10-7-547,-5 1 220,-1 0 199,-6-1 1,4 7 136,-2 3 70,2 3 0,3 8 280,-1 4 0,-5 2 627,1 2-452,-7 13-308,3-4 1,-6 18 385,0-3-272,0 3 0,0 3 270,0 3-298,0-10 42,0 11-350,0-12 1,-1 0-509,-4-3 206,3 3 1,-5-8-1146,2 0 1061,3-6 0,-6-9 448,4-4 0,-4-16 0,-7-9 0</inkml:trace>
  <inkml:trace contextRef="#ctx0" brushRef="#br0">22251 540 8197,'-24'-36'0,"-1"0"0,0-3 0,-2 2 0,0 4 0,-1 1 46,-1 1 1,1 0 0,-23-19 29,4 12 1,-4 5 39,-1 9 1,-11 10-286,-8 9 1,-8 11 179,34 1 1,0 1-1,1 1 1,1 2 27,-2 2 1,0 3 0,4 0 0,2 2 65,0 1 0,2 0 0,1 1 0,1 1 241,-32 22 1,6 3 159,8 6 1,5 2-183,5 12 0,13 8-45,17-32 0,2 2 0,2 6 0,2 4-394,2 4 0,1 2 0,1 2 0,3 1 164,3 1 0,3 0 0,4 2 0,4 1-215,5 0 1,5-2 0,-1-4 0,4-2 131,3-3 0,2-3 0,0-5 0,2-2-102,3-5 0,2-2 1,-3-3-1,2-4-88,1-6 0,3-5 1,3 0-1,3-4 53,3-5 1,2-5 0,1 1-1,1-3 71,0-3 0,-1-4 1,0-3-1,0-3-512,-2 0 1,0-3 603,1-3 1,1-3 0,2-3 0,0-1 84,0-2 0,-3-2-113,-2-1 1,-2-1 44,-2 2 1,-2-1 0,-7-2 0,-1-2 67,2-1 1,-2 0 0,-2-3 0,-2-1-53,3-3 0,-1 0 0,-4-2 0,-3 1 91,-4 3 1,-1 1 0,-3-3 0,-2 0 113,15-33 0,-9-4-19,-14 33 0,-1-1 0,-4 2 0,-1 0 19,0-4 1,-3 0-117,-2 1 0,-3 1 0,0 0 0,-1 1-418,-4-1 1,-1 1 227,0-4 0,-2 0 1,-5 3-1,-1 1 27,-1-2 1,0 2-1,1 5 1,-2 2 280,-22-27 0,-3 18-646,-7 11 0,-3 11-1077,3 12 1491,-4 4 0,0 9 0,-1 6 0,0 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2887 4208 8217,'-8'-6'851,"-5"4"-104,12-4-717,-6 6 1,7 3 197,0 6-132,7 1 41,-6 17 0,5 3-26,-6 12 0,5 3 6,0 7 1,0 0-281,-5 5 1,0-7 106,0-2 1,1-6-441,4-4 1,-2-9 209,7-10 1,-7-3-537,1-2 822,-2-6 0,4-2 0,2-6 0</inkml:trace>
  <inkml:trace contextRef="#ctx0" brushRef="#br0">2645 4322 8497,'-14'0'-159,"0"5"263,-1-1 1,1 3 65,0-3 0,4-1 106,1 7 1,1 1-175,-1 8 1,-3 3 49,8 7 0,-6 1-194,5 3 1,1 1 169,4 4 0,0 3 4,0-3 1,1-1-98,4 1 0,3-5 54,6 5 1,7-5-76,2 5 0,1-7 106,5 3 1,-3-4-55,12-2 0,-4-1 79,3-3 0,-3 1-11,4-6 0,-7-7-195,2-7 0,4-3 168,1-2 0,4-8-165,6-6 1,-3-13 146,8-11 1,-3-8-251,2-1 1,-8-7 206,-6 2 0,-8-5 122,-1-5 0,-2-2-12,-8-8 1,-5 3 100,-5 3 1,-6 2-240,2 8 0,-10 0 101,-4 4 0,-16 2-125,-8 2 0,-9 6 144,-5-1 0,-3 8-270,-7 11 0,0 6-15,0 8 1,2 4 107,2 6 0,0 8-51,5 6 1,-4 2-169,5 7 1,-5 1 170,4 4 1,7 1 44,8-1 0,5-6 42,4-3 0,5 0 0,10-1 0,4-1 0,3 2 0</inkml:trace>
  <inkml:trace contextRef="#ctx0" brushRef="#br0">5844 5559 8329,'-8'-7'-1149,"2"6"1167,6-6 1,0 9-218,0 3 199,6-4 0,2 12-129,6-4 0,0 2 129,1-1 0,-1 3 0,0-6 0</inkml:trace>
  <inkml:trace contextRef="#ctx0" brushRef="#br0">6128 5615 8329,'15'0'-694,"-1"0"1,-5 0 868,1 0 1,-1 0-67,5 0 0,2 0-252,3 0 0,-1 0-45,5 0 0,-4 0-192,5 0 0,0 0 380,4 0 0,0 0 0,1 0 0</inkml:trace>
  <inkml:trace contextRef="#ctx0" brushRef="#br0">6583 5615 7701,'14'0'-1884,"1"0"1884,-1 0 0,-5 0 47,1 0-44,-1 0 1,6 5 47,-1 0 0,0 0-42,0-5 1,0 0 40,1 0 1,-1 0-52,0 0 1,0 0-3,1 0 1,-1-5-53,0 0 0,0-1 55,0 1 0,1 4 0,-1-6 0</inkml:trace>
  <inkml:trace contextRef="#ctx0" brushRef="#br0">7095 5658 8329,'14'-6'0,"1"-1"-321,-1-2 0,-5-2 160,1 6 1,-6-1 397,6 1 0,-5 4-86,4-4 0,-4 3-351,4 2 0,-4 0-67,5 0 1,-6 5-118,6 0 1,-1-1-39,5-4 422,1 7 0,-1-6 0,0 6 0</inkml:trace>
  <inkml:trace contextRef="#ctx0" brushRef="#br0">7422 5615 8329,'14'0'0,"-4"0"-41,-1 0 1,1-1 37,4-4 0,0 4 69,0-4 1,1 3 172,-1 2 0,0-1 12,0-4 1,5 2-203,0-7 0,0 7-279,-5-2 1,5-1 25,0 1 1,0-1-187,-5 1 0,5 4 239,0-4 1,0 3 75,-4 2 1,-1 0 116,0 0 1,0 0-66,0 0 1,1 0 57,-1 0 0,0-4-129,0-1 1,5 0-155,0 5 1,5 0 98,-5 0 0,6 0 21,-1 0 0,-2 0 106,2 0 1,-5 0-62,4 0 0,-5 2 274,1 3 0,-4-4-112,0 4 1,0-2 351,4 2 0,-6-4-170,6 4 1,-10-5 195,10-5 0,-6 2-188,6-6 0,-3 4-20,-2-5-97,0 7 0,5-9-48,0 2-60,0 4 0,-5-2-141,1 3 1,-1 4 16,0-4-140,0 3 0,0 2-43,1 0-378,-1 0 0,0 0 641,0 0 0,-6 0 0,-1 0 0</inkml:trace>
  <inkml:trace contextRef="#ctx0" brushRef="#br0">21228 2204 8228,'-15'-8'-192,"1"1"379,0 7 0,1 2 34,4 3 1,-4 7-1,4 7 0,-9 8-94,-1 2 0,-4-1-194,4 5 0,-5 2-418,5-2 386,-6 0 0,9-4-155,-3-1 0</inkml:trace>
  <inkml:trace contextRef="#ctx0" brushRef="#br0">21213 2431 8228,'15'0'0,"0"-5"-100,4 1 1,-1-3 192,5 2 0,-4 4-182,5-4 0,-7 2-183,2-2 0,-3 4 272,-2-4 0,1 3 0,-1 2 0</inkml:trace>
  <inkml:trace contextRef="#ctx0" brushRef="#br0">21228 2459 8312,'0'15'0,"0"-1"0,0 0 0</inkml:trace>
  <inkml:trace contextRef="#ctx0" brushRef="#br0">25932 4650 7914,'16'-3'-53,"34"-8"-112,-2 2 1,-9-9-182,-1 4 1,-8-3 45,-1 2 0,-3-3 114,-7-1 0,-1 0 186,-9 4 0,-2 1 0,-7 0 0,0 0 0,0 0 0,-8 6 0,-7 3 0,1-1 0,-5 1 0,4 0 301,0 5-190,1 0 1,0 5 287,0 0 0,4 7-67,1 2 1,1 7 41,-2 7 0,-2 1-135,2-1 1,-1 5-38,2 1 1,-4 4-52,4-5 0,2 1-184,2 0 0,-1-6 64,1 0 1,2-1-250,8-8 1,-2 0-182,7-5 0,-1-6 138,5-3 1,5-3-47,0-2 0,5-7 103,-5-2 1,6-10-48,-1-5 0,7-3 89,3-1 1,-1 0 7,-5-1 1,-6 1 153,-3-1 0,-3 6 0,-2-1 0,-6 11 35,-3-1 10,-3 3-107,-2 3 0,-2 2 414,-3 6 1,-3 6-71,-6 3 1,-5 10 81,0 5 0,0 3-37,5 1 1,0 6 87,0-1 1,6-5-176,3-4 0,3-7-235,2 2 0,2-9-267,3-6 0,4-2 180,10-2 1,2-3-103,2-7 0,6-1-79,-1-12 1,1-1-206,4-5 0,-3-5 120,-2-4 1,-4 3 22,0 2 0,-8 4 325,-2 6 0,-2-2 0,-7 6 0,5 4-87,-6 6 87,1 6 0,-5 3 81,0 9 0,0 10 164,0 5 0,0 3 239,0 1 0,0 5-161,0 0 0,-2-4 104,-2-5 0,2-2-186,-3 1 1,4-2-191,1-7-186,0 0 146,0 1-112,6-8 1,-3-2-81,7-10 1,-7-2-116,2-8 1,3 0 4,1-4 1,-1-2-65,1-3 0,-4-2 137,5 2 1,-6 3 60,6 2 0,-2-1 177,1 1-146,4 6-119,-12 1 684,12 10-141,-5-4 1,5 12 102,-4 3 0,2 4-139,-6 1 0,0 1 129,-5-1 0,0 0-187,0 0 0,0 0 44,0 1-359,0-1 84,0 0-217,0-6-53,0-2 31,0-6 1,1-6 48,4-4 0,1-2-74,4-2 0,2 1 228,-2 4 0,3-3-34,1 8 0,0-1 96,0 5 0,0 0-36,1 0 1,-6 2 140,1 2 1,-6 4-183,6 6 0,-7 1-13,2-1 17,-4 0 1,-1 0-309,0 0 18,-6-6 265,4 5 99,-4-11 0,0-2 0,-2-8 0</inkml:trace>
  <inkml:trace contextRef="#ctx0" brushRef="#br0">27099 4165 8110,'8'0'-89,"-1"0"0,-7 11 202,0 4 0,0 8 108,0 1 0,0 5-60,0 4 0,0-2-46,0 7 0,-5 0 92,0 5 0,-1-5-125,1 0 0,4-7-112,-4 2 1,2-3 111,-2-1 0,3-6-94,-2 1 0,2-11-63,2 1-358,-6-3 160,4-3 1,-4-3 64,6-10 0,6-5-118,4-8 0,2 0 40,2-6 0,1 6 128,-1-6 0,0 6 84,0-1 0,1 10-69,-1 4 394,0 4 1,-1 2-139,-4 4 1,-3 3 265,-6 6 1,0 7-185,0 2 0,0 4 74,0 2 0,0-6-155,0 1 1,-4-5-25,-1 5 0,0-7-127,5 2 1,-5-3-597,1-2-18,-1-6 1,7-2 650,2-6 0,4-6 0,6-2 0</inkml:trace>
  <inkml:trace contextRef="#ctx0" brushRef="#br0">27469 4293 8101,'-13'10'0,"4"-1"0,-8 1 0,2 4 0,-2 2 102,3 3 1,-5 8 389,0 6 1,0 5-318,5-5 0,1 6-24,4-1 0,-2 2-91,6-2 1,0 1-123,5-6 0,0 1-364,0-6 1,2-6 24,2-3 1,0-10-948,5-4 1348,1-3 0,10-15 0,2-3 0</inkml:trace>
  <inkml:trace contextRef="#ctx0" brushRef="#br0">27441 4535 8101,'14'0'0,"2"0"20,3 0 0,-4 0 55,4 0 0,-1 0-99,1 0 1,-3 5 98,2 0 1,-6 1-171,-3-1 1,-1-2 129,1 6 1,-2-4 99,-7 4 0,0 1-4,0 4 0,0 0-14,0 1 0,-7-1-31,-2 0 0,-5 5-45,-5 0 1,8 1-135,-4-1 1,4-3 14,-3 3 0,6-8-523,4-1-431,2-7 733,2 3 1,2-7-291,2-4 589,-2 3 0,4-17 0,-6 4 0</inkml:trace>
  <inkml:trace contextRef="#ctx0" brushRef="#br0">27483 4706 8092,'-8'0'388,"2"0"-187,6 0 1,6 0 29,4 0 0,7 1-296,2 4 0,7-3-431,-3 2 1,-2-2 177,-2-2 1,1-2 317,-1-2 0,0 2 0,-5-4 0</inkml:trace>
  <inkml:trace contextRef="#ctx0" brushRef="#br0">27825 4436 8055,'14'7'-515,"0"8"1,0-1 592,0 5 0,1 1 455,-1-1 0,-5 7-136,1-3 0,-2-1-89,1 2 0,-2 0-63,-7 4 0,0-4-80,0 0 1,-7-7-125,-2 2 1,-5 1 21,-5-1 0,1 0-134,-6-4 0,-1-1 95,-8 0 1,3 0-133,-3 0 1,3-1-576,1-3 1,7 1 110,3-7 572,10 1 0,-4-11 0,5-2 0</inkml:trace>
  <inkml:trace contextRef="#ctx0" brushRef="#br0">28024 4720 7932,'9'0'-299,"1"0"-125,-1-6 0,5 4 555,0-3-90,1 4 1,-1-1-785,0-3 743,-6 4 0,-2-6 0,-6 7 0</inkml:trace>
  <inkml:trace contextRef="#ctx0" brushRef="#br0">27896 4819 8114,'6'8'1044,"2"-1"-878,6-7 1,2 0-486,3 0 1,5-2 149,9-3 169,3 4 0,13-18 0,2 3 0</inkml:trace>
  <inkml:trace contextRef="#ctx0" brushRef="#br0">28948 3782 8393,'-8'0'-993,"3"0"323,10 0 671,9 6 1,3-3 403,7 7 0,0-7-245,4 1-190,1-2 0,4-4-78,0-2 1,5-9-19,-5-6 1,2 0 113,-2 5 1,-8 0 5,4-1 1,-12 1-52,-3 0 1,-6 5-16,-8-1 1,-3 7 12,-6-2 1,-7 4 18,-13 1 0,-4 0 17,0 0 0,-2 1 102,2 4 0,3 4 184,-3 10 1,5-3-217,4 3 0,2 3 73,3 2 1,8 3 570,-4 1 0,11 5-321,-1 1 0,3-1-163,2-5 1,7-4-135,2 0 1,10-9-213,5 0 0,3-3 25,1-7 0,2 0-258,3-5 0,1-2 37,8-3 1,-2-4 122,7-10 0,-4 2-691,-5-7 903,3 0 0,-11-4 0,4-1 0</inkml:trace>
  <inkml:trace contextRef="#ctx0" brushRef="#br0">29516 3142 8068,'0'-8'0,"2"-3"-196,3 6 1,3-4 88,6 4 0,2-5 240,3 6 1,3-6-90,6 5 0,-1-4-116,-3 4 1,-2-4 58,-3 4-1,-3 0 1,3 7 12,-10 3 1,-3-1-1,-6 11 0,-1-3-91,-4 12 0,-8-5 83,-6 5 1,-6 4-59,2 5 1,0 0 130,0-4 0,5-1 127,-1 1 1,8-3-83,2-2 0,6-2-30,-2-3 0,10-3-20,4 3 1,4-5 18,1-4 1,5 1-221,0-6 1,5-1 83,-5-4 0,0 0-297,-5 0 1,0 0 21,0 0 333,-6-6 0,5-2 0,-5-6 0</inkml:trace>
  <inkml:trace contextRef="#ctx0" brushRef="#br0">29531 3170 8060,'6'-8'-7,"3"2"-163,10 6 1,4 0-332,5 0 0,-3 0 409,4 0 1,-4 5-83,8 0 174,-9 6 0,3-4 0,-5 8 0</inkml:trace>
  <inkml:trace contextRef="#ctx0" brushRef="#br0">29886 3725 8089,'14'-2'-4,"1"-3"0,0 4 607,4-4 0,3 3-155,7 2 0,4 0-237,0 0 1,7 0-285,-2 0 1,-4 0-483,0 0 0,-4 0 248,-2 0 307,-6 0 0,5 0 0,-5 0 0</inkml:trace>
  <inkml:trace contextRef="#ctx0" brushRef="#br0">30739 3483 7964,'7'10'2,"2"-1"1,4-4 179,1 4 0,5-6-100,0 2-45,12-3 0,-7-2 34,9 0 0,4-2-242,0-3 1,5-3 237,0-6 1,6-2-62,-1-3 1,-6 4-314,-8-4 0,-11 8-131,-7 1 150,-1 1 0,-21-4 135,-2 4 1,-12 2 30,-12 7 0,-3 0 120,-7 0 0,5 0-37,0 0 0,5 5 108,-5 0 0,7 6-84,-2-2 1,3 9 288,1 1 1,1 1 15,-1-1 1,2 2 21,4 2 1,2 4-107,7-3 1,6 3-23,3 1 1,4 1-73,1-1 0,6-6 36,4-3 1,9 0-214,4-5 1,6 4 25,4-9 1,-2-3-127,7-1 0,-4-3 34,3-2 1,1-2-155,5-3 1,-2 2-39,-3-6 1,1-1-527,-5-4 849,-7 0 0,-1-7 0,-4-1 0</inkml:trace>
  <inkml:trace contextRef="#ctx0" brushRef="#br0">31152 3028 7998,'14'0'12,"0"0"1,0 2 153,0 2 1,1 0-66,-1 5 1,5-4-285,0 4 0,4-6-473,-4 2 1,5-3 655,-5-2 0,6 0 0,-3 0 0</inkml:trace>
  <inkml:trace contextRef="#ctx0" brushRef="#br0">31578 2900 7998,'19'-8'-518,"0"4"1,6-3 235,-1 2 1,3-4 389,1 4 0,1 1-40,-1 4 0,-1 0 267,-3 0-154,-4 0 0,-10 0-57,-1 0-54,-6 6 1,2 2-127,-10 6 1,-7 0 82,-7 0 1,-7 2 46,3 3 0,-3-3-22,3 3 1,-3 1-27,8-1 0,3 2 27,6-2 0,6-3 63,-2 3-120,3-4 0,9-2 59,2-3 1,4-4-198,1-6 1,2 0 59,3 0 0,-3 0-198,3 0 0,-8-5-65,-2 0 1,-6-6 344,2 2 0,-10-4 0,-3-1 0</inkml:trace>
  <inkml:trace contextRef="#ctx0" brushRef="#br0">31592 2943 7329,'14'9'10,"1"1"0,0-1 178,4 5 0,-1 1-380,6-1 1,1-5 64,8 1 0,-3-2-500,3 1 627,-3 4 0,-1-12 0,-1 6 0</inkml:trace>
  <inkml:trace contextRef="#ctx0" brushRef="#br0">28706 4308 8019,'-14'0'66,"6"0"400,2 0-473,6 0 0,11 0 78,3 0 1,16 1-94,3 4 1,13-4 105,6 4 1,10-3-212,4-2 1,7 0-203,7 0 1,-33-2-1,1-1 359,8 1 1,2-1-1,-1-2 1,1-1-312,-1 2 1,0-1 0,3-1 0,0-1 289,-3 0 0,0 0 1,3-1-1,1 0 61,8-1 1,0-1 0,-9 2-1,0 0-41,-1-1 1,0-1-1,3 3 1,1 0 66,3 2 1,1 1-1,-4-3 1,0 1-78,-1 1 0,-1 1 0,-1 0 0,-1 0 4,0-1 0,0 0 0,-1 3 0,0 0-1,1-3 1,0 0-1,-7 3 1,-1 1-237,-4-1 0,1-1 0,-1 0 0,0 0 197,1 1 0,-1-1 0,-2-2 0,0 1-112,-2 1 1,0 1 0,35-3-295,-6 5 0,-8 0 135,-2 0 288,-16 0 0,4 5 0,-12 0 0,-3-2 0,-3-2 0</inkml:trace>
  <inkml:trace contextRef="#ctx0" brushRef="#br0">29062 4976 8105,'-13'14'-455,"3"0"319,-2 0 0,10 1-81,-3-1 0,10 0 151,5 0 1,7-4 163,2-1 1,5-6-155,-5 2 1,6-5 1,-1-5 1,2-3-50,3-6 1,-1-5 65,1 0 0,-1-4-119,1 4 0,-6-2 67,1 2 1,-11 8-22,1-3 0,-9 3 122,-1-3 0,-8 4-31,-6 1 0,-9 6 66,-5-2 1,2 3 96,-1 2 0,-6 7 39,-4 2 0,1 5-99,9 5 0,-2-1 376,6 5 1,0 6-64,4 4 1,3 0 85,2-5 1,4 1-233,6-1 1,0-4-198,0 0 0,8-7-51,6 2 1,2-9 59,8-6 1,6-2-483,7-2 0,0-2 224,1-2 1,0-4-387,4-7 1,-5 0 31,-4-4 549,-3 3 0,-2-11 0,1 5 0</inkml:trace>
  <inkml:trace contextRef="#ctx0" brushRef="#br0">29616 4649 8083,'14'-7'-280,"0"6"1,1-7 91,-1 3 0,-5 4 339,1-4 1,-1 3-68,6 2 0,-6 0-39,0 0 0,-5 2-76,0 3 1,-2-2-119,-2 6 0,-2 1 141,-2 4 1,-4 0 4,-6 0 1,-1 5 19,1 0 1,0 5-33,0-5 1,1 2 147,4-3 1,-3-2-65,8 3 0,-1-1-29,5 1 1,2-8-26,2 3 1,4-5 26,6 1 1,2-4-217,3-6 1,-3-1 120,3-4 0,1-3-265,-1-6 0,0-1-118,-4 1 436,-7 0 0,-2 0 0,-6 0 0</inkml:trace>
  <inkml:trace contextRef="#ctx0" brushRef="#br0">29559 4777 8083,'-8'0'-470,"2"0"648,25 0 0,-6 0-117,15 0 1,-3 0 25,4 0 0,-6 0-227,1 0 1,-2 0-264,2 0 0,3 4-473,-4 1 876,-2 0 0,6-5 0,-5 0 0</inkml:trace>
  <inkml:trace contextRef="#ctx0" brushRef="#br0">30085 4848 8083,'14'0'-164,"1"0"63,-1 0 0,5 0-233,0 0 1,6-2 416,-1-3 0,1 2 327,-1-6 0,1 6-561,-6-2 0,-5-1 18,-4 1-730,-1 0 312,-1 5 551,-2-6 0,-18 4 0,-4-4 0</inkml:trace>
  <inkml:trace contextRef="#ctx0" brushRef="#br0">30227 4734 7897,'0'14'-155,"0"0"1,0 2 522,0 3 0,-6 3-402,-3 7 0,-4-1 57,-1 1 0,1-6-497,4 1 1,-2-2 58,6 2 415,0-4 0,11 1 0,2 1 0</inkml:trace>
  <inkml:trace contextRef="#ctx0" brushRef="#br0">30483 4933 8056,'16'0'6,"3"0"0,-2-5-85,7 1 1,1-6-181,9 5 1,2-6 440,7 2 0,-1-4-59,1-1 0,-7 0 35,-3 0 0,-7-1-120,-3 1 0,-5 0-61,1 0 11,-10 0 0,-3-1-97,-6 1 0,0 5-115,0-1 1,-1 7 69,-4-2 1,-3-1 12,-6 1 0,-5 0 57,0 5 0,0 0 100,5 0 0,-5 0 9,0 0 0,0 2 174,5 3 1,4 1-35,1 4 0,-1 7 191,-4-3 0,0 8-33,0-3 0,1 6-31,4-1 0,-4 3 72,4 1 1,1 1-37,-2-1 1,7-4-250,-2 0 0,15-7-50,4 2 0,5 2-188,0-2 0,5-5 77,9-5 1,-3-6-183,3 2 1,-3-3-37,-2-2 1,1-2 59,-1-3 1,-1 2-471,-3-6 1,1 4 709,-6-4 0,6-1 0,-3-4 0</inkml:trace>
  <inkml:trace contextRef="#ctx0" brushRef="#br0">31223 4777 8056,'-10'1'-1853,"1"4"1505,5-3 401,-2 4 1,8-1 92,2-1 1,6 1 214,9-5 1,3 0-430,6 0 1,1 0 82,-1 0 1,-4-5-279,0 1 1,-2-6-46,2 5 234,-4 1 0,-7 2 74,-4-3 0,-2-2 0,-7-8 0</inkml:trace>
  <inkml:trace contextRef="#ctx0" brushRef="#br0">31507 4578 8041,'9'-5'0,"1"0"-270,-1-6 0,6 8-328,-1-6 0,2 4 556,3-5 1,-2 7 78,7-2 1,-1-1 6,6 1 1,-6 1 45,1 4 0,0 0 6,4 0 1,-6 0 3,-3 0 1,-4 1 79,-6 4 1,-3 3 6,-6 6 0,-1 2-85,-4 3 1,-4 3-33,-10 6 1,1 1-8,-5-1 0,0-4-1,0 0 0,-1-2-26,10 1 0,-2-2-133,11-7 0,1 0 44,4 1-107,0-8 1,6 0-61,3-7 0,4 0 124,1 0 1,0 0-152,1 0 1,-1 0 43,0 0 1,0-2-44,1-3 1,-3 2 245,-2-6 0,-4 6 0,-12-16 0,-2 3 0</inkml:trace>
  <inkml:trace contextRef="#ctx0" brushRef="#br0">31550 4734 8041,'4'-9'-80,"1"-1"0,8 5-44,1-4 1,2 6 274,7-2 1,1 3 14,5 2 1,5 0-186,4 0 1,5 0 127,4 0 1,4 2-951,6 3 621,-7-4 1,6 12 0,-6-5 0</inkml:trace>
  <inkml:trace contextRef="#ctx0" brushRef="#br0">2289 12980 8178,'-6'-15'602,"5"1"-52,-6 6-319,7 2 0,0 9 28,0 7 1,7 2-107,2 17 0,-1-2 53,1 10 0,-1 1-63,2 5 1,1 4-23,-6 1 1,-1 5-238,-4 0 0,0-3 61,0 2 0,0-12 27,0-2 1,0-8-149,0-7 0,0-2-77,0-7 73,0-6 0,-1-3 25,-4-10 0,2-9-94,-7-10 0,1-9-13,-5-5 1,4-16-58,1-7 1,6-4-92,-2-6 1,3 5 217,2-6 1,2-3 143,3 4 0,7 3-122,7 6 1,6 11 436,-1 9 1,3 5 1,1 9 1,1 12 151,-1 7 0,4 7-201,-4 7 0,2 9-11,-11 10 1,-1 4-161,-9 5 1,-2 4 105,-7 5 0,-7 1-73,-2 0 0,-10-5-129,-5 0 1,-1-7-141,1 2 0,-1-4 28,6-6 0,-5-4-46,5-9 234,0 3 96,5-12 1,6 7-89,3-3 0,5-4-40,5 4 1,3 3 190,6 1 1,7 4-67,2 1 0,4 0-273,2 1 0,-1 4 70,1 0 0,4-5-506,0-5 0,0-6 167,-4 2 0,-3-3-296,-2-2 716,3-7 0,-11-7 0,4-8 0</inkml:trace>
  <inkml:trace contextRef="#ctx0" brushRef="#br0">2801 13164 8178,'7'8'102,"-4"3"132,6-6 0,2 0-86,8-5 1,-3-2 53,3-2 1,2-4-351,-2-7 1,4-5 150,-4-4 0,0 2-159,-5-2 0,-4 1-15,-1-6 1,-6 2-5,2 4 0,-3-3 114,-2 7 0,-7 2-75,-2 8 1,-4-2-3,-1 6 1,-5 2 78,0 7 1,-4 6 251,4 9 0,-2 3-151,2 6 0,3 2 361,-3 4 1,8 0-159,2 4 0,6 3 90,-2-3 0,3-3-62,2-2 1,8-3 63,6-1 1,1-7-67,4-3 0,-2-10 18,2-4 1,3-4-1125,7-1 0,-6-7 463,1-8 0,-5 0-301,5-9 1,-2 5 288,1-5 1,3 2-98,-7-2 0,0 2-117,-5 3 598,0 4 0,0-12 0,0 5 0</inkml:trace>
  <inkml:trace contextRef="#ctx0" brushRef="#br0">3185 12510 8178,'0'-7'-442,"0"2"463,0 10 0,0 7 439,0 7 0,0 8-189,0 1 1,-1 9 80,-4 10 1,3 5 35,-2 10 1,2-2-167,2 6 1,2-3-215,2-1 1,3-4 159,2-15 0,5 1-153,1-10 1,0-3 132,9-7 1,-5-8-329,5-7 1,-5-6-62,4 2 1,-1-3-48,2-2 1,1-7-172,-6-2 0,5-4 195,-14 6 125</inkml:trace>
  <inkml:trace contextRef="#ctx0" brushRef="#br0">3560 13165 7669,'1'-1'0,"7"-13"0</inkml:trace>
  <inkml:trace contextRef="#ctx0" brushRef="#br0">3583 12752 8222,'0'10'-487,"0"-1"1,0 1 658,0 4 0,0 2-114,0 3 1,0 1 472,0 4 1,0 3-48,0-4 1,0 9-111,0-22-261</inkml:trace>
  <inkml:trace contextRef="#ctx0" brushRef="#br0">11005 4208 8542,'0'-14'-1037,"0"0"1715,0-1 121,0 8-562,0 0-48,-6 20 0,2 4 55,-5 16 0,0 1-41,-6 8 1,-4 4-178,0 11 1,-4 4-112,4 1 0,0-5-262,5-5 1,-5-5-80,0 6 0,4-14-946,6-1 1372,6-6 0,-10-10 0,5-2 0</inkml:trace>
  <inkml:trace contextRef="#ctx0" brushRef="#br0">10721 4521 8433,'0'14'0,"1"7"0,4 2 0,-3 4-137,2 2 0,-2 4 317,-2 0 0,0 5 331,0-5 0,-5 6-93,0-1 1,1-8-175,4-1 1,-5-10-61,0 0 1,2-10-12,8-4 1,3-5 173,6-5 0,8-9-41,6-10 1,7-9-693,8-5 0,4-9-197,10-5 1,5 1-1424,-23 25 1,2 0 2005,2 0 0,1 0 0,-1-2 0,1-1 0,2 1 0,0-1 0</inkml:trace>
  <inkml:trace contextRef="#ctx0" brushRef="#br0">1252 11572 13858,'0'-14'919,"0"0"0,7 6-379,8 3 0,-1-1-564,5 1 1,-3 0-55,-2 5 1,0 5-651,0 0 0,1 6 190,-1-2 1,-6 4 379,-4 1 0,-2 5 243,-2 0 0,-8 6-357,-6-1 0,-2 3 64,-8 1 0,7-6-52,-2-3 0,3 0 480,2-4 333,6 2-17,2-9 0,14 0-767,6-4 1,6 3 86,9-2 1,4-1-203,0-4 0,5 0 38,-5 0 1,-1 0-60,-8 0 0,1 2-59,-6 3 1,-2-2 23,-7 6 0,1-4-78,-6 4 0,-2 3 573,-8 6 1,-5 0-185,-8 6 0,-6-1 8,-9 6 0,1-2-4,-6-4 0,5-2 19,-5-7 0,5-6 80,-5-3 0,6-5 39,-1-5 0,5-9-336,4-10 0,-1-16 93,6-7 1,0-7 0,5-3 1,6-10-149,3-5 1,10 1 337,4 10 1,10 1 4,5 12 1,11 3 193,7 7 1,12 9-170,8 10 1,4 10 196,-4 4 1,-2 7-90,-8 7 0,-3 7-13,-7 12 0,-7 7 96,-6 3 0,-7 5-106,-8 4 0,-6-1 209,-3 6 1,-4-5-112,-1 6 0,-8-6 1,-6 5 0,-7-6-145,-7 1 1,-2-4-153,-3-5 1,-4 0-151,-5-10 0,5-3 102,4-10 1,3-7 131,2-4 0,4-2 0,0-2 0,1 0 0</inkml:trace>
  <inkml:trace contextRef="#ctx0" brushRef="#br0">8062 5658 9441,'0'10'171,"0"-1"0,1-1-80,4 1 1,-2-1-714,7-3 1,-5-3-549,4 2 1170,-6-2 0,10 4 0,-5 2 0</inkml:trace>
  <inkml:trace contextRef="#ctx0" brushRef="#br0">8119 5800 8882,'0'10'232,"0"-1"0,0-4-795,0 4 1,0-4 140,0 5 422,0-1 0,6 5 0,2 1 0</inkml:trace>
  <inkml:trace contextRef="#ctx0" brushRef="#br0">8161 6056 8177,'0'10'14,"0"-1"-218,-6-6 0,3 10 179,-7-4 0,7-1-473,-1 2 1,2-1-35,2 5 215,0 1 317,0-1 0,-6 0 0,-2 0 0</inkml:trace>
  <inkml:trace contextRef="#ctx0" brushRef="#br0">8133 6269 8174,'0'15'-1485,"0"-6"1114,0 1 0,0-1 296,0 5 1,0-4 74,0-1 0,0-6 0,6 16 0,2-3 0</inkml:trace>
  <inkml:trace contextRef="#ctx0" brushRef="#br0">8147 6582 8136,'0'14'-651,"0"1"460,0-1 848,0 0-178,0 0-469,0 1-182,0-8 0,0 1 172,0-3 0,7 3 0,0 6 0</inkml:trace>
  <inkml:trace contextRef="#ctx0" brushRef="#br0">8133 7037 8029,'0'8'-315,"0"5"-221,0-4 1,0-1 78,0 2 457,0-1 0,-6 5 0,-2 0 0</inkml:trace>
  <inkml:trace contextRef="#ctx0" brushRef="#br0">8119 7321 8121,'0'15'0,"0"-1"-431,0 0 1,-5 0 287,0 1 0,1-6-13,4 0 1,0 1 150,0 4 1,0-4-203,0-1-57,0 1 187,0 4-76,0 0 153,0 0 0,6-6 0,2-2 0</inkml:trace>
  <inkml:trace contextRef="#ctx0" brushRef="#br0">8119 7705 8119,'0'10'-6,"0"-1"-2,0-6 184,0 4 1,0-6-132,0 4 0,0-2-948,0 7 722,0-7 1,0 9-58,0-2 1,5-2 128,-1 1 0,1-4 109,-5 5 0,0-1 0,0 5 0</inkml:trace>
  <inkml:trace contextRef="#ctx0" brushRef="#br0">8105 8075 8101,'0'14'-1084,"0"0"1,0 1 1154,0-1 0,0-5-42,0 1 1,0-1 220,0 5 1,0-4 144,0-1 64,0 1-120,0-2-49,0-2-178,0-6 0,1-1-112,4-4 0,3-3 0,6-6 0</inkml:trace>
  <inkml:trace contextRef="#ctx0" brushRef="#br0">4579 5886 7926,'-8'0'251,"1"0"0,7 6-265,0 3 0,0 4-398,0 1 0,0-4 34,0-1 1,0 1 168,0 4 209,0-6 0,7 11 0,1-3 0</inkml:trace>
  <inkml:trace contextRef="#ctx0" brushRef="#br0">4593 6184 8036,'0'16'0,"0"3"0,0-3-304,0 3 0,-5-4 150,0 0 0,-1 4 134,1 0 1,4 1-55,-4-1 1,3-3-523,2 3 356,-6-3 1,4-2 239,-2 0 0,2 0 0,2 0 0</inkml:trace>
  <inkml:trace contextRef="#ctx0" brushRef="#br0">4564 6653 8036,'0'15'-473,"0"-1"498,0 0 1,0-5 31,0 1 1,-4-5 168,-1 4-97,0 1 0,5 4 60,0 0 1,0-5-1,0 1 0,0-5-1383,0 4 916,6 1 1,-4 4-477,3 0 754,-4 0 0,6 7 0,1 1 0</inkml:trace>
  <inkml:trace contextRef="#ctx0" brushRef="#br0">4564 7094 8036,'0'9'0,"0"1"-184,0-7 201,0 10 220,0-12-539,0 12 1,0-10 27,0 7-526,0-7 800,0 9 0,7-4 0,1 7 0</inkml:trace>
  <inkml:trace contextRef="#ctx0" brushRef="#br0">4579 7364 8036,'0'14'-72,"0"1"0,0-6-132,0 0 0,-5-4-21,0 5 0,0-6-19,5 6 0,0-5-199,0 4 443,0 1 0,0 4 0,0 0 0</inkml:trace>
  <inkml:trace contextRef="#ctx0" brushRef="#br0">4550 7677 8036,'0'9'0,"0"1"-670,0-1 0,0 6 353,0-1 1,0-5 208,0 1 1,0-6 100,0 6 0,0-5 9,0 4 1,0-4-7,0 4 4,0-6 0,0 4 0,0-7 0</inkml:trace>
  <inkml:trace contextRef="#ctx0" brushRef="#br0">4564 7919 8036,'0'7'90,"0"0"1,-1-3 39,-4 1 0,3 2-1,-2-3 1,2-1-202,2 7-96,0-1 0,0 6 43,0-1-106,0 0 0,0 0 17,0 0 1,0-4-293,0-1 290,0-5-206,0 8 422,0-10 0,0 4 0,-6-6 0,-2 0 0</inkml:trace>
  <inkml:trace contextRef="#ctx0" brushRef="#br0">4351 7847 8879,'0'16'480,"0"3"1,6 3-308,4 7 0,3 1 71,1 3 1,0-3-83,0 3 1,5-3 5,0-1 1,0-3-155,-5-2 1,0-5 146,1-9 0,-6-3-143,1-2 1,-1-5 6,5 0 0,-4-12 92,-1-12 0,1-11-216,4-8 0,0 1 43,0-6 1,1-1-336,-1 2 1,0 1 177,0 8 0,1-1-1298,-1 6 1511,0 0 0,6 4 0,3 1 0</inkml:trace>
  <inkml:trace contextRef="#ctx0" brushRef="#br0">8105 5701 8063,'-2'-8'157,"-3"3"84,4 4 0,-7 1 53,3 0 0,2 1 124,-7 4 0,6 8-151,-6 5-142,1 8 1,-6-4-23,1 6 1,-5 2 114,0 3 0,0-3-210,5 4 0,-5 0 52,0 0 0,2-3-188,7-7 0,-2-4-439,2-5-360,4-1-587,-7-6 1101,12-2 0,-6-12-42,7-4 0,7-7-201,2-2 656,-2-6 0,5 3 0,-4-7 0</inkml:trace>
  <inkml:trace contextRef="#ctx0" brushRef="#br0">8048 5800 8063,'14'-8'0,"0"1"10,0 2 0,1 3 70,-1-3 1,0 5 859,0 5 1,5 2-374,0 2 0,0 8-99,-5-2 1,5 2-161,0-3 1,5 0-600,-5 1 0,5 4-8,-5 0 1,4-2 298,-4-8 0,6 4 0,-2-5 0</inkml:trace>
  <inkml:trace contextRef="#ctx0" brushRef="#br0">6569 6795 7812,'-8'0'-162,"2"0"467,6 7 0,0 2-96,0 10 0,0-8-471,0 3 0,0-2-22,0 2-641,0 0 925,0-6 0,0-2 0,0-6 0</inkml:trace>
  <inkml:trace contextRef="#ctx0" brushRef="#br0">6526 6881 8056,'2'8'-1028,"3"-4"1131,-4-2-56,6-2 0,-6-2-414,4-2 241,-4 2-161,6-11 0,-7 10-93,0-6 380,0 6 0,6-10 0,2 5 0</inkml:trace>
  <inkml:trace contextRef="#ctx0" brushRef="#br0">6086 7208 8147,'8'-2'-1260,"-4"-3"630,-2 4 744,-2-5 0,1 6-95,4 0-12,-3-7 0,6 6 29,-4-4 1,0-1-5,5 1 1,-1-6 2,1 1 0,4 2-3,-3-1 1,1-1-3,-2-4 0,4 0 6,-4 0 1,4 0-33,1-1 0,0 1 72,0 0 0,1 0 12,-1-1 0,2 6-35,3 0 0,-4-1-11,4-4 1,-4 0 9,-6-1 0,4 0 0,-4-4 0,4 1-130,1-5 1,0 0 120,1 0 0,-1-4-56,0 3 0,0-1 91,0 1 1,1-3 4,-1 4 1,-5 1-31,1-2 0,-1 5-16,5-5 1,-1 5-49,-3-4 0,2 4 55,-2-5 1,2 5-85,3-5 1,-6 2 76,1-2 0,-1-2-87,5 2 1,5 2 54,0-2 1,2 0-112,-2-4 0,1 0-28,4-1 0,3 5 113,-4 1 0,0 1-232,0-2 1,-5 3 124,1 7 0,-4 0-172,0 0 1,-3 4-39,-2 1 338,-4 6 0,-6-4 0,0 7 0</inkml:trace>
  <inkml:trace contextRef="#ctx0" brushRef="#br0">6214 6938 8144,'0'8'0,"-7"4"0,-1-4 0</inkml:trace>
  <inkml:trace contextRef="#ctx0" brushRef="#br0">6171 7122 6099,'0'0'0</inkml:trace>
  <inkml:trace contextRef="#ctx0" brushRef="#br0">6143 7037 8144,'0'10'-596,"0"-1"0,0 1 813,0 4 1,0 0-68,0 0 1,0 0-310,0 1 1,0-1-13,0 0 1,0 5-52,0 0 1,0 0-245,0-5 466,0 0 0,-7 1 0,-1-1 0</inkml:trace>
  <inkml:trace contextRef="#ctx0" brushRef="#br0">6114 7393 8144,'0'7'-734,"0"1"413,0-3 877,0-3-281,0 10 1,0-4-299,0 6 0,0 1 85,0-1 0,0 0-75,0 0 0,0 5-138,0 0 1,0 5-241,0-5 1,0 5 390,0-6 0,-6 8 0,-2-4 0</inkml:trace>
  <inkml:trace contextRef="#ctx0" brushRef="#br0">6057 7833 8144,'0'10'-1199,"0"-1"899,0-6 1,0 10 289,0-4 1,0-1 23,0 2 1,0-1-23,0 6 0,-5 0 21,1 4 1,-1-1-1,5 5 1,0 1 25,0 4 0,-2-4-27,-2 0 0,2-7-9,-3 2 1,4-3 23,1-2-59,0 0 59,0 1-33,0-1-10,0-6-13,0 4-74,0-10-200,0 11 303,0-12 0,0 6 0,0-7 0</inkml:trace>
  <inkml:trace contextRef="#ctx0" brushRef="#br0">7038 6184 8063,'-8'0'914,"2"2"-1601,6 2 566,0 4 1,0 7-342,0-1 0,0 5 257,0 0 1,-2 0-343,-2-5 547,2 6 0,-11-4 0,6 5 0</inkml:trace>
  <inkml:trace contextRef="#ctx0" brushRef="#br0">6981 6483 8178,'0'14'-879,"0"0"0,0-4 865,0-1 0,0 1 421,0 4-280,0 0 0,0 0-340,0 0 1,-1-1-49,-4-3 261,3 2 0,-10-4 0,4 6 0</inkml:trace>
  <inkml:trace contextRef="#ctx0" brushRef="#br0">6896 6824 8178,'0'14'-1071,"0"0"749,0 1 196,0-8-206,0 6 155,0-5 0,0 6 113,0 0 0,0-4 35,0-1 0,0 1 16,0 4 0,0 0 86,0 0 1,0-4-111,0-1 0,-2-1 151,-2 2-83,2 2 1,-4-8-10,6 5-253,0-6 231,0 4 0,0-1 0,0 2 0</inkml:trace>
  <inkml:trace contextRef="#ctx0" brushRef="#br0">6882 7194 8178,'0'7'-398,"0"0"1,0-7 0</inkml:trace>
  <inkml:trace contextRef="#ctx0" brushRef="#br0">7024 6227 8171,'-8'8'315,"2"-2"-71,6-6 0,0 2-500,0 2 1,0 4 55,0 6 1,1 1-93,4-1 0,-3 5-153,2 0 0,0 4 232,0-4 1,-2 5 212,3-5 0,-4 6 0,-1-3 0</inkml:trace>
  <inkml:trace contextRef="#ctx0" brushRef="#br0">7038 6653 8158,'0'15'-878,"0"-1"0,0 0 819,0 0 0,0 0 59,0 1 0,-5 4 135,1-1 1,-1 6-106,5-5 0,-5 5-142,1-5 0,-1 4 47,5-4 1,-5 5 33,0-5 1,1 2-22,4-2 0,0-4 40,0 4 0,-2-3 4,-3-2 0,4 1-23,-4-1 1,3 0-37,2 0 1,0 0 43,0 1 0,-4-1 23,-1 0 0,0 0-21,5 1 1,0-1 20,0 0 0,-5 0 0,1 0 0,-1 1 0,5-1 0,0 0 0,0 0 0,0 0 0,0 1 0,0 4 97,0 0 0,0 0-85,0-5 0,0 2 77,0 3 1,0-4-136,0 4 0,-2 2-8,-2-2 0,2 1-22,-3-1 1,4-1 86,1 5-11,0-5 0,0 9 0,0-5 0</inkml:trace>
  <inkml:trace contextRef="#ctx0" brushRef="#br0">6939 7904 8158,'0'21'-1219,"0"-4"914,0 7 1,0-5 504,0 5 0,0-1 8,0 6 1,0-6-41,0 1 0,0 0-49,0 4 1,0-1-1,0-3 1,0 1-190,0-6 0,0 0 173,0-5-859,0 0 472,0-6 284,0-1 0,-7-7 0,-1 0 0</inkml:trace>
  <inkml:trace contextRef="#ctx0" brushRef="#br0">6157 7137 7526,'0'-8'190,"0"3"2,0 10 1,0-2-286,0 6 1,0 1 18,0 4 1,4 0-326,1 1 140,0-1 1,-5 0 89,0 0 1,0 0-347,0 1 294,0-1 221,0 0 0,0 0 0,0 0 0,-5 1 15,0-1 1,-1-5-38,1 1 1,4 1 149,-4 8 0,-1-3-81,1 3 1,-4 1 64,4-1 0,0 2-61,5-2 0,0-4 397,0 4-324,0-3 0,0-2 148,0 1-256,0-8 0,0 6-118,0-3 1,0-3-189,0 3 0,-2-1 107,-2 6 1,2-1-30,-3 0 212,4 0 0,-5 7 0,-2 1 0</inkml:trace>
  <inkml:trace contextRef="#ctx0" brushRef="#br0">6057 7876 8294,'0'14'0,"0"-4"-533,0-1 1,0-4 150,0 4 391,0-6 0,0 5 97,0-3 0,0-2-123,0 7 0,0-1 115,0 5 1,0 1-149,0-1 1,0 2 13,0 3 1,-5-4 36,1 4 0,-1-3-47,5-2 111,0 1-427,0-8 362,0 0 0,0-7 0</inkml:trace>
  <inkml:trace contextRef="#ctx0" brushRef="#br0">15979 13008 10992,'12'0'-11,"43"0"-226,-8 0 1,-4 0-226,-5 0 1,-5 0-33,-9 0 0,-4 5-982,-5 0 867,-8-1 609,0-4 0,-7 0 0,0 0 0</inkml:trace>
  <inkml:trace contextRef="#ctx0" brushRef="#br0">16408 13008 11193,'-8'6'-69,"-44"37"-18,19-18 1,-1 2 0,-2 4-1,-2 0-1582,-6 2 0,-2 0 1669,3 1 0,-1 2 0,-5 2 0,0 1 0,3 0 0,-1 1 0</inkml:trace>
  <inkml:trace contextRef="#ctx0" brushRef="#br0">12754 16576 6880,'0'15'337,"0"-1"-112,0 0 1,0 0 6,0 0-108,0 1 1,0-1 153,0 0 1,0 0-119,0 1 0,4-1-41,1 0 1,0 0-42,-5 0 0,5 1 35,-1-1 0,1 0-121,-5 0 1,5 0 79,0 1 1,-1-6 60,-4 1 39,7-1-23,-6 5-16,6 1 0,-7-6-98,0 0 1,0-4 39,0 5 61,0-7-33,0 3 151,0 1-117,0-6 1,1 5-77,4-6-35,-3 0 0,5 0-242,-2 0 272,-3 0-10,10 0 0,-8 0-185,5 0 176,0 0-36,6 0 0,-1 0-13,0 0 0,0 0 13,1 0 0,-1 2-8,0 3 0,5-4 13,0 4 1,0-3 18,-5-2 0,5 0 195,0 0-179,0 0 46,-5 0 0,2-5 19,3 0 1,-3 0-24,3 5 1,-3 0 3,-2 0 1,0 0-43,0 0 0,0 0 8,1 0 0,-1 0-17,0 0 0,0 2-5,0 3 0,1-2-63,-1 6 1,0-5 67,0 0 0,1 3-5,-1-3 0,5 1-1,0-5 0,0 0-2,-5 0 0,5 0-1,0 0 0,1-2 2,-1-2 0,-3 2 37,3-3 1,-2 4 11,2 1 1,-3 0-91,3 0 49,-3 0-48,-2 6 1,0-3 2,1 7 1,0-7 20,4 2 0,-3-2-8,3 2 0,-3-4 23,-2 4 0,2-4-3,3-1 0,-3 0 0,3 0 0,-4 0 12,0 0 1,0 0-45,4 0 1,-3 0 28,3 0 1,-3 0-29,-2 0 1,2 0 28,3 0 1,-3 5-5,3 0 1,1 4 28,-1-4 0,6 1 4,-1-1 1,-2-3-42,2 3 0,0 1 6,4-1 0,-1-1-42,-3-4 1,2 0 48,-2 0 0,-2 0-70,2 0 68,0 0-36,-2-6 1,0 4 4,-3-2 0,-3 2-3,3 2 1,-2 0 2,2 0 1,-3 5-11,3 0 1,1-1-1,-1-4 1,5 5 0,-5 0 0,8 0 13,1-5 0,1 0 4,4 0 0,-3 0 19,-2 0 1,1 0 3,-1 0 1,1-2 7,-1-3 1,-1 4 6,-4-4 0,4 3 1,-3 2 1,-2 0 3,2 0 0,-7 0-56,2 0 0,3 0 37,2 0 1,-2 0-27,2 0 0,0 0 6,4 0 1,0-1-10,1-4 1,-1 3-2,1-2 0,-2 2-4,-4 2 0,3 0 3,-8 0 1,6-1 6,-5-4 0,5 3-4,-5-3-11,0 4-1,1 1 1,-4 0 1,3 0 0,-3 1 16,-2 4 0,0-3 7,0 3 1,2-4-2,3-1 1,-3 5 1,3 0 0,-2-1-4,2-4 0,-1 0 0,5 0 1,-4 0 6,5 0 0,0-4-12,4-1 0,1 0 0,-1 5 1,-4-5-2,-1 1 1,-4-1-2,5 5 0,-5 0 39,5 0 0,-7 0-1,2 0 1,-2 0-49,2 0 0,-3 0 6,3 0 0,-3 5-15,-2-1 32,0 1 0,7-5 1,-5 5-218,3 0 211,-4-1 8,0-4 1,1 0-5,2 0 1,-2 0 1,3 0 1,-3 0-1,-2 0 0,5 0-12,0 0 0,0 0 3,-5 0 1,5 5-26,0 0 1,0 0-28,-5-5 22,1 0 0,-1 4 25,0 1 0,-4 0-7,-1-5 1,-4 1 13,4 4 1,-4-3 8,4 2 36,-5-2-25,2-2 0,-1 2 235,-1 2-226,1-2 448,-5 4-45,0-6 1509,0 0-1791,0-6 1,0 3-114,0-7 1,0-4-176,0-5 79,0-13 55,-6 2 1,4-14-677,-2-3 1,-3-12 106,2-12 295,3 30 0,0-1 0,-1-4 0,-1-2 0,0-1 0,1-1 0</inkml:trace>
  <inkml:trace contextRef="#ctx0" brushRef="#br0">14218 17628 8245,'-1'16'58,"-4"3"0,3-3 121,-2 3 1,2 3-128,2 2 0,0 3 388,0 1-189,0 0-63,0 1 1,0-1-176,0 1 0,0-2 65,0-4 0,5 4-102,-1-3 1,6-2 114,-5 2 0,1-7-204,-1 2 1,-4-3 30,4-2 1,-3-5-391,-2 1 98,0-7 347,0 3 1,-5-18-298,0-7 0,-4-11 20,4-3 1,-5-12 25,6 3 0,-6-10 201,5-1 0,1 3-4,4-2 0,1 6 102,4-1 0,8 9 241,6 5 0,4 9-24,-4 5 0,5 9 13,-5 6 0,6 2 83,-1 2 1,-4 11-87,-1 3 0,-3 8 17,-2-3 1,-1 2-153,-3-2 0,1-2-104,-7 7 0,1-2 90,-5 2 1,-1 3-124,-4-4 0,-3 3-378,-6-3 173,-1 4 100,-5-5 0,-1 2-313,-2 0 181,-4-7 131,5 4 1,0-12 73,3 1 1,4-6-4,6 6 228,3-7-62,6 3 55,12 1-179,-2-6 0,17 10 341,-4-6-125,4 6-143,2-9 0,-1 5-166,0-2 0,-1-3-62,-3 2 0,1 0-313,-6 0 0,2-2-328,-2 3-117,-3-4 930,4-1 0,-6-6 0,0-2 0</inkml:trace>
  <inkml:trace contextRef="#ctx0" brushRef="#br0">14602 17984 8245,'6'8'19,"4"-4"61,2-2-10,3-2 0,-4 0 304,3 0-256,-3 0-85,16-6 0,-10-2-78,7-6 0,-7-2 45,2-3 0,-4 3-142,-6-3 1,2 8 94,-6 2 0,0-1-113,-5-4 0,-7 6 74,-2 3 0,-5 4-158,-5 1 0,1 0 169,-6 0 21,7 0 106,-10 0 0,11 6 170,-2 3 1,2 2-122,1-1 0,6 3 111,0-4 0,5 4 51,0 1 0,2 5 187,2 0 0,2 1-136,2-1 1,0-1-86,5 5 0,0-4-479,6 5 159,-7-7-168,11 10 0,-8-16-218,12 4 1,-4-11 230,5 1 0,0-5-130,4-5 0,-1-4-65,-3-10 1,1-3 440,-6-7 0,6-12 0,-3-3 0</inkml:trace>
  <inkml:trace contextRef="#ctx0" brushRef="#br0">14986 17429 8245,'0'-14'0,"0"0"-516,0 0 258,0 6 449,0 1 401,0 7 0,0 2-284,0 3 0,0 4-142,0 10 0,-2 3 26,-2 7 1,2 4-1,-3 0 1,4 11-197,1-1 173,0 3-62,0-4 1,0 0 44,0-5 0,1 9-81,4-3 1,-2-4-118,7-5 0,-2-4 75,1-2 0,4-6-157,-4-3 0,4-5-296,1-4 1,5-4 213,0-6 0,5-3-552,-5-7 1,0-1 208,-5-12 0,5-3 553,0-7 0,0 3 0,-5-5 0</inkml:trace>
  <inkml:trace contextRef="#ctx0" brushRef="#br0">15242 17600 8245,'0'8'483,"-2"0"-255,-2-4 1,2 0-1,-3 5 1,4 1-84,1 4 1,0 0 60,0 0 0,0 7-126,0 2 1,0 4 80,0 2 0,4-1-114,1 1 1,6-1 49,-1 0 0,1-1-207,-2-3 0,4 1 85,-4-6 1,6-1 117,3-9 0,-2-3-129,3-6 0,2 0 99,-2 0 0,0-3-39,-5-6 0,3-2-30,-2-13 0,2-1 13,-8-8 0,-1 3 36,2-4 0,-7 0 40,2 0 0,-4-3 5,-1 3 0,0-4-61,0 5 1,-5 2-173,1 7 0,-12 3-154,2 7 1,-5 6-750,0 4 489,3 8 559,-11 11 0,5 7 0,-6 6 0</inkml:trace>
  <inkml:trace contextRef="#ctx0" brushRef="#br0">16863 17188 8068,'0'-8'-1075,"0"1"1150,0 7 37,0 0 99,0-6-121,0 5 135,0-6-95,0 7 0,0 2-62,0 3 1,1-4 8,4 4 0,-3-2 98,2 2 16,-2-4-110,-2 12-4,6-5-16,-4 0 1,4 4-146,-6-2 176,0-4-59,0 7-144,0-5 153,0 6-34,0 0 1,0-4-35,0-1 0,0-4-57,0 4-2,0-6 77,0 10 21,0-11-33,0 4-53,0-6 0,0 0 74,6 0 0,-2-5 44,5 1 1,-4-8 7,4 3 1,-4 1 172,5-1-215,-7 5 5,9-8 1,-9 10 130,7-2-116,-1-4 28,-1 6 19,5-4-28,-5 6-35,6 0 1,0 0-21,1 0 1,-6 0-11,0 0 1,-4 0 91,5 0-56,-7 0-9,9 0 1,-8-2 84,5-3-70,-6 4 54,4-5-31,-1 6 1,-3 0 9,7 0 0,-6 1 70,6 4-88,-7-4 0,5 10-2,-3-6 1,-2 5-109,6-6 106,-6 1 14,4 1-100,-1 2 88,2 0-26,0 5-6,4-5 0,-5 1-7,2 1 1,-1-5 1,-3 4-10,-4-6 0,7 3-11,-3-6-65,-3 0 90,4 0-11,-6 0 1,2 0-5,2 0-8,-2 0 0,4-1-3,-6-4 0,0 2 2,0-6 1,5 4 1,0-5 1,1 1-59,-1-5 0,-2-1-10,6 1 1,-4 0-60,5 0 116,-7 0-25,9-1 43,-4 1-24,0 0-3,5 6 0,-10 0-68,6 3 100,-5 4 1,4-6 314,-4 7-53,-2 0-262,4 0 27,-6 0 34,6 7-45,-4-6 25,4 6 28,1-1 18,-6-4-4,12 10 27,-5-10-59,6 4 1,0-1-26,0 0 1,-4-1 33,-1-4 7,1 7-25,4-6-16,0 12 1,-4-12 34,-1 4-24,1-3-15,-2 4 0,4-4 6,-2 2 0,-2-2-2,1-2 1,-4 0 12,4 0 6,1 0 1,4 0 2,0 0 1,-4-5 77,-1 0-93,-6 1-6,10-3 0,-11 4 309,2-6-278,4 6-20,0-10 1,2 10 21,-1-7 0,-4-1-55,4-8 0,1 2-142,4-7 0,0 1-54,0-6 1,-1-4-340,-3 0 0,1-7-608,-7 2 1141,1 4 0,1-14 0,2 4 0</inkml:trace>
  <inkml:trace contextRef="#ctx0" brushRef="#br0">17005 15425 8069,'-14'-22'-14,"-1"-4"41,1 7 1,0-4 104,0 4 0,0-5 0,-1 5 1,3 0 591,2 5-304,-9 6-269,10 2 0,-12 7-316,7 4 107,0 9-9,-7 8 1,4 8-36,-7 4 1,12-3 104,-3 7 1,11-6-117,-1 1 1,11-5 82,8-4 0,2-3-162,8-7 0,-2 0-59,2 0 1,1-4 101,-6-1 1,5-4 206,-5 4-146,0-5 106,-12 8 1,5-4-11,-8 6 1,1 0-31,-5 1 0,-2 5 13,-2 4 0,1 1-3,-7-1 0,1-4 31,-6-5 1,1-3-480,0-2 357,0-4 1,6-19-551,3-6 277,3-12 249,2 1 0,0-16 127,0 3 0,0-9 0,0 2 0</inkml:trace>
  <inkml:trace contextRef="#ctx0" brushRef="#br0">16948 15112 8069,'8'-14'-1096,"5"6"959,-12 2 0,10 7 310,-6 4 92,0 3-162,-5 6 0,0 0 120,0 0 0,0 7-200,0 3 1,0-2-171,0 2 1,0-7 104,0 2-301,0-10 30,0 4 65,0-11 229,6 4-29,2-6 0,6 0 40,0 0 0,-4 0 28,-1 0 1,-1 6 23,2 4 1,-2 4 160,-4 5 1,-2-2-66,3 7 0,-4-5 69,-1 5 1,0-5-119,0 4-17,0-5-5,0 2 0,0-6-115,0 1-35,0-1-119,6 0-122,-4 0 1,11-1 6,-4-4 315,-3-2 0,13-7 0,-3 0 0</inkml:trace>
  <inkml:trace contextRef="#ctx0" brushRef="#br0">17346 15212 8074,'0'-21'-281,"0"12"332,-6-10 0,3 17 193,-7-3-175,1 10 26,-12 3 1,4 12-114,-7 4 1,2 1 113,-2-1 1,4 3-223,5-3 0,3-4 80,2-1 1,4-8-141,6-1 1,6-7 70,4 2 1,4-4-164,5-1 0,-2 0-39,7 0 15,0 0 276,4-6 0,-4 4-42,0-2 1,-5 2 58,4 2 0,-5 6 144,1 4 1,-8 7-30,-2 2 1,-6 6 154,2-1 0,-3 4 242,-2 6-234,0-4-98,0 11 0,0-5 26,0 7-32,0-7-111,-7 5 0,4-12-119,-6-1 202,5-6-82,-2-8-172,0 1 1,3-8 24,-7-2 1,5-10-234,-4-4 1,6-10 101,-2-5 0,-1-4-57,1-5 0,-1-4-393,1-5 673,3-1 0,-4-6 0,6-1 0</inkml:trace>
  <inkml:trace contextRef="#ctx0" brushRef="#br0">17446 15311 8074,'8'0'0,"4"0"0,-2 0 0,-2 0 56,1 0-58,-6 6 165,3 2 0,-1 7 73,0-1 0,0 5-71,-5 0 1,0 0-152,0-5 1,0 0 104,0 0 1,-5 0-81,0 1 1,-4-6-292,4 1 148,0-7 48,5 3 1,-1-6-436,-4 0 229,3 0 26,-4 0 1,6-11-201,0-3 1,5-8 159,0 3 1,4-5-6,-4 5 0,4-5 238,-4 5 0,4 5 43,-4 5 406,6 6-325,-3-4 0,2 14 596,-1 2-273,-6-3-136,4 7 1,-6-7 615,4 4-624,-4 2 0,7-10 43,-3 3-7,-3-4-261,10-1 1,-4-6-756,6-3 371,-6-4 232,5 5 1,-11-5-683,2 4 424,-2 3-25,4-7 34,-4 11 275,4-4 0,-6 12 95,0 4 1,0 3-5,0 1 1,0 0 271,0 0 0,0 0 49,0 1-46,0-8-216,6 6 1,-2-11-554,5 2 247,1-2 27,-3-2 220,6 0 0,-5-6 0,6-2 0</inkml:trace>
  <inkml:trace contextRef="#ctx0" brushRef="#br0">17829 15340 7358,'0'9'1162,"0"0"-1146,0 1-40,0 4-69,0-6 157,7 5 43,-6-12-92,12 6-133,-11-7 0,6 0 118,-4 0 1,-2-2-172,3-3 0,-4-3-183,-1-6 69,0 6 246,0-4 0,-1 5-187,-4-2 8,-3-4 141,-6 12 1,4-10-31,1 6 1,1-6 0,-2 1 1,-1 2 3,7-1 0,-6-1 17,5-4 1,1-6 84,4-4 0,0-9 0,0-4 0</inkml:trace>
  <inkml:trace contextRef="#ctx0" brushRef="#br0">17858 15013 8074,'14'-7'0,"0"6"0,1-4 0,-3 5 0,-2 5 0,1-2 0,-7 6 0,6 2 0,-5 8 612,-1-3-601,-4 11-1,0-11 93,0 11 0,-4-10-180,-1 7 238,0-1-179,-1-1 1,4-1-359,-2-7 84,2 0-86,2-6 0,5-3 109,-1-10 0,6 2-34,-5-6 1,6-1 241,-2-4-65,-2 6 88,5-5 22,-10 12-114,10-5 162,-10 6 1,4 1 165,-6 4 1,0 3-139,0 6 0,0 2 69,0 3 1,0-3-186,0 3 0,0-4-244,0 0 300,7-1 0,1 0 0,6 0 0</inkml:trace>
  <inkml:trace contextRef="#ctx0" brushRef="#br0">18242 15226 8074,'0'-10'-1002,"0"1"926,0 6 334,0-4 0,-2 7-179,-3 0 0,2 0-1,-6 0 1,4 7 90,-4 2-58,5 4-45,-2 1 1,1 0 123,1 0-100,-1-6-66,5 5 36,0-5-18,0 6-157,6-6 0,2-2 128,6-6 0,-4-6-101,-1-3 0,1-6-223,4-4 124,-6 4 69,5-12 0,-6 6-208,8-3 232,-7-2 34,4 3 1,-4-5-30,6 0 0,1-1 65,-1 1 0,0-2 2,0-3 1,0 1-5,1-6 0,-3 0 20,-2-4 0,-4-1-29,-6 0 0,0 1 10,0-1 0,0 5 12,0 0 1,-6 11 14,-4-1 0,2 9 108,-1 0-20,6 9 35,-10 4 1,5 20-126,-6 10 0,0 12 2248,0 16-1024,-1 1-1970,1 16 1131,6-4-170,-4 0 1,10 9-201,-3-3-91,4 3-145,7-9 1,8-5-365,10-13 0,11-7 585,7-16 0,3-5 0,10-10 0,8-4 0,8-4 0</inkml:trace>
  <inkml:trace contextRef="#ctx0" brushRef="#br0">16919 17915 8462,'-9'18'98,"0"6"10,7-12-70</inkml:trace>
  <inkml:trace contextRef="#ctx0" brushRef="#br0">17048 17884 8189,'-7'-14'152,"4"0"76,-6 0 0,-1 6-94,-4 3-41,0 3 1,-1 4-7,1 3 1,-5 3-57,0 6 1,0 0-9,5 0 1,5 5 68,-1 0 0,7 2 278,-2-2-367,4-4 0,7 6-6,3-7 0,6-1-23,4-4 1,-4 2-197,4-6 0,-1 5 77,1-6 0,-8 1 185,3-5 1,-3 5-16,3 0 1,-4 6-4,-1-2 1,-6 4 168,2 1 0,-3 0-102,-2 0 0,-2 1-7,-3-1 1,2-2-327,-6-2-8,6 3 326,-10-12-1142,5 5 505,0-6 205,-4-6 358,10-2 0,-4-12 0,6-2 0</inkml:trace>
  <inkml:trace contextRef="#ctx0" brushRef="#br0">17104 17927 8491,'8'1'847,"-3"4"1,-3-2-430,-2 7 0,4-1-271,1 6 0,5-1-226,-6 0 1,7 0-2,-1 0 6,2-6-32,3-1-669,-1-1 421,0-4-204,0 4 512,-6-12 0,-3-1 123,-10-2 0,-3-2-66,-6 6 1,0-1 38,0 1 1,-2 3 133,-3-2-136,9 2-187,-9 2-268,18 0 202,-12 0 1,13-5-338,0 1 1,8-9 114,11-1 1,-3-2 426,3-8 0,3-6 0,0-6 0</inkml:trace>
  <inkml:trace contextRef="#ctx0" brushRef="#br0">17375 17600 8189,'7'8'50,"-2"6"0,-3 7 100,-2 7 0,0 7 827,0 3-429,0 3-213,0 8 0,0-5-71,0 3 1,4 2-143,1-1 1,5 1-269,-6-2 1,7-4-69,-1-1 1,-2-5-435,1-9 0,-1-1 138,2-3-249,-4-4 759,-6-12 0,0-14 0,0-10 0</inkml:trace>
  <inkml:trace contextRef="#ctx0" brushRef="#br0">17303 17955 8189,'10'-1'-275,"-1"-4"275,1 3 0,4-4 0,5 6 305,0 0 19,6-6-410,-9 4 1,11-10-224,-3 2 1,-2-1 59,1 2 0,-5-4-529,1 3 778,-3-2 0,-2-2 0,0-1 0</inkml:trace>
  <inkml:trace contextRef="#ctx0" brushRef="#br0">17616 17714 8189,'0'-15'-468,"2"6"-586,3-1 611,-4 1 314,5 1-41,-6 2 141,0 6-16,0 0 21,-6 0-4,5 0 8,-6 0 102,7 0 971,0 0-784,0-7 92,0 6 162,0-5-198,0 6 187,0 0-220,0 6 0,0-3-13,0 7 0,0-6 248,0 6-134,0-7-195,0 10 13,0-12-334,0 5-215,0-6-210,0 0 1,0-6 0,0-2 0</inkml:trace>
  <inkml:trace contextRef="#ctx0" brushRef="#br0">17588 17771 9020,'14'0'403,"0"-5"-59,0 0 1,1-1-387,-1 1 1,6-3-306,4-6 0,-2 4-28,2 1 0,-2-1-801,2-4 1176,-4 0 0,1 0 0,1 0 0</inkml:trace>
  <inkml:trace contextRef="#ctx0" brushRef="#br0">17687 17614 8189,'0'10'102,"0"-1"0,-1 1 266,-4 4 0,3 2-19,-2 3 1,1 3 133,-2 6 1,2 1-119,-7-1-119,7 7-87,-3-5 0,1 8 61,0-10 0,0 7-108,5-11 1,0 4-185,0-9 1,7-6-66,2-9 1,9-2-434,1-2 1,6-6 267,-1-4 0,1-9-196,-1-5 1,2-2-1007,-2-3 642,-3 1 800,-1-1 1,1 1 0,1-1-1</inkml:trace>
  <inkml:trace contextRef="#ctx0" brushRef="#br0">17915 17600 8189,'0'16'652,"0"3"1,0-2-143,0 7 0,0-1-33,0 6 1,0-1-230,0 1 1,0-1-59,0 1 0,-5-6 5,0 1 1,1-7-133,4 2 1,0-3-825,0-2 399,0-6 258,0-1-556,0-7 1,0-12 105,0-2 1,1-11-98,4-3 1,-2-1 212,7-4 0,-1-2 39,5 2 0,0 0 253,1 4 1,-6 3 180,1 2 1,-1 5-171,5 9 1,-4-1 736,-1 7 1,-6 1 792,2 7 0,-3 4-826,-2 6 0,0 7 14,0 3 1,0-2-191,0 1 1,0 1-184,0 5 0,0-7-237,0-3 0,-5-4 115,0 0 0,1-6-1203,4 1 672,0-7 0,4-3-494,1-10 688,0-2 27,1-3 0,-3-4-152,7 0 1,-2-4 96,1 4 0,4 0 94,-4 5 1,-1 1-94,2 4 614,-1-4 599,5 11-533,0 2-116,-6 8 1,-1 8 144,-7 3 1,0 2-203,0 2 0,0 4-90,0-3 0,0 1-199,0-1 1,1 1-428,4-6 0,-3 0-694,2-5 1179,4 0 0,0 1 0,6-1 0</inkml:trace>
  <inkml:trace contextRef="#ctx0" brushRef="#br0">18327 17756 8189,'0'-22'-367,"0"2"367,0 5 877,-6 8-440,-2-6 0,-6 16 15,-1-3 0,6 14-199,-1 0 1,6 12-1,-6 2 0,7 1-40,-2 4 0,4-3-164,1-2 1,0-4-242,0 0 0,0-12 131,0 2-81,6-9 0,2 2-84,6-7 1,-4-7-166,-1-2 1,1-10 67,4-5 0,-1-3-130,-4-1 0,4-1 96,-4 1 0,4 4 121,1 1 1,0 5 535,0-1-169,-6 10-117,5-4 0,-11 13 241,2 0-111,-2 0 71,-2 19 0,0-8 115,0 13 1,0-5-213,0 4 1,0-5-194,0 1 1,-5-3-1144,0-2 560,1 0 658,4-6 0,-7 5 0,-1-6 0</inkml:trace>
  <inkml:trace contextRef="#ctx0" brushRef="#br0">18484 17685 8189,'26'14'52,"-2"1"0,-2 0 147,-3 4 0,3-3-77,7 3 0,-2-3-182,-4-2 0,3 0-32,-8 1 1,3-3-319,-2-2 0,-5-2 158,0-4 1,1-2 251,-6 3 0,4 3 0,1-1 0</inkml:trace>
  <inkml:trace contextRef="#ctx0" brushRef="#br0">18739 17600 8189,'-7'6'363,"-5"4"159,8 9 0,-9 9-87,-1 10 1,-2 9 174,-8 6 1,1 3-771,-6 6 0,12-25 0,-1 2 150,0 3 0,-1 1-227,-1 4 0,-1 1 0,-4-2 0,1 1 0,-2 3 0,1 0 0</inkml:trace>
  <inkml:trace contextRef="#ctx0" brushRef="#br0">10991 11885 8032,'-19'-5'142,"0"0"0,0-6 218,5 2 1,-1 1 425,1-1 1,5 5-445,-1 0 1,6 2-99,-6 2 0,5 0-164,-4 0 1,4 6 94,-4 4 1,4 9-195,-5 5 1,1 10 17,-5 9 1,-5 6-11,0 8 0,1 4 89,9 1 0,-2-4-208,6-10 0,0-2 42,5-13 1,7-6 99,2-8 1,-1-5-443,2-5 0,1-4 172,8-10 0,-4-9-108,4-10 0,-3-9 20,-2-5 0,-1-9-20,-4-5 0,4-2 168,-3 2 1,2 5 116,2 9 0,-4 0 81,-1 9-199,1 4 668,4 17 0,-4 14-252,-1 13 0,-6 15 293,2 8 1,-3 2-273,-2 9 0,0-8-142,0 3 0,6-6-263,3-4 1,4-5-444,1-9 1,0-5 75,1-9 1,-1-4 226,0-6 0,0-2 307,0-2 0,1-11 0,-1-7 0</inkml:trace>
  <inkml:trace contextRef="#ctx0" brushRef="#br0">11218 11984 8032,'14'0'0,"1"2"-385,-1 3 0,0-4 282,0 4 0,1-2 416,-1 2 1,-6-2-363,-4 7 0,-2-6-338,-2 6 1,0-1 48,0 6 1,-2-6 159,-2 0 1,-4-1 222,-6 2 0,1 2-45,3-2 0,-1-2 573,7 1-375,-1 1 0,5 4 312,0 0-272,0 0 1,6-6 132,4-3 1,4-3-495,5-2 0,-3 0 104,3 0 1,1-7 18,-1-2 0,6-4 0,-2-1 0</inkml:trace>
  <inkml:trace contextRef="#ctx0" brushRef="#br0">11545 11871 8050,'0'-8'0,"2"1"202,3 7 0,-2 2 302,6 3 1,-6 4-47,2 10 0,-2-1-84,2 5 0,-3-4-395,2 5 0,-2 0 128,-2 4 0,-5-4-88,0-1 0,-4-5-91,4 1 1,-1-3-443,1-2 6,4-6-20,-6-2 1,7-19-108,0-6 0,0-7 207,0-8 0,0 3 77,0-7 0,2 2 153,3-2 0,2-2 141,8 7 0,4 0 114,0 4 1,6 3-18,-1 2 1,-2 10 458,1 9 0,-5 3-241,1 2 0,-5 8 331,-5 6 0,-2 7-182,-7 7 1,0 7 75,0 3 1,-7 2-84,-2-3 0,-4 3-64,-1-7 0,5 0-188,-1-4 0,5-4-75,-4-6-80,6 0 1,-4-19-271,7 0 0,2-8-522,3-11 0,3-9 427,6-10 0,0-3-114,0-2 1,5 2 131,0 3 0,2 3-35,-2 7 1,1 1 162,4 3 1,-4 4 374,-5 6 363,-1 6 1,-1 14-337,-4 13 0,-3 6 277,-6 4 0,0 4-198,0 0 1,0 2-55,0-2 0,2-8-4,3 4 1,-4-10 47,4 0 1,3-4-567,1 0 1,-1-8-806,2-2 0,-1-5-104,5-5 1230,1-2 0,-1-14 0,0-1 0</inkml:trace>
  <inkml:trace contextRef="#ctx0" brushRef="#br0">12142 11643 8050,'0'-22'-115,"0"2"0,-1 12 734,-4 3 1,-3 5-163,-6 5 1,0 10-167,0 14 1,-1 1-46,1 8 0,0-2-2,0 2 0,4-3-13,1-7 1,6-1-491,-2-3-50,3 3 0,9-13-246,2 0 0,-1-8 125,1-10 0,1-6 186,4-9 0,0-3-456,1-6 1,-1-5 204,0-1 0,-1-5 495,-4 1 0,2-2 0,-6 3 0,1 2 0,-1 6 0,-3 7-33,2 3 0,-2 8 43,-2 2 1,0 7 235,0 2 1,1 8-36,4 11 1,-3 3 551,2 7 0,-2-1-244,-2 0 0,5 1-305,0-1 0,4-1 43,-4-3 1,4-4-641,-4-5 0,6-7 114,-2-4 0,4 3-59,1-3 0,-4-1 328,-1-7 0,1-4 0,4-6 0</inkml:trace>
  <inkml:trace contextRef="#ctx0" brushRef="#br0">12370 11672 8050,'6'14'371,"4"5"-310,9 0 1,-2 5 481,7-6 0,-2 1-114,2-4 0,2-1-518,-2 0 0,-2-4-14,2-1 0,-7-1-43,2 1-211,-3-2 0,-3-6 3,-4 4-948,4-3 759,-12 4 543,6-12 0,-7-2 0,0-7 0</inkml:trace>
  <inkml:trace contextRef="#ctx0" brushRef="#br0">12640 11501 8038,'-6'-8'-119,"3"2"371,-7 6 1,1 3 383,-6 7 0,1 2-232,0 17 1,-2 2-126,-3 12 1,2-1-189,-7 1 1,7-5 82,-2 0 1,3-2-521,2 2 0,6-3 278,3-7 0,4-1-396,1-3 0,6-5 77,3-10 387,4-2 0,1-14 0,0-1 0</inkml:trace>
  <inkml:trace contextRef="#ctx0" brushRef="#br0">12825 11316 8259,'-6'14'872,"2"2"-727,-5 3 0,-1 8 96,-4 6 1,0 13-179,0 1 1,1 7 122,4 3 1,-2-6-236,6-4 1,0 0-830,5-4 0,5 0 235,0-15 643,6-3 0,-3-10 0,6-1 0</inkml:trace>
  <inkml:trace contextRef="#ctx0" brushRef="#br0">12995 11615 8007,'-1'20'0,"-4"4"0,4 3 0,-4 1 0,3-4 404,2 0 1,0-2 587,0 2 1,2-4-916,3-6 1,2-6 47,8-3 0,-6-4-162,1-1 1,4-7 53,5-8 1,0-7-150,-5-11 1,0-3 89,0-7 1,-1-1-384,-3-4 1,1 9 132,-7-4 0,1 10 14,-5 0 0,0 8-18,0 1 1,-2 11 108,-2-1 1,-4 9 53,-6 1 1,-1 10-21,1 8 0,0 7-31,0 7 0,6 1 65,3-1 1,4 4-461,1-4 579,0 4 0,12-10 0,4 6 0</inkml:trace>
  <inkml:trace contextRef="#ctx0" brushRef="#br0">13308 11672 8002,'0'14'0,"-1"2"500,-4 3 1,2 1-204,-7 4 1,1 3-64,-5-4 0,4 4-685,1 2 1,5-7 47,0-3 403,2-3 0,2-2 0,0 0 0</inkml:trace>
  <inkml:trace contextRef="#ctx0" brushRef="#br0">13678 11288 7921,'14'1'668,"0"4"0,1-3-198,-1 2 1,0 3-56,0-2 1,0-1-198,1-4 1,-1 0-235,0 0 0,-4 5 121,-1 0 0,-6 1-52,2-1 1,-3 3-356,-2 6 0,-2 6 264,-3 4 0,-9 9-461,-10 5 0,-3 10 236,-1 4 0,4-3 330,1-2 1,5-3-77,-1-1 0,5-7 388,5-3 0,2-4-153,7-5 0,2-5-114,3-10 0,-1-3-229,11-6 1,-4 0 173,8 0 1,1-8-451,-1-6 0,5-6 200,-5-9 0,4 1-509,-4-1 0,0 1 275,-4 0 1,-8-1 426,-2 1 0,3-1 0,0 1 0</inkml:trace>
  <inkml:trace contextRef="#ctx0" brushRef="#br0">13564 11615 7921,'6'8'155,"-1"3"39,9-6 1,-2-1-60,6-4 1,5 0 130,0 0 1,9-6-447,1-4 1,0-2 55,-4-2 0,-1 1-439,1 3 1,-6-2 562,1 2 0,-7-9 0,4-3 0</inkml:trace>
  <inkml:trace contextRef="#ctx0" brushRef="#br0">14275 11146 7921,'14'0'512,"0"6"63,1 3 0,4 6 673,0 4 1,4 9-558,-4 10 1,-1 5-300,-9 4 0,-3 5-173,-6 10 0,-6-2-1228,-3 6 1,-7-6 1008,2 2 0,-10 3 0,8-1 0</inkml:trace>
  <inkml:trace contextRef="#ctx0" brushRef="#br0">26758 11146 8042,'0'-29'0,"-6"7"-90,-4 3 0,-2 10 213,-2 4 0,-2 3 250,-3 2 1,1 8-115,-5 6 1,-3 13-31,-7 11 1,3 3-256,-3 2 1,9-7 126,5-3 1,5 1-187,5-6 0,4 2-61,10-11 0,3-5-105,6-4 0,2-7 177,3 2 0,3-12-67,6-7 1,-4-2-98,0-7 1,-1-6-73,6-4 1,-6 0 6,1 4 1,-8 7-118,-2 3 457,0 4-133,-6 7 0,0 14 244,-3 13 0,-8 13 151,-2 5 0,0 3 178,5-2 0,0 3-333,0-3 0,0-5-60,0-5 1,11-5-569,4-9 1,2-6 258,-3-4 1,5-4 224,0-4 0,6-11 0,-3-7 0</inkml:trace>
  <inkml:trace contextRef="#ctx0" brushRef="#br0">27085 11103 8149,'8'6'-158,"5"2"0,-5 5-436,6-4 1,-5 4 342,1-4 0,-5 3 320,4-3-69,-6 4 0,4-5 0,-1 6 0,2 0 0</inkml:trace>
  <inkml:trace contextRef="#ctx0" brushRef="#br0">27071 11302 8042,'-9'13'620,"-1"-4"-390,7-3 1,3-1-125,9 0 0,6 0-116,4-5 0,3-5-410,6 0 1,1-6 419,-1 2 0,0-4 0,1-1 0</inkml:trace>
  <inkml:trace contextRef="#ctx0" brushRef="#br0">27597 10961 8060,'0'14'0,"0"0"239,0 1 0,0 5 429,0 4 0,-6 7-337,-4 3 0,-7 3-211,-2-3 1,0-1-21,5-5 0,0-4 65,-1 0 0,6-5-344,-1 4 0,7-10-86,-2 1-526,-2-9 480,5 1 1,-3-12-148,10-4 0,3-4 95,6-5 0,0-5 41,1-9 0,5 3-73,4-3 1,3-2 394,1 2 0,5 0 0,0 5 0,1 1 8,-6 3 1,-1 5 102,-3 10 192,2 2 1,-11 14 388,-1 2 1,-6 12-297,-8 7 0,-2 0 169,-3 6 1,-4-3 183,-10 2 1,3-3-295,-3 4 0,-1-9-251,1-1 1,0-7-108,5 2 1,-1-3-306,1-2-146,6-6-156,2-2 0,8-14 8,2-6 1,9-7 187,6-7 0,5-5-423,-5 0 0,4 0 253,-4 4 0,5 7 288,-5 3 1,0 3-52,-5 2 1,0 6 449,0 3 0,-4 4-90,-1 1 1,-5 6 62,0 4 1,-2 9 208,-2 4 1,0-1-133,0 2 0,-2-5-340,-2 5 0,2-7 127,-3 2 0,4-3-1117,1-2 1077,0-6 0,6 5 0,2-6 0</inkml:trace>
  <inkml:trace contextRef="#ctx0" brushRef="#br0">28223 10989 8057,'-2'-8'40,"-3"4"1,-4 4 12,-10 4 1,2 4 285,-7 7 1,2 5 499,-2 4 1,-1-2-509,6 2 0,0-5-100,5 4 1,6-4-370,3 5 0,3-7 44,2 2 0,0-8-81,0-1 0,7-7 66,2 2 1,4-4-295,1-1 0,5-1-230,0-4 0,6-5 242,-1-9 1,3 2-135,1-7 0,-1 2 125,-3-1 0,-4 2 332,-5 7 1,-3 4 98,-2 1-31,-4 6 182,-6-4 1,-2 18 224,-2 4 1,0 7-14,-5-3 0,4 4 364,-4-4 0,6 2-369,-2-2 1,3-8 459,2 3-1347,0-3 0,2-3 121,3-3 1,-2-4-63,6-1 1,1-1 438,4-4 0,0-3 0,0-6 0</inkml:trace>
  <inkml:trace contextRef="#ctx0" brushRef="#br0">28464 11060 7991,'15'7'22,"-1"2"1,0 1-1,0 4 0,2-3 180,3 8 1,-3-8-79,3-2 1,1-1-498,-1 2 0,5-2 157,-5-4 0,0-2-389,-5 3 605,-6 3 0,5-7 0,-6 6 0</inkml:trace>
  <inkml:trace contextRef="#ctx0" brushRef="#br0">28592 11018 7991,'-9'14'216,"-1"0"1,1 7-28,-5 2 0,-1 4 152,1 2 0,2-1-411,2 1 1,2-6 75,3 1 1,4-7-7,-4 2 0,10-3 0,3-2 0</inkml:trace>
  <inkml:trace contextRef="#ctx0" brushRef="#br0">29133 10762 7952,'-7'14'206,"-2"0"1,-9 2-83,-1 3 0,-6 5 369,1 9 1,-2 3-53,-3 7 0,2 4 67,4 1 1,2-1-480,7-4 1,6-2-425,3-3 0,5 0 68,5-10 1,9-3 326,10-11 0,9 1 0,3-1 0</inkml:trace>
  <inkml:trace contextRef="#ctx0" brushRef="#br0">29389 10989 7981,'-15'10'0,"1"-1"0,0 1 463,0 4 1,-1 2-35,1 3 1,0-2 118,0 7 1,6-5-170,3 4 1,-1-5-247,1 1 0,2-8 32,8-2 1,-1-6-119,11 2 0,-3-3 72,12-2 0,0-8-230,4-6 1,1-7-379,-1-7 1,0-5 292,1-1 1,-7-4-243,-3 5 1,-3-5 143,-2 5 1,-6 5 45,-3 4 0,-5 7 128,-5-2 0,-3 4 1,-6 6 1,-5 3-50,0 6 1,-6 6 38,1 3 1,-1 10-210,1 5 0,0 3 64,10 1 0,-2 1 274,11-1 0,-6 1 0,3-1 0</inkml:trace>
  <inkml:trace contextRef="#ctx0" brushRef="#br0">29545 11075 8163,'0'14'408,"0"0"0,0 0-189,0 0 1,0-4-1899,0-1 912,0 1 767,0-2 0,6 4 0,2-4 0</inkml:trace>
  <inkml:trace contextRef="#ctx0" brushRef="#br0">29801 10961 7999,'-6'14'417,"2"0"142,-5 1 0,4 3-115,-4 1 0,5 2 675,0-2-801,2-3 1,2 4 134,0-6-333,0-6 0,6-1 80,4-7 1,3 0-154,1 0 1,0-7 133,0-2 0,-1-4-563,-4-1 1,2-5 54,-6 0 1,5 0-40,-6 5 1,1 0 79,-5 0 0,-6-1-128,-4 1 0,2 6 91,-1 3 1,-1-1 38,-4 1 1,5 1-27,-1 4 0,7-2-386,-2-3-337,4 4 517,1-12 516,0 5 0,6-6 0,2 0 0</inkml:trace>
  <inkml:trace contextRef="#ctx0" brushRef="#br0">30000 10762 7979,'8'-2'947,"-3"-2"-388,2 2-193,1-11 0,7 12 185,-1-4-243,-6 3-16,4 2-258,-10 0 0,4 2 85,-6 3 0,-1 3 0,-4 6 1,-3 6 69,-6 4 0,-7 4-53,-2 6 0,-4 4-293,-2 9 1,6-1 103,-1 6 0,6-6 160,-1 1 1,5-3-108,5-1 0,2-7 0,7-1 0</inkml:trace>
  <inkml:trace contextRef="#ctx0" brushRef="#br0">30526 10804 8196,'-8'-14'532,"2"0"1,12 1-453,4 4 1,2-2 97,2 6 1,2 0-95,3 5 0,-1 0-86,5 0 0,-5 0 121,1 0-105,3 7 0,-13 1 114,1 6 0,-9 0-47,-6 0 1,-6 5-85,-12 0 0,-3 6 96,-11-1 1,-1 3-53,-5 1 1,2 2-131,3 4 0,5-4 302,9 3 0,4-3-127,5-2 1,3-4-108,2 0 59,4-7-36,6 4 1,6-14-96,4-2 0,7-5-195,2-5 1,6-2-24,-1-8 0,-2 0-204,2-4 1,-2 3-283,2-3 0,-9-2 797,-5 2 0,-7 0 0,3 5 0</inkml:trace>
  <inkml:trace contextRef="#ctx0" brushRef="#br0">30327 11032 7990,'1'9'475,"4"1"0,3-7-104,6 2 0,5 1-276,0-1 0,7 1-99,-3-1 1,6-4-330,4 4 0,-2-3-493,7-2 0,-6 0 162,1 0 664,-3 0 0,-1-7 0,-1 0 0</inkml:trace>
  <inkml:trace contextRef="#ctx0" brushRef="#br0">30910 11103 7983,'6'8'-1,"-4"5"297,2-4 1,-2 4-41,-2 1 1,-6 0 54,-4 0 0,2 1-379,-1-1 1,-1 0-372,-4 0 1,2-4-308,2-1-430,-3-6 1176,6 4 0,-1-14 0,1-1 0</inkml:trace>
  <inkml:trace contextRef="#ctx0" brushRef="#br0">31152 10719 7939,'34'-6'0,"-5"0"1010,-1-4 1,-1 4-507,-8 6 0,6 0-347,-1 0 1,-2 4 33,2 1 0,-7 5-88,2-6 0,-3 6 140,-2-5-258,0 6 1,-6-3 12,-3 6 1,-5 0 106,-5 0 1,-3 0-378,-6 1 1,-2 5-9,-3 4 0,4 3 59,-4 1 0,3 1 182,2-1 0,-1 5 49,1 0 0,6-4 88,3-5 1,4-7-73,1 2 0,1-8 135,4-2 1,3-5-72,6 0 0,2-4-137,3-4 1,-2-1-92,7-9 1,-6 7-264,1-7 1,-4 0 26,0 0 0,-8-4-767,-2 9 198,-3-4 943,-2-1 0,-13 0 0,-3 0 0</inkml:trace>
  <inkml:trace contextRef="#ctx0" brushRef="#br0">31251 10876 7939,'14'0'0,"0"0"859,1 0 0,-1 4-327,0 1 1,0 6-837,1-1 1,0 1-80,4-2 0,-1 2-220,5-6 1,-4 0 241,5-5 1,-7-5-175,2 0 535,3-6 0,-6-3 0,5-8 0</inkml:trace>
  <inkml:trace contextRef="#ctx0" brushRef="#br0">31791 10634 7927,'19'0'232,"0"0"0,5 0 387,-5 0 0,5 1-160,-5 4 1,1 3-42,-1 6 1,2 2 205,2 3 1,3-3-216,-8 3 0,1 1 192,-4-1 0,-7 8-195,-4 2 0,-16 1-346,-12 8 1,-19 7-88,14-16 1,-3-1 0,-2 1 0,-2-1-190,-4 3 1,0 0 0,-1-2-1,1 0 216,4 0 0,1-1 0,-2 0 0,0 1 0,4-1 0,1 1 0</inkml:trace>
  <inkml:trace contextRef="#ctx0" brushRef="#br0">22436 16207 7894,'-9'-5'-158,"-1"0"0,7-1 511,-2 1 0,-1 2-109,1-6 0,-4 4-21,4-5 1,-5 6 197,6-6-170,-1 7-251,5-3 1,0 4 217,0-3-373,0 4 146,0-6 0,-2 7-217,-2 0 104,2 7 1,-11 1 91,4 6 1,1-5 13,-1 1 1,-1-1 10,-4 6 1,0-1 66,-1 0 0,3 5 157,2 0 0,-1 0 61,7-5 1,-1 0 116,5 0-411,0 7 1,1-5 68,4 3 1,3-3-11,6-2 1,0-6-53,1-4 0,4-2-232,0-2 1,0 0-80,-5 0 0,0-6 101,0-4 0,-1-2 142,-4-3 1,2 1-18,-6 0 0,1 0 79,-1-1 1,-3 1-85,2 0 0,-4 0 204,-4 0 0,1 1-84,-7 3 1,1-1-35,-6 7 1,6-6-500,-1 5 0,7-1 510,-1 1 0,-4-2 0,0-8 0</inkml:trace>
  <inkml:trace contextRef="#ctx0" brushRef="#br0">7294 16306 8284,'0'14'186,"0"-4"11,0-1 0,-1-4-176,-4 5 0,3-6 40,-2 6 1,0-7 186,0 2-140,2-4 0,-9 1-103,6 3 0,-1-4 52,1 4 0,4 3 55,-4 1 0,-1 1-66,1 4 0,-5-3 66,6 8 0,-1 2-65,5-2 0,-5-1-9,0-3 1,2-1 8,8 0 1,-2-1-52,7-4 1,-1 2-147,5-6 1,0 0-45,1-5 1,1-2 76,2-3 0,0-4-85,6-10 0,-6 2 77,6-7 1,-6 7 20,1-2 1,-5-2 77,-5 2 0,2 0 15,-6 5 0,0 0-42,-5 0 131,0-1 0,-2 3-22,-3 2 0,-2-1-70,-8 6 1,1 1-326,0 4 1,-2 0 109,-3 0 1,8 0 228,-3 0 0,3-7 0,-3-1 0</inkml:trace>
  <inkml:trace contextRef="#ctx0" brushRef="#br0">22464 16065 8320,'0'9'955,"0"1"-782,0-1 0,0 5 36,0 0 1,0-4 13,0-1-747,7-5 334,-6 8 190,6-10-200,-1 4 106,-4-6 1,5 0 63,-2 0-20,-3 0 68,4 0-59,-6-6 0,-1 3 44,-4-7 1,2 5-6,-7-4 1,5 4 43,-4-4 1,4 6 213,-4-2 148,6-3-98,-4 6-128,1-4-63,4 6-46,2 6 1,7-3-70,2 7 1,4-7-141,-4 2 0,4 1-335,1-1 190,0 0-51,1-5 210,-1 0 1,-6-2-363,-4-3 1,-4 4 487,-4-4 0,-11-3 0,-7 0 0</inkml:trace>
  <inkml:trace contextRef="#ctx0" brushRef="#br0">22081 16221 7450,'6'8'900,"2"4"-716,0-10-172,4 11 18,-4-5-148,6 6 0,-6-5 155,-3 1-298,-3-7 220,-2 3-95,0-6 0,-2 0-6,-3 0 1,2-1 103,-6-4 0,6 2-76,-2-7 1,-1 1 56,1-5 30,0-1 1,5 1 56,0 0 249,0 6-101,6 2 117,-4 6 0,4 6 49,-6 4-79,0 2-200,0 9 0,0-6-173,0 4 236,0-3-376,7-8 0,-4-2 248,6-6 0,7 0 0,6 0 0</inkml:trace>
  <inkml:trace contextRef="#ctx0" brushRef="#br0">22493 16107 7958,'0'-8'-218,"0"2"876,0 6 1062,0 0-1692,0 6 86,0-4-341,0 4-70,0 1 211,0-6-53,0 5-45,0-6 55,0 0 80,0 7 26,0-6 1,-2 6 3,-2-7 25,2 0 0,-6 0-11,3 0 0,4-2 1,-4-3 1,3 2 85,2-6 168,0 6-184,0-10 12,0 11 15,0-4 0,0 6-126,7 0 1,-4 2 66,6 2 1,-5-1-123,0 7 6,-2-7-11,-2 10 127,0-12-22,0 6 1,0-9-9,0-3 6,0-3 1,0-6-4,0 0 1,0 5 2,0-1 1,0 5 278,0-4-166,-6 6-98,4-4 0,-4 9-69,6 3-119,0 3 0,0 6-212,0 0-592,0-6-365,6 5 1332,2-12 0,0 5 0,-2-6 0</inkml:trace>
  <inkml:trace contextRef="#ctx0" brushRef="#br0">7422 16264 7745,'-9'0'62,"-1"0"316,7 0 71,-3 0-312,6 0 1,1 1-116,4 4 90,3 3 1,6 6-142,0 0 1,1-1-126,-1-4 127,0 4-77,0-11 0,-4 9 29,-1-7 0,-4 1-55,4-5-74,-5 0 1,2-1 73,-6-4 1,0-3-68,0-6 0,-2 4 143,-2 1 0,-4 1 20,-7-2 1,1 2 156,0 4-179,6 2 106,-5-4 0,10 6 341,-6 0-165,6 0 156,-4 0-215,7 6-81,0 2 0,7 0-41,2-3 0,-1-2-98,1 2 0,-4-4-93,5 4 191,-7-4-148,3-1 13,-6 0 58,0 0 2,-6 0 1,3 0 5,-7 0 0,5 0-111,-4 0 81,6 0-25,-10 0 101,12 0 160,-6 0-64,14 7-309,1-6-969,6-1 1160,0-1 0,0-18 0,0 3 0</inkml:trace>
  <inkml:trace contextRef="#ctx0" brushRef="#br0">14886 2573 8205,'0'-8'-125,"0"4"1080,0 8-560,0 4 0,-6 8-284,-3 3 1,-4-2 37,-1 7 1,0-2-329,-1 2 0,4 1 113,-3-6 0,5 2-465,-6-2 1,-4-4 259,5 4 1,2 2-389,2-2 659,1 0 0,-6-5 0,1 0 0</inkml:trace>
  <inkml:trace contextRef="#ctx0" brushRef="#br0">15057 2730 8202,'14'0'-1808,"-6"-7"1632,-2 6 0,-6-4 176,0 10 0,-6 3 0,-2 6 0</inkml:trace>
  <inkml:trace contextRef="#ctx0" brushRef="#br0">14958 2843 8139,'0'15'64,"0"-1"1,0 0 218,0 0 1,0 5-43,0 0 0,0 8-98,0 1 1,0 2 54,0 8 0,0 8-69,0 11 1,0 8-95,0 11 0,0 1-101,0 3 0,0-37 0,0 0-190,0-1 1,0 1 0,0 2-1,0 2 198,0 3 0,0-1 0,0-4 1,0-1 21,0-1 1,0-1 0,0-1 0,0 0 43,-1 2 1,2-1-1,-1 1 1,1 0-29,1-1 0,1 1 1,-2 0-1,-1 1 70,2 1 0,1 0 0,0-2 0,0 1 6,0 1 0,-1 0 1,3 1-1,0-1-15,-3 0 0,0 0 0,2 2 0,-1 0-7,-1 0 0,0 0 0,0-2 1,0 1-151,2 3 0,1 1 0,-3-5 0,1 0 176,1 0 0,1 0 1,-1 2-1,0-1-26,1 2 1,0-1-1,1 2 1,0 0-7,-1 1 0,0 0 1,1-3-1,0 0 24,1 1 0,1-1 1,-1 1-1,0 0-6,0 4 1,0 1 0,0-3-1,0 1 9,0 1 0,1 0 1,-1-4-1,0-1 1,0-2 1,0 0 0,0-1 0,0 0-65,0 2 0,0-2 0,0-3 1,1-1 62,-1 1 1,0-2 0,5 29 48,-2-6 1,1-8-77,-6-2 1,4-11-92,-4 2 1,0-12 225,-5-2 1,0-7-439,0-8-897,0 0 388,-7-6 983,0-8 0,-8-14 1,1-8-1</inkml:trace>
  <inkml:trace contextRef="#ctx0" brushRef="#br0">12014 5431 8014,'-20'0'168,"4"0"43,2 0 1,14-2 281,9-3-214,10 4-106,3-6 0,13 3-205,3-1-36,9-6-177,4 3 0,19-1 75,5-1 0,3 2 137,-38 4 1,0-1 0,33-6 14,-2 6 1,3-5 76,2 6 1,-36-1 0,1 0 19,6 3 1,1-1 0,-5-1 0,0-1 59,0 2 1,0 1-324,-1 0 1,1 0 0,-1-1 0,1 1 248,4-1 1,1 1 0,3-1 0,1 0 173,0 0 1,0 1-395,0 1 1,0 0 0,4-2 0,1-2 322,1 3 0,2 0 0,3-1 0,0-1-99,4 0 1,-1-1-1,-4-1 1,-1 1 4,1 2 1,0 1 0,5-1 0,1 0-14,3 0 1,1 1 0,-3 1 0,-1 1-52,-2-3 0,1 1 0,1 0 1,0 1-196,-2-2 0,0 1-1042,3 2 0,1-2 1199,2-4 0,-2 0 1,-2 2-1,-1 1-191,1-1 1,1-1 107,-2-5 1,0 1-98,4 4 0,1 0 0,-4-5 1,-1 0 256,0 3 0,-1 0 1,2-3-1,0 1-40,4-1 0,-2 1 1,-7-1-1,-3-1 64,-3 2 0,0-1 1,4 0-1,0 0-79,0-2 0,1 0-79,0 1 0,-1 2 52,-3 1 0,-2 1 0,-8 0 0,-1 0 58,-4 0 0,-1 0-407,-1-1 1,0 2 211,2 1 1,0 2 0,34-4-1485,-6 7 1148,-6 0 1,-15 0 505,-2 0 0,-7 0 0,-2 0 0,1 0 0,-2 0 0</inkml:trace>
  <inkml:trace contextRef="#ctx0" brushRef="#br0">18242 4805 7929,'14'0'0,"-5"2"-1,1 2 276,-1-2-26,-1 4-51,5 1 140,-5 1-265,0-1 281,4 0-175,-10-7 0,3 5 61,-10-1-71,-3 1-42,-12 1 0,2 9-777,-6 8 322,-6 10-243,0 4 1,-11 7 570,3 3 0,-15 4 0,24-23 0,-1 1 0</inkml:trace>
  <inkml:trace contextRef="#ctx0" brushRef="#br0">12768 7620 8055,'8'-2'-420,"-3"-2"386,3 2 1,-5-9 39,6 6 1,1-6-87,4 2 0,-5-4 170,1-1 0,2-5-99,3 0 1,7 0-91,-8 5 160,10-7 0,-9 6-57,4-4 1,2 4 67,-2 6 0,0-4-120,-5 4 0,0-2 99,1 1 0,-1-2 2,0 2 1,-1-3-9,-4-1 1,4-5 37,-4 0 1,4-1 4,1 1 1,0 3 101,1-3 1,-3-1-66,-2 1 1,2 0 10,-2 4 0,2 1-67,3 0 1,-3 0 37,-2 0 0,2 4-45,-2 1 1,2-1 35,3-4 1,-1 0-58,0-1 0,0-3 31,1-1 0,-1-7-131,0 3 0,5-3 123,0 3 0,5-4 6,-5 3 0,6 2-12,-1-2 0,1 5-2,-2-4 0,4 5-6,-3-1 1,3-1 7,1 1 0,1-5-99,-1 5 0,-4-6 85,0 1 1,-1-1-2,6 1 0,-7-1-16,-3 6 1,1-5 7,-1 5 1,5-4-85,-5 4 0,5 0 79,-5 5 1,1-2-30,-1-3 1,-3 5 25,3-1 0,1 1-26,-1 5 1,2-9 40,-2-1 1,-3 0-2,3 5 1,-2-5 72,2 0 0,-3 0-86,3 5 1,-4 0 6,0 0 1,-1-1 7,0 1 1,-4 0-13,-1 0 0,-1 4 69,1 1-159,4-1 1,-5-2 49,6 2 0,-4-2-9,-1 2 1,-1-3-5,2-1 0,2 0 27,-2 0 1,2 0-15,3-1 1,-6 1 9,0 0 0,1 0-10,4 0 1,-4-1 9,-1 1 1,-1 5 239,2-1-229,2 1 1,-4-6 3,6 1 1,-4 2 7,-1 2 1,-4-3 3,4 4 0,-4-4-91,5-1 0,-6 0 81,6 0 0,-1-1-38,6 1 0,-1 0 21,0 0 0,-5 4 6,1 1 1,4-1-64,5-4 0,0 0-116,-5 0 0,-1 0 133,-4-1 0,4 1-12,-3 0 0,2-2 53,2-3 1,-1 8-46,-3-3 1,2 3 126,-2-3 1,-2-1-121,1 1 1,-4 5 19,4-1-5,1 1 1,4-5 1,0-1 0,-4 1 16,-1 0 1,1 0-8,4-1 0,-5 1 19,1 0 1,-1 0-31,5 0 1,-4-2 43,-1-3 1,-1 3-34,2-3 1,2 3 91,-2 2 1,-2 0-77,1 0 1,-4-1 1,5 1 1,-3 5 9,3-1 0,3 1 24,-4-5 43,4-1 1,1 1-65,0 0 0,0-2 86,1-3 1,3 3-73,1-3 0,5 2-11,-5-2 1,5 3-7,-5-3 0,4-1 6,-4 1 1,2 0-2,-2 5 0,-3-5-10,3 0 1,-4 0 95,0 5 0,0-2-81,4-3 0,-3 1 47,3-5 0,-3 4-28,-2-5 1,0 5-47,1-5 1,-1 1 36,0-6 0,5 6 8,0-1 0,0 0-1,-5-4 1,0 1-14,1 3 1,0-1 148,4 6 1,-3-5-91,3 5 1,-3-1-56,-2 1 0,2 2-16,3-7 1,-2 5-14,7-5 1,-2 2 41,2-2 1,3-3-4,-4 4 0,4-4-24,2-1 1,-6-1 8,1 1 1,-5-1 73,5 1 1,-7 4-72,2 0 0,1 5 1,-1-4 1,0 5 0,-4-1 0,-1-1 0,0 1 0,0-5 1,0 5 0,5-6-10,0 1 0,7-1-10,-3 1 0,4-3 15,2 4 1,-1-4 5,1-1 1,-1 1-10,0 3 1,-4-3 54,0 3 1,-5 2-41,4-1 0,-4 0 17,5 0 1,-7-2-61,2 6 0,2-5-13,-2 5 1,0-6-98,-5 1 0,5 2 83,0-2 1,0 5-88,-5-5 0,-4 7 101,-1-2 1,1 3 12,4 2 1,-5 0-31,1 0 0,-5 0 29,4-1 1,-4 3-3,4 2 0,-4-2 9,4 2 1,-4 2 22,5-1 1,-1 1-26,5-2 0,-4-2 128,-1 2 1,1-1-78,4 2 1,0-4 15,0 4 1,1 2-42,-1 2 1,-5-1 11,1 1 1,-5 1-27,4 4-17,-6-7-172,4 6 1,-3-7-50,1 3-1221,0 4 751,-5-6 691,0 7 0,6 0 0,2 0 0</inkml:trace>
  <inkml:trace contextRef="#ctx0" brushRef="#br0">7863 16150 8082,'8'-14'-1969,"4"-1"1969,-2 1 0,-4 0 0,7 1-94,-4 4 0,-1-4 94,2 4-20,-1-4 1,5-1-11,1 0 1,-1 4 128,0 1 0,5-1-99,0-4 0,6-6 0,-3-3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8304 13107 10161,'0'61'-53,"4"16"-1191,1-11 1,6-6 1243,-1-12 0,1-6 0,-2-4 0,-3-3 0</inkml:trace>
  <inkml:trace contextRef="#ctx0" brushRef="#br0">19123 4251 8168,'-28'0'-369,"1"6"392,3 4 1,-1 2 55,6 2 0,0 2 99,5 3 1,-3-2-274,2 7 1,-2 1 103,7 9 0,4-4 138,1 3 0,4-3 36,1-2 1,6-1 106,4-3 0,9 1-180,4-6 0,6-2 35,4-7 0,-2 1-62,7-6 0,-1-2 90,1-8 1,1-3-182,-6-6 0,0-7 101,-4-2 0,-5-6-115,-1-4 1,-10-3 8,1-7 0,-9 5 32,0 0 1,-4 7-49,-1-2 0,-1 4 81,-4 5 0,-5 1-192,-9 9 1,-3 2 50,-6 12 1,-1 0-402,1 0 1,-2 7 170,-3 2 1,8 6-782,-4 3 1100,10-2 0,-1 11 0,5-5 0</inkml:trace>
  <inkml:trace contextRef="#ctx0" brushRef="#br0">18896 5317 8141,'-7'14'0,"6"0"7,-4 1 0,-1 0 107,1 4 0,0-1 0,5 5 93,0 3 1,0 1-14,0 1 1,2-1-127,3-3 0,3 2-71,6-2 0,6-3 125,4-2 1,3-10-166,1-4 1,6 1 118,-1-1 1,6-7-163,-1-7 0,-5-10 92,-4-5 1,-2-4 48,-8-5 0,-1 1 34,-3-6 1,-6 6 2,1-1 0,-7-1 20,2 0 0,-10 6-37,-5 4 1,-4 7-232,-5-2 1,-5 8 82,-9 1 1,2 7-345,-7-2 1,1 5 111,0 5 1,2 5-43,6 9 0,2-4-45,4 4 1,7 2 391,7-2 0,5 6 0,-2-3 0</inkml:trace>
  <inkml:trace contextRef="#ctx0" brushRef="#br0">18896 6341 8197,'0'23'-231,"0"1"0,-5-5 1,0 3 534,2-1 1,2 4-27,1-2 1,1 4 28,4 2 1,-2-1-207,7 1 1,4-1-13,5 1 0,6-3 31,-1-2 0,3-3-137,1-7 1,0-6 67,1-4 0,-1-2 73,1-2 1,-7-3-42,-3-7 0,-3-1 4,-2-12 1,-2-3-80,-2-7 0,-4 2 75,-6-7 1,0 3-4,0-8 0,-6 9-434,-4-9 0,-8 10 185,-6 0 0,-1-1-250,1 6 0,-1-4 164,6 9 1,1 1-100,9-2 0,4 5 354,10-5 0,15 0 0,10-4 0</inkml:trace>
  <inkml:trace contextRef="#ctx0" brushRef="#br0">21995 4208 7876,'-14'0'-325,"0"0"0,4 6 557,1 4 1,-1 9-133,-4 5 0,5 2 10,-1 3 1,7 6 107,-2 2 1,4 5-64,1 0 1,5-1-16,-1-3 1,12-3-47,-2-7 1,5-1 3,0-3 1,3-10 44,7-9 0,-1-4-8,1-1 1,-6-6 30,1-3 1,-2-10-36,2-5 0,-4-4-222,-5-6 1,-1-2 116,0-7 0,-6 2-148,-3 3 1,-4-1 15,-1 6 1,-1-5 14,-4 5 0,-3-1 3,-6 6 0,-7 8 67,-2 5 0,-4 3-210,-2 7 0,1 2 105,-1 8 1,-4 9-427,0 9 0,0 9 552,4 1 0,1 7 0,0-4 0</inkml:trace>
  <inkml:trace contextRef="#ctx0" brushRef="#br0">21910 5089 8151,'-14'15'-34,"4"-1"82,1 0 0,4 5 90,-4 0 0,5 5 0,-2-4 160,0 2 1,4 2-37,-3 5 0,4-6-44,1 1 1,1-5 20,4 5 0,3-7-153,6 2 1,7-10 131,3-4 0,6 1-302,7-1 0,-3-6 41,8-9 1,-4-3-7,0-1 1,2-5-36,-7 0 1,-2-6-117,-7 1 1,-5-7 42,-9-2 1,-4 4 88,-6 5 0,-2 2 57,-2-1 0,-11 2-10,-8 7 0,-11 6-102,-3 3 1,-5 4 106,0 1 0,-1 6-390,1 3 0,7 9-256,6 1 1,2 5 51,9-6 610,5 8 0,0-4 0,5 6 0</inkml:trace>
  <inkml:trace contextRef="#ctx0" brushRef="#br0">21924 6554 8010,'0'22'102,"0"-3"0,0-2 136,0 2 1,0-3 0,2 3-85,3-3 1,-2-2 41,6 0 1,1 4-1,4-4 0,2 3-103,3-7 1,-2-3 103,7 3 0,-2-7-159,1 2 1,4-10 50,-3-4 0,-2-6-36,2-4 1,-7 2-19,2-7 0,-8 1-153,-1-6 1,-7 1-75,2-1 1,-5 6-67,-5-1 1,-8 5-191,-6-5 0,-11 7 205,2-2 0,-4-1-269,4 1 0,3-2 171,6 2 1,1 2 340,13-7 0,-6 0 0,4-4 0</inkml:trace>
  <inkml:trace contextRef="#ctx0" brushRef="#br0">24341 4194 8062,'-6'-8'-524,"-2"2"524,-6 6 0,0 6 0,4 3 238,1 10 1,5-1-61,0 5 1,2 1-48,2 5 1,0 4-62,0 0 0,8 5-16,6-5 1,2-5 25,8-4 0,-1-6-10,6 0 0,-1-6 19,1-3 0,5-6 5,4 2 0,-1-10-55,1-4 1,-4-9 31,0-1 1,-1-6-123,-10 1 0,-2-2 59,-2-3 0,-5 1 69,-4-1 1,-4 1-26,-6-1 0,-6 1-15,-4-1 1,-4 6-47,-5-1 1,-5 7-83,-9-2 0,-3 5-108,-7 4 0,0 4 127,1 6 0,5 1-268,4 4 0,8 5 124,1 9 1,12 1 215,-3 4 0,4 3 0,-3-5 0</inkml:trace>
  <inkml:trace contextRef="#ctx0" brushRef="#br0">24554 5146 7946,'-14'15'-550,"0"4"385,0-1 0,1 3 165,4-2 0,-2-2 171,6 7 0,0-2 306,5 2 1,2 1-335,2-6 1,4 0-212,7-5 1,0-1 196,4-4 1,3-2-25,7-7 0,-2-2 23,-4-3 1,4-3-28,-3-6 1,1-6 10,-1-4 1,-3 2-42,-7-2 1,-2 2 29,-2-2 1,-4-2-84,-6 2 0,0 3 85,0 2 1,-6-1-304,-4 1 1,-7 1 91,-2 9 1,-6-2-56,1 6 0,-3 0-49,-1 5 1,-1 7-124,1 2 1,6 9-92,3 1 0,5 1-491,4-1 917,4-3 0,0 17 0,-2-3 0</inkml:trace>
  <inkml:trace contextRef="#ctx0" brushRef="#br0">24498 6241 7959,'-2'19'-108,"-3"0"1,2 1 71,-6-1 1,5-1 484,0 5 1,2 0-95,2 0 0,0 4-167,0-3 1,6-2-92,4 2 1,7-5-152,2 4 0,2-5-20,-2 1 0,3-4 108,6 0 1,-4-3-16,0-2 1,-5-4 61,4-6 1,-5 0 11,1 0 0,-3-6-68,-2-4 1,-5-9 208,1-4 1,-7-1-34,2-5 1,-4 4-36,-1-8 0,-6 3-84,-4 2 0,-9-6-89,-4 1 1,-4-5-711,-2 5 0,1 2 368,0 7 1,1-1 348,3 6 0,-3-7 0,5 4 0</inkml:trace>
  <inkml:trace contextRef="#ctx0" brushRef="#br0">27270 4777 7853,'-8'16'-489,"3"2"1,2 0-1,0 7 502,-2 5 0,-4 2 200,4 10 1,-4-2 425,4 7 1,0 1-147,5-6 0,7-2-164,2-12 0,5-6-163,5-3 1,-1-9-2,5-6 0,1-4 69,4-4 0,1-10 12,-1-10 0,5-5-47,1-4 0,-8 2 3,-7-7 0,-3 1-1,-2-1 0,-6-1-120,-3 6 0,-7 0 113,-7 4 0,-2 6-588,-13-1 0,-1 6 243,-8 0 0,1 3-285,-6 6 1,7 3 53,-2 6 382,3 6 0,-5 2 0,-2 6 0</inkml:trace>
  <inkml:trace contextRef="#ctx0" brushRef="#br0">20161 5402 8133,'-28'0'0,"6"0"27,3 0 0,9-1 297,5-4 798,-2 3-696,5-4 0,-1 6-310,12 0 1,9 0 160,15 0 0,6-5 12,13 1 0,7-3-294,12 2 0,-1 4 3,-4-4 0,-3 2-610,-6-2 1,1 4 366,4-4 0,-4 3-596,4 2 1,-10 0 377,-4 0 1,-10 0 462,-5 0 0,-3 0 0,-2 0 0</inkml:trace>
  <inkml:trace contextRef="#ctx0" brushRef="#br0">20929 5317 8133,'6'-8'0,"2"2"-173,6 6 0,2 0 98,3 0 1,-1 0 423,5 0 1,-5 0-91,1 0 1,3 4-2,1 1 1,-2 2-101,-2-3 0,-2-1-47,2 7 0,-8-5 404,3 4 1,-9-4-138,0 4 1,-3 1-400,-2 4 1,-8 7 118,-7 2 0,-13 4-468,-15 2 1,-2 5 212,-12 4 1,5-3-182,-5-2 1,9-3-7,15-1 344,6-7 0,13-2 0,0-6 0</inkml:trace>
  <inkml:trace contextRef="#ctx0" brushRef="#br0">23133 5445 8205,'0'-14'1732,"6"6"-1462,4 3 1,8 3-318,6 2 0,9 0 21,5 0 1,8 0 211,1 0 0,7 0-534,-2 0 1,0 2 248,-4 3 1,-2-4-524,-13 4 1,0-3 335,-5-2 1,-5 4-208,-5 1 0,-3 1-336,-6-1 829,-2-3 0,-14 10 0,-1-4 0</inkml:trace>
  <inkml:trace contextRef="#ctx0" brushRef="#br0">23744 5289 8205,'14'-8'0,"1"3"0,3 3 0,1 2 0,5 0 198,-5 0 1,0 7-10,-5 2 1,0 4-2,1 1 0,-3 5 45,-2 0 1,-4 1 37,-6-1 1,-8 2-118,-6 3 1,-7 2 42,-7-2 1,-7 3-276,-3 1 0,2 1 83,-2-1 0,11 1-651,-1-1 0,9-6 122,0-3 524,9-3 0,4-2 0,6 0 0</inkml:trace>
  <inkml:trace contextRef="#ctx0" brushRef="#br0">25322 5289 8455,'14'0'-437,"9"0"444,5 0 1,2 0-1,10 0 649,4 0 0,6 0-821,12 0 1,-2-2 31,6-3 0,-6 2-273,2-6 0,-7 1 171,-7-2 0,-7-1-277,-13 6 0,-6 1 44,-3 4 468,-9-7 0,-4 6 0,-6-6 0</inkml:trace>
  <inkml:trace contextRef="#ctx0" brushRef="#br0">26062 5189 8011,'22'-14'0,"6"6"0,1 3 0,1-1-373,7 1 1,6 0 186,5 5 0,5 0 932,-1 0 0,-3 5-213,-1 0 0,-10 6-88,-5-2 1,-5-1-88,-4 2 1,-4-1 73,-5 5 1,-7 2-331,-4 3 1,-16 3-173,-12 7 0,-12-1-607,-16 1 0,-8 5 554,22-15 0,0 0 0,0 1 1,0 0-101,0-1 0,0 0 0,-3 1 0,0 1 1,5-3-1,-1 0 0</inkml:trace>
  <inkml:trace contextRef="#ctx0" brushRef="#br0">22237 6824 8071,'-5'9'0,"1"1"0,-1-5-284,5 4 1,-7 7 219,-2 8 1,-4 2 441,-1 3 1,-5 1-257,0 3 0,-6-3-113,1 3 0,-1-3-123,1-1 1,-1-1 82,6 1 0,0-7-480,5-3 199,0-4-360,6 0 672,1-8 0,7-13 0,0-10 0</inkml:trace>
  <inkml:trace contextRef="#ctx0" brushRef="#br0">22351 7037 8071,'28'-13'0,"1"4"0,-7 3-231,-3 6 344,-4 0-140,0 0 1,-7 1-357,-4 4 383,-2 3 0,-15 6 0,-3 0 0</inkml:trace>
  <inkml:trace contextRef="#ctx0" brushRef="#br0">22265 7080 8553,'7'14'577,"-6"7"-27,4 2 0,-3 10-79,-2 5 0,0 8-211,0 1 1,-5 7 11,0-2 1,-4 2-1,4-2 1,0 0-424,5-9 0,0 1 203,0-11 1,0 4-925,0-9 0,7-3 472,2-10 0,4-1 400,1 0 0,6-6 0,3-2 0</inkml:trace>
  <inkml:trace contextRef="#ctx0" brushRef="#br0">24782 6838 7985,'0'-8'-495,"-2"2"610,-2 6 0,0 6 0,-5 5 528,-2 7 1,-3-1-584,-5 7 0,1-1 16,-5 6 1,1-5-145,-2-1 0,-3 1-106,3 4 0,-3-4-211,-1 0 1,1-5 14,3 4 0,4-4 370,6 5 0,-7-7 0,-1 4 0</inkml:trace>
  <inkml:trace contextRef="#ctx0" brushRef="#br0">24839 7051 7985,'22'-12'0,"-3"2"-1035,-3-2 743,-2 10 0,-8-3 116,-6 10 1,-1 1 80,-9 4 95,1 2 0,-6 3 0,1 7 0</inkml:trace>
  <inkml:trace contextRef="#ctx0" brushRef="#br0">24754 7137 8089,'0'14'261,"0"0"434,0 0 0,0 7-208,0 3 0,-5 2-50,0 3 0,0 6-78,5 2 1,-1 6 91,-4 5 1,3-4-194,-2 3 0,4 2-57,4-2 0,0 1-386,5-5 0,-4-7 212,4-3 0,-6 0-695,2-4 1,1 1 71,-1-11 198,0 0 89,-5-5 309,0-6 0,6 4 0,2-4 0</inkml:trace>
  <inkml:trace contextRef="#ctx0" brushRef="#br0">22251 8331 7955,'-5'-10'70,"1"1"0,-1 4-620,5-4 550,0-1 0,0 2 0,0 2 0</inkml:trace>
  <inkml:trace contextRef="#ctx0" brushRef="#br0">17346 9411 8017,'-14'0'-765,"-5"0"620,0 0 1,-2 0 172,2 0 1,-1 0-1,-5 2 387,1 3 0,7-1-101,-2 11 0,1-4-160,-1 8 0,8 3 15,-3 1 0,9 4-18,1 2 1,-3 4-62,2 0 0,1 5 68,4-5 1,4 5-214,1-5 1,8 5 113,1-5 1,0-6-198,5-8 1,8-5 56,2-4 0,2-6-120,-2-8 0,-1-9-28,0-6 1,1-11-18,-1 2 1,-4-10 49,0 0 0,-7 2 31,2-2 1,-5 6 96,-4-1 0,1 3-63,-6 1 0,4 3 223,-4 2 0,-1 3-112,-4 7 1,0 5 510,0-1-222,0 7 0,-1-3 24,-4 6 1,4 6-36,-4 3 1,-1 4-93,1 1 0,0 7 72,5 3 0,-5 2-80,1 3 1,-1-1-212,5 1 0,1-1 125,4 1 1,-2-7-607,7-3 0,1-5 147,8-5 1,-3 2-34,3-6 0,-4-3-689,0-12 1109,-1 1 0,0-18 0,0 5 0</inkml:trace>
  <inkml:trace contextRef="#ctx0" brushRef="#br0">17687 9056 8220,'0'-8'1125,"2"2"-1073,3 6 0,3 0 212,6 0 0,2 0 0,3 0 0,4 0-471,10 0 1,-1-5 230,6 0 1,-8-6-713,-2 2 1,-1 1 83,-8-2-65,0 7 669,-11-3 0,-2 6 0,-6 0 0</inkml:trace>
  <inkml:trace contextRef="#ctx0" brushRef="#br0">17801 9170 8215,'-8'6'-113,"2"-5"0,6 7-453,0-3 1403,0-3-475,0 10 1,0-4-312,0 6 1,0 1 111,0-1 0,-2 0-93,-2 0 1,2 5 9,-3 0 1,-1 5 9,1-5 1,-1 5-30,1-5 1,4-1-224,-4-3 22,10-1 1,4-6 52,10-3 1,-2-5-287,7-5 1,0-3 132,4-6 0,1-7-115,-1-3 0,-4 4-15,-1 1 0,-5 3-402,1 2 772,-3 0 0,-2-7 0,0-1 0</inkml:trace>
  <inkml:trace contextRef="#ctx0" brushRef="#br0">18142 8956 7645,'-12'2'-93,"2"3"1,4 3 275,6 6 1,0 2 320,0 3 0,-2 3-464,-2 6 0,2-4-341,-3-1 1,4 0-327,1 0 0,0 3 627,0-7 0,6 6 0,2-3 0</inkml:trace>
  <inkml:trace contextRef="#ctx0" brushRef="#br0">18270 8871 8163,'14'0'-508,"-4"0"-124,-1 0 1,-4 2 736,5 2 1,-7 0-38,2 5 0,-4 0-54,-1 6 1,2-1-9,2 0 1,-2 0 217,3 1 1,-4 0-120,-1 4 0,5-3-66,0 3 1,0 2 180,-5-2 1,4 0-82,1-5 0,0 0-41,-5 0-4,0 0 0,-2 1 61,-3-1 1,-2-5-68,-8 1 1,-4-2-145,0 1 0,-6 4-20,1-4 1,2-1-204,-1 2 0,4-2 279,-5 1 0,0 4 0,-4-5 0</inkml:trace>
  <inkml:trace contextRef="#ctx0" brushRef="#br0">18583 9454 7978,'14'5'-205,"0"-1"1,2 1 261,3-5 0,-1 0-203,5 0 1,-5 0-271,1 0 1,-4 0-144,0 0 559,-1 0 0,-6-6 0,-2-2 0</inkml:trace>
  <inkml:trace contextRef="#ctx0" brushRef="#br0">18484 9582 7978,'-23'5'0,"4"-1"79,4 1 1,7-3 59,3 2 1,7-2 292,7 3 0,2-4-247,13-1 0,4 0-394,5 0 0,2 0 35,-2 0 0,-3-1-317,4-4 1,-4 3-276,-2-2 766,0 2 0,-5-4 0,-3-2 0</inkml:trace>
  <inkml:trace contextRef="#ctx0" brushRef="#br0">19052 9269 8156,'14'-6'0,"1"4"32,-1-3 0,2-1 240,3 1 1,-2 1-174,7 4 0,-2 0 143,2 0 0,1 0-362,-6 0 0,4 0-90,-4 0 275,0 0 0,-4 0-19,-1 0 0,-5 0 194,1 0-377,-7 0 1,3 1 141,-6 4 0,-1 3-101,-4 6 0,-3 0 138,-6 1 0,0 3 9,-1 1 1,-5 7 14,-4-3 1,2 4-3,-2 2 1,7-1 117,-2 1 0,3-1-82,2 0 0,1-4-21,4 0 1,3-7 26,6 2 0,1-3-260,4-2 0,3-1 85,6-4 1,2-2-144,3-7 1,-2 0-13,7 0 0,-5-2 18,4-3 0,-5 2-331,1-6 0,-3 1-5,-2-2 542,0 4 0,-6 0 0,-2-2 0</inkml:trace>
  <inkml:trace contextRef="#ctx0" brushRef="#br0">19493 9099 8241,'2'-10'178,"2"1"0,4 5-52,6 0 1,2 2 65,3 2 0,2 0-25,2 0 1,7 0-241,-6 0 1,5 5-18,-11 0 0,6-1-447,-5-4 119,0 0 333,-11 0 44,-2 7 0,-12 1-36,-3 6 1,-10 2 47,-5 2 1,2 0-35,-2 6 1,0-2 258,-4 1 0,6 3 81,3-7 1,5 4 78,4-4 0,4 0-168,6-5 1,1-1-78,4-3 0,3-4-454,6-6 1,7 0 195,3 0 1,4-2-202,5-2 1,-8-4 347,4-7 0,-4 1 0,4 0 0</inkml:trace>
  <inkml:trace contextRef="#ctx0" brushRef="#br0">19863 9084 7944,'0'-8'154,"0"2"0,0 8 409,0 2 1,0 6-129,0 9 0,0-2-681,0 7 0,-5-2-28,0 2 0,0-2-240,5-3 1,0-8-767,0 3 750,0-3 530,0-3 0,0 5 0,0-5 0</inkml:trace>
  <inkml:trace contextRef="#ctx0" brushRef="#br0">19976 9013 8133,'15'-8'-141,"-1"-3"-21,0 7 1,-4-3 482,-1 2 164,0 4 0,6-5-392,-1 6 1,-5 0 37,1 0 0,-5 0-287,4 0 1,-6 6 92,2 3 0,1 4-58,-1 1 0,0 5 115,-5 0 0,0 11 114,0-1 1,0 5-19,0 4 0,-2-6 12,-3 6 1,4-2-86,-4-3 0,4-4 127,1-6-63,0-5 12,-7 2 1,-1-12-147,-6-3 1,0-4 113,0-1 1,-2 0-556,-3 0 0,-3 0 54,-7 0 440,1 0 0,-7 7 0,-1 1 0</inkml:trace>
  <inkml:trace contextRef="#ctx0" brushRef="#br0">20559 9440 7871,'8'0'382,"5"0"-298,-4 0 1,4 0 0,1 0-71,0 0 1,-3 4 36,4 1 0,-4 0-1047,8-5 412,-4 0-330,0 0 914,-1 0 0,-13 0 0,-2 0 0</inkml:trace>
  <inkml:trace contextRef="#ctx0" brushRef="#br0">20502 9625 7871,'-12'9'183,"2"0"473,-2-5-335,10 2 1,2-6 141,10 0 0,4 0-202,5 0 0,-2 0-34,7 0 1,0-2-1,4-2 0,2 0-14,3-5 1,3 4-214,7-4 0,0-1 0,-1-4 0</inkml:trace>
  <inkml:trace contextRef="#ctx0" brushRef="#br0">21370 9269 7916,'6'-8'-14,"-3"3"192,7 10 0,-6 5 74,6 9 1,-5 3-235,4 6 1,-6 1 143,2-1 1,-3 5-67,-2 0 0,0 2 83,0-2 0,-2-1-79,-3 6 0,4-11 69,-4 1 0,3-4-259,2-1 140,0-2 1,2-13-69,3-3 0,-2-4-60,6-1 1,1-11 50,4-3 1,0-10-397,0 1 0,1-4 172,-1-2 0,5 1-83,0-1 0,0 3 82,-5 2 1,0 3 188,0 7 1,1 6-17,-1 3 1,-5 4 215,1 1 0,-2 6 298,1 4 0,4 9-232,-4 4 1,-1 4 404,2 2 1,-7-1-215,2 1 1,1-1 27,-1 0 1,4 1-178,-4-1 1,6-6-52,-2-3 1,-1-8 230,2-1-244,-1-7 0,5 2-126,1-10 0,-3-8 89,-2-6 0,2-6-279,-2 1 1,1-2 111,-2-3 1,4-4-458,-3 0 1,-4 0 102,-1 4 0,1 2-96,-1 4 1,-1-3-1535,-4 7 979,0 0 1028,0 5 0,-6 0 0,-2 0 0</inkml:trace>
  <inkml:trace contextRef="#ctx0" brushRef="#br0">21967 9042 8011,'0'-8'506,"1"1"-346,4 7 0,5 5-48,9 0 1,3 0 97,6-5 0,1 4-485,-1 1 0,0 0 53,1-5 0,-2 0-84,-4 0 1,-2-2-462,-7-2 387,0 2-142,-6-4 351,-1 6 0,-14 0 171,-2 0 0,-10 6 0,-5 3 0,2 4 0,-2 1 0,1-1 58,-6-4 1,2 7 100,4-6 0,2 5 90,7-5 0,0 3-58,0 1 0,6 0 254,3 0 0,3 0-145,2 1 0,7-6-88,2 1 1,5-6-123,5 6 1,-1-7-197,5 2 1,1 1 5,4-1 1,-4 0-234,0-5 0,-2-5-7,2 0 1,-4-4 47,-6 4 292,7-6 0,-5 3 0,4-6 0</inkml:trace>
  <inkml:trace contextRef="#ctx0" brushRef="#br0">22365 9084 7529,'0'10'-387,"0"-1"0,0 1 483,0 4 0,-2-5-106,-2 1 0,2-1 6,-3 6 0,2-3-190,-2-2 0,4 2 22,-4-2 172,4-4 0,1 0 0,0-6 0</inkml:trace>
  <inkml:trace contextRef="#ctx0" brushRef="#br0">22450 8999 7675,'14'-8'-941,"-4"0"602,-1 3 1,-4 4 542,5-4 1,-6 4-49,6 1 1,-5 0-114,4 0 0,-4 0-42,4 0 0,-6 6 69,2 3 0,-3 4 0,-2 1 1,0 0 7,0 1 0,0 0-31,0 4 1,0-3 25,0 3 0,0 2 62,0-2 1,0 0-85,0-5 1,0 5 124,0 0 0,-2-5-61,-3-5 1,2-1-84,-6 2 0,4-4 9,-4-6 1,4 5-12,-5 0 1,6-1-688,-6-4 393,7-6 264,-10-2 0,12-6 0,-6 0 0</inkml:trace>
  <inkml:trace contextRef="#ctx0" brushRef="#br0">22735 9241 7909,'6'9'0,"3"1"0,-1-6 230,2 6 1,-1-1-14,5 6 1,1 0 53,-1 4 1,0-1-28,0 5 1,2-5-279,3 1 1,-3 1 100,3-1 0,-3 0-36,-2-5 0,-1 1-424,-4-1-531,-3 0-596,-6 0 829,0-6 691,0-2 0,0-6 0,0 0 0</inkml:trace>
  <inkml:trace contextRef="#ctx0" brushRef="#br0">23019 9170 7909,'0'-10'-959,"0"1"2005,0 5-649,0-2 1,-6 12 61,-4 4 0,2 4-146,-1 5 0,-7 3 12,-8 7 0,2 1-138,-2 3 1,-1-3-28,-8 3 0,-2-1-213,-3 1 1,5-8 134,9 4 1,1-9-282,9 4 1,-2-12 105,11 3-915,0-11 1,7 3 1007,3-7 0,9-13 0,8-3 0</inkml:trace>
  <inkml:trace contextRef="#ctx0" brushRef="#br0">23104 9312 7860,'14'0'374,"1"0"-262,-1 0 0,6 0 23,4 0 1,3 0-101,1 0 0,7-7 244,3-2 1,2-2-142,-2 1 1,1-1-248,-6 7 0,-1-6-128,-9 5 0,-2 1-953,-7 4 699,0 0 0,-6 1 491,-3 4 0,-10 3 0,-3 6 0</inkml:trace>
  <inkml:trace contextRef="#ctx0" brushRef="#br0">23445 9070 8519,'0'22'794,"-1"5"-537,-4-3 0,2 9 154,-6 5 1,4 3-125,-5 2 1,6-2 6,-6-3 1,5 3-196,-4-4 1,6-2-190,-2-2 0,3-7-146,2-3 0,0-5-471,0 1 0,0-8-491,0-2 1198,7-6 0,1 4 0,6-7 0</inkml:trace>
  <inkml:trace contextRef="#ctx0" brushRef="#br0">24114 8814 7858,'9'0'-95,"1"0"1,-6 2 162,6 2 1,-7 11 432,2 8 0,-2 11-160,2 3 0,-4 5 10,4 0 1,-3 1-172,-2 0 1,-5 1 31,0 3 0,-4-4-175,4-1 1,-5-5 49,6-9 1,-6-6-183,5-3 0,-1-5 102,1-4-65,4 3 1,-5-13-383,6 0-9,0-7 1,6-7 86,3 0 1,4 0 128,1-1 0,0 1 132,1 0 0,4 6-34,0 3 0,-1 4 202,-3 1 0,-3 6-83,-2 4 1,1 2 110,-6 2 0,4 1 141,-4-1 1,0 0 94,-5 0 1,0 0-36,0 1 0,-7-6-61,-2 1 1,-5-6-298,-5 6 1,1-5 123,-5 4 1,-1-6-164,-5 2 0,-2-3 114,2-2 0,-2 0-426,7 0 1,4-2-57,1-3 0,3-9-852,2-10 1321,6-3 0,1-7 0,7-3 0</inkml:trace>
  <inkml:trace contextRef="#ctx0" brushRef="#br0">24412 8757 8102,'15'10'-130,"-1"-1"1,2-6 23,2 2 0,-2-3 602,3-2 1,-1 0-429,1 0 0,-4 0-483,4 0 0,-3 0-258,-2 0-293,-6 0 966,-1 0 0,-7 0 0,0 0 0</inkml:trace>
  <inkml:trace contextRef="#ctx0" brushRef="#br0">24498 8828 7233,'-7'15'1281,"4"-4"-825,-6 3 0,1-3-117,-2 8 1,-1-2-135,6 2 0,-4-3 0,4 3 0,1-3-111,4-2 0,1 0 147,4 0 0,7-6-393,7-3 1,7-3 144,-3-2 1,4-2-513,2-3 0,-1-4-41,1-10 0,-1 3-282,0-3 0,-5 5 272,-4 4 570,-4-9 0,6 10 0,1-12 0</inkml:trace>
  <inkml:trace contextRef="#ctx0" brushRef="#br0">24825 8715 7879,'0'14'-578,"0"-3"416,0 3 1,0-3 427,0 8 0,-2 2-140,-3-2 0,2 1-291,-6-1 1,4-3 76,-5 3 1,7-8-232,-1-2 319,2 1 0,2-2 0,0-2 0</inkml:trace>
  <inkml:trace contextRef="#ctx0" brushRef="#br0">24981 8644 7879,'14'-7'75,"0"6"195,1-4-121,-1 3 0,0 2 154,0 0-251,1 0 0,-3 7-163,-2 2 0,1 9 89,-7 0 1,1 6-51,-5-5 1,5 6 107,0-1 1,-1 3 12,-4 1 1,0 1 1,0-1 0,0-1 41,0-3 0,-1 1 46,-4-6 0,-1 0 174,-4-5 1,-4-1-253,0-4 1,-2 2 67,-8-6 0,2 0 25,-1-5 0,-4 0 93,3 0-246,-3 0 0,-8 0 0,-1 0 0</inkml:trace>
  <inkml:trace contextRef="#ctx0" brushRef="#br0">21739 3497 7969,'-6'-14'-422,"3"6"331,-7 3 0,6-1-61,-6 1 0,1 1 75,-6 4 1,1 6 591,0 3 0,0 4-238,0 1 1,-1 5-25,1 0 1,5 2-115,-1-2 0,2-2-5,-1 7 0,3-7-28,6 2 0,0-3-134,0-2 1,6-4 81,3-1 0,4-6-232,1 2 1,5-10-54,0-4 1,6-9-60,-1-1 0,-3-6-39,-2 1 1,0-1 80,-5 1 1,3-1 189,-7 6 0,-3 2-244,3 7 414,-7 4 1,3 8-65,-6 2 0,-4 6 419,-1 9 1,-5 8-67,6 6 0,-3 2 101,3-2 1,2-3-457,-3 3 0,4-8 77,1-1 1,5-7-239,-1 2 1,7-9 103,-1-6 1,2-2-463,3-2 1,-1-6 9,0-4 0,-4-4-171,-1-5 0,-1 2 131,1-7 503,-2 0 0,-1-4 0,2-1 0</inkml:trace>
  <inkml:trace contextRef="#ctx0" brushRef="#br0">21924 3412 8110,'14'-8'-71,"1"3"0,5 4-143,4 1 1,3-5 581,1 0 1,2 1-71,3 4 1,-3-2-438,4-3 0,-9 4 84,-1-4 1,-7-1-361,2 1 1,-8 0-42,-2 5-496,-5-6 952,2 4 0,-19-4 0,-3 6 0</inkml:trace>
  <inkml:trace contextRef="#ctx0" brushRef="#br0">22194 3355 8110,'-22'14'0,"2"1"-88,5-1 1,1 0 230,0 0 1,5 0 188,-1 1 1,2-1-128,-1 0 1,-2 5-1,6 0 1,-5 0-113,6-5 1,-1 7 0,7-6-226,2 4 0,4-9 133,6-5 1,2-4-308,3-1 1,-1 0 151,5 0 1,-1-6-364,2-4 0,1-2 150,-6-2 1,0-1-28,-5 1 0,1-3 394,-1 3 0,0-10 0,0 8 0</inkml:trace>
  <inkml:trace contextRef="#ctx0" brushRef="#br0">22337 3384 8110,'7'1'-349,"-2"4"0,-2 3 1162,2 6-98,-3 0-529,4 7 0,-6-6-274,0 4 0,0-3-385,0-2 0,0-4 156,0-1 1,0-4-525,0 5 841,0-7 0,6 3 0,2-6 0</inkml:trace>
  <inkml:trace contextRef="#ctx0" brushRef="#br0">22507 3341 8110,'14'0'-554,"-4"0"222,-1 0 1383,1 0-124,4 0-772,0 0 1,0 0 70,1 0 0,-6 0 73,1 0-203,-1 0 0,5 5-190,1-1 1,-6 3-39,0-3 0,-4 3 118,5 2 0,-7 4-39,2-4 0,1 4 34,-1 1 1,-1 5 149,-4 0 1,0 0-42,0-5 1,-4 5 159,-1 0 1,-1 0-97,1-5 0,2 1 20,-7-1 1,5-2-193,-4-2 1,0 1 129,-6-6 1,1 4-413,0-4 0,-5 1 165,0-1 1,-5-3-221,5 2 0,-4-2 63,4-2 292,-7 0 0,4 6 0,-6 2 0</inkml:trace>
  <inkml:trace contextRef="#ctx0" brushRef="#br0">17659 10634 7986,'0'-8'384,"0"-5"0,-2 5-21,-2-6 0,0 6-138,-5 4 1,4-3 162,-4 3-229,-1-1 1,-4 5-133,0 0 1,0 8 70,-1 6 1,-5 2 38,-4 7 1,-3 6-105,-1 4 0,-1 6 114,1-1 0,4 0-116,1 5 1,7-8 71,2 7 0,1-8-17,8-1 0,0-3-28,5-2 0,5-6-108,0-3 0,11-5-195,-2-4 0,5-4 94,0-6 1,1 0-55,4 0 1,3-8 35,-3-6 0,-2-6-312,1-9 1,-4-4 160,5 0 0,-7-5-227,2 5 1,2 0 205,-2 4 0,-2 1 124,-7-1 0,1 2 95,-6 4 1,1 2 356,-1 7 161,-4 0-333,6 6 0,-12 8 484,0 9 1,-6 6-242,2 3 0,1 6 382,-2 9 1,5-1-263,-4 6 0,6 0-97,-2 4 0,3-1-636,2-3 1,0-3 222,0-6 1,7-7-209,2-3 1,4-5 207,1-5 0,0-2-661,1-7 0,-1-7 273,0-2 0,0-10 472,0-5 0,1-9 0,-1-3 0</inkml:trace>
  <inkml:trace contextRef="#ctx0" brushRef="#br0">17829 10506 7986,'19'0'161,"0"0"0,5 0 325,-5 0 0,5 0-303,-5 0 0,6-5 20,-1 0 0,-2 1-381,1 4 0,-5-5 242,1 0-622,-3 1 1,-2-1-283,0 0-171,-6 0 359,-2-1 652,-6 4 0,0-10 0,0 4 0</inkml:trace>
  <inkml:trace contextRef="#ctx0" brushRef="#br0">18114 10421 7986,'-10'0'7,"1"0"1,6 6 78,-2 3 1,-1 9 226,1 1 0,-6 6-98,1-1 0,2 3-57,-1 1 1,0 0 63,-6 1 0,1-1-213,0 1 1,6-2 129,3-4 0,4 3-225,1-7 1,1-2 22,4-8 1,-2 2 34,7-6 0,4 0-75,5-5 0,1-2-213,-1-2 0,-3 0-428,3-5 1,-3-1 331,-2-4 1,-1-2 411,-4-2 0,4 2 0,-5-5 0</inkml:trace>
  <inkml:trace contextRef="#ctx0" brushRef="#br0">18156 10520 7986,'15'0'794,"-1"0"-570,0 0 1,-4 0-149,-1 0 37,1 0 0,4 0-59,0 0 14,-6 0 0,-2 2-167,-6 2 0,0 0 105,0 5 0,-1 5-67,-4 5 0,-1 5 15,-4-5 1,-1 1-38,6-1 1,1-3 10,4 3-29,0-3-86,0-8 1,6-2 54,3-6 1,4-1-282,1-4 1,2-8 131,3-6 1,-3-4-259,3 4 539,-3-7 0,4 4 0,2-6 0</inkml:trace>
  <inkml:trace contextRef="#ctx0" brushRef="#br0">18427 10406 7986,'9'-6'-523,"1"-3"1,-1 1 260,5-2 1,-1 6 583,-4-6 0,4 7-37,-3-2 0,-3 4-187,3 1 1,-5 0 47,4 0 0,-6 6-86,2 3 1,-3 4 19,-2 1 0,0 2 8,0 3 0,0 1-106,0 4 1,0 1 121,0-6 1,0 7-19,0-3 1,0-1-15,0 2 1,0-6 106,0 1 1,-2-8-89,-3-2 1,2-1 1,-6 1 1,4-1-83,-5-3 0,1-3-138,-5 2 1,-5-2-38,0-2 1,0 5-238,5-1 0,-5 1-37,0-5 0,5 0 438,4 0 0,1 0 0,-6 0 0</inkml:trace>
  <inkml:trace contextRef="#ctx0" brushRef="#br0">18725 10691 7910,'14'0'181,"1"0"1,-6 0 377,1 0 0,-1 0-153,5 0 1,1 0-761,-1 0 0,-5 0 6,1 0-960,-7 0 813,3 0 0,-7 1-355,-4 4 850,-3 3 0,-13 6 0,-1 0 0</inkml:trace>
  <inkml:trace contextRef="#ctx0" brushRef="#br0">18654 10876 7910,'-8'14'585,"-4"0"176,4 0-264,0-6 0,8-2-241,9-6 0,5 0-25,5 0 0,-3 0-194,3 0 1,3-1 115,2-4 0,3 2-527,1-7 0,-4 7 236,0-1 138,-1 2 0,6-4 0,-1-2 0</inkml:trace>
  <inkml:trace contextRef="#ctx0" brushRef="#br0">19322 10591 7948,'-8'-14'-925,"2"6"542,6-5 1,6 12 656,4-4 0,3 4-89,1 1 0,-5 0 92,1 0 0,4 0-124,5 0 1,0 4 117,-5 1 1,0 1-34,1-1 1,-6-2-123,0 7 0,-5 1-105,0 8 0,-2 3 151,-2 6 0,-6 1-365,-4-1 1,-2 2 98,-3 3 0,-4-3 147,0 4 0,-1 0-238,1-1 1,3-1 16,-3-8 1,8 6 375,2-7 1,5 6-89,0-10 1,2 0 37,2-5 0,0 0-52,0 0 0,6 1 9,4-1 0,7-1-125,2-4 1,0-3-166,-5-6 0,5 0-434,0 0 1,2-6 319,-2-3 0,-5-6-657,0-4 956,1-3 0,-14-6 0,5-1 0</inkml:trace>
  <inkml:trace contextRef="#ctx0" brushRef="#br0">19280 10876 8017,'6'7'0,"2"0"54,6-7 0,2 5-85,3-1 1,-3 3-91,3-3 1,3-2-44,1 3 0,0-4-242,0-1 1,1 0 405,4 0 0,1-12 0,-1-4 0</inkml:trace>
  <inkml:trace contextRef="#ctx0" brushRef="#br0">19649 10421 8066,'15'0'-242,"-1"0"1,6 0-405,4 0 1,-2 0 1077,2 0 1,-2 0-205,2 0 1,-4 0-449,-6 0 1,1 0-179,-1 0-255,-6 0 653,-2 0 0,-6 6 0,-6-4 0,-2 4 0</inkml:trace>
  <inkml:trace contextRef="#ctx0" brushRef="#br0">19763 10463 8066,'-13'7'-42,"4"2"1,-2-1 129,6 1 1,0 3 140,5 6 0,-4 0-87,-1 6 1,-5-6 64,6 6 0,-6-2-218,6 2 0,-1 1 140,5-6 1,0 0-185,0-5 1,1-1 28,4-3 1,3-3-96,6-2 1,2-3 75,3 2 0,-2-7-115,7-1 0,-5-7-176,5 1 1,-7-4 335,2-5 0,3 3 0,0-4 0</inkml:trace>
  <inkml:trace contextRef="#ctx0" brushRef="#br0">19948 10463 8039,'14'0'-78,"0"0"-136,1 0 296,-8 0 13,0 7-148,-7 1 0,-5 6 104,0 0 0,-6 0 20,2 0 0,1 1-25,-2-1 0,7 0 82,-1 0 0,2-4 12,2-1 62,0 1-194,0 4 0,6-6-11,4-3 0,4-4-488,5-1 1,-3-1 227,3-4 1,1-5 262,-1-9 0,6 4 0,-2-6 0</inkml:trace>
  <inkml:trace contextRef="#ctx0" brushRef="#br0">20104 10406 8039,'10'0'-317,"-1"0"0,1 0-317,4 0 0,-3 0 611,3 0 1,-3-4 71,8-1 1,-1-1 86,1 1 0,-4 3-102,4-2 1,2 2 97,-2 2 0,0 0-137,-5 0 159,0 0 0,-1 6-87,-4 4 1,2 7 9,-6 2 1,0 6 320,-5-1 1,0 3-131,0 1 0,0-4-232,0 0 0,0-1 93,0 6 1,0-2-149,0-4 0,-5-2 68,0-7 1,-6 0-153,2 1 0,-8-7 131,-2-4 0,-7-2-130,3-2 1,-4 0-7,-2 0 0,1 0 71,-1 0 1,7 0-722,3 0 499,4-6 0,2-2 259,3-7 0,10 1 0,8 0 0</inkml:trace>
  <inkml:trace contextRef="#ctx0" brushRef="#br0">20829 10748 7948,'15'4'456,"-1"1"1,0 0-222,0-5 0,7 1-94,3 4 1,1-3-253,-1 2 0,2-2 41,-2-2 1,-3 0-77,-2 0 0,-4 0 87,0 0 1,-6 0-82,1 0 1,-7 2-1025,1 2 1164,-8-2 0,-11 17 0,-7-3 0</inkml:trace>
  <inkml:trace contextRef="#ctx0" brushRef="#br0">20744 10975 7948,'14'0'111,"1"0"0,0-5-74,4 1 0,-1-1 828,5 5 0,3 0-406,7 0 0,-2 0-336,7 0 0,-4 0-8,3 0 0,-5 0-173,1 0 1,-3 1 57,-1 4 0,-1 3 0,1 6 0</inkml:trace>
  <inkml:trace contextRef="#ctx0" brushRef="#br0">21739 10563 7993,'-8'-8'-658,"2"2"0,6 7 1131,0 4 1,0 9-171,0 10 1,0 3 133,0 1 1,0 5-155,0 0 1,2 2-155,2-2 1,-2-3-59,3 4 1,1-4-14,-1-2 0,1-1-142,-1-3 0,-4-4 199,4-6-581,3 1 193,-6-8-32,10 0 0,-5-18 119,2-4 1,2-8-111,-6-1 0,4-8-22,-4-1 1,6-1-111,-1 0 1,1 4 342,-2-3 1,2 9-191,-6 6 930,6 2-560,-3 8 1,1 8 421,1 9 0,-7 10-169,2 5 1,1 8 16,-1 1 0,1 5-46,-1-5 1,-2 2 80,7-2 1,-1-8-270,5 3 0,1-13 38,-1-1 0,0-8-121,0 4 0,2-9 87,3-1 0,-3-11-265,3-8 0,-4-6-50,0 1 1,-3-3-14,-2-1 0,1 4-461,-6 1 1,-1 4 287,-4-5 1,0 2-1141,0-2 1506,0-3 0,-6 5 0,-2-6 0</inkml:trace>
  <inkml:trace contextRef="#ctx0" brushRef="#br0">22265 10278 7993,'15'8'0,"-6"0"-182,1-3 1,-1-3 126,5 2 1,1-2 235,-1-2 1,0 0-130,0 0 0,0 0 52,1 0-1365,-1-6 691,0-2 570,-6-7 0,5 1 0,-6 0 0</inkml:trace>
  <inkml:trace contextRef="#ctx0" brushRef="#br0">22365 10335 7993,'0'15'0,"-5"-1"103,0 0 1,1 0 150,4 0 1,0 1-156,0-1 1,0 0 73,0 0 1,0 2-1,0 3 0,0-3-144,0 3 121,0-3 0,0-2-346,0 0 185,0 0 0,1-4-29,4-1 1,-2-6-57,7 2-260,-1-3 0,5-7-19,1 0 1,-3-6-143,-2 2 0,1-4 517,-6-1 0,6 0 0,-4-1 0</inkml:trace>
  <inkml:trace contextRef="#ctx0" brushRef="#br0">22507 10264 7993,'14'8'0,"-4"-2"0,-1-6 0,1 5-126,4 0 0,-5 0 176,1-5 1,-5 4 570,4 1-319,-6 0-190,4 1 0,-7-3-49,0 7 1,0-5-186,0 4 99,0 1 0,-5 4 113,0 0 0,0 0-158,5 0 1,0 1 53,0-1 0,2-6-70,3-4 1,3-2 27,6-2 1,5 0-133,0 0 1,4-2 1,-4-2 1,5-4-158,-5-6 0,5-5 6,-5 0 0,-2 0-97,-7 5 434,2-1 0,-4-5 0,6-2 0</inkml:trace>
  <inkml:trace contextRef="#ctx0" brushRef="#br0">22791 10222 7993,'0'8'-141,"7"-2"1,1-6 155,6 0-108,0 0 0,0-2 27,1-2 0,-1 2-61,0-3 190,0-3 0,0 7-174,1-6 123,-1 7 0,-6 2-44,-3 3 1,-4 3 49,-1 6 0,0 0 137,0 0 1,0 7-23,0 2 1,0 4-37,0 2 1,0-1-8,0 1 0,-1 4 119,-4 0 0,3 0 17,-3-4 0,-1-6-82,1 1 1,-4-5-37,5 0-22</inkml:trace>
  <inkml:trace contextRef="#ctx0" brushRef="#br0">22919 10644 9677,'-6'7'65,"-1"4"28</inkml:trace>
  <inkml:trace contextRef="#ctx0" brushRef="#br0">22834 10691 8980,'-14'-5'-297,"0"0"1,-1-6-801,1 2 1097,0-4 0,-6-1 0,-3 0 0</inkml:trace>
  <inkml:trace contextRef="#ctx0" brushRef="#br0">23033 10833 7968,'0'-14'-295,"-5"4"-37,1 1 1,-1 4 1189,5-4-115,0 5-39,0-2-217,0 6-472,0 0 1,2 6 62,2 4 0,-2-2-63,3 1 56,-4-6 1,1 8-865,3-6 56,-4 0-462,5-5 1199,-6 0 0,0-6 0,0-2 0</inkml:trace>
  <inkml:trace contextRef="#ctx0" brushRef="#br0">23488 10634 7981,'-14'-14'-263,"0"1"173,-1 4 0,6-4 87,0 3 1,-1 3 282,-4-3 1,0 7-32,-1-2 1,1 4-127,0 1 1,0 0 8,0 0 1,-1 6-1,1 3 1,0 10-39,0 5 0,-1 3 22,1 1 0,0 5 24,0 1 0,6-1-36,3-5 0,4 1-122,1-1 0,7-4 121,8 0 1,0-12-245,9 2 1,-2-9-20,2 0 0,3-5-40,-3-5 0,4-8 143,5-5 0,-3-9 5,3-2 0,-7 1-498,-3-5 0,-5 1 219,1-1 1,-4 3 31,0-3 1,-6 7 221,1 3 0,-7 5 129,2-1 0,-4 8 28,-1 2 173,0 6 1,-5 0-87,1 12 1,-6 2 64,5 13 0,-4-1 337,4 6 0,-4-1-213,4 1 0,0 4-104,5 0 0,2-4-43,3-6 1,-2-4-540,6 5 0,1-11-352,4 1 94,0-10 0,0 3 279,1-7 0,-6-2-129,1-3 1,-7-2 437,1-8 0,4-5 0,0-2 0</inkml:trace>
  <inkml:trace contextRef="#ctx0" brushRef="#br0">23716 10236 7981,'14'-8'0,"0"2"169,0 6 1,5 0 32,0 0 1,5 0-87,-5 0 0,5 0-236,-5 0 1,-1-5-1144,-3 0 1263,-7 0 0,4 5 0,-4 0 0</inkml:trace>
  <inkml:trace contextRef="#ctx0" brushRef="#br0">23844 10278 7981,'-7'15'0,"4"-1"-161,-6 0 1,4 0 223,-5 1 1,6 0 387,-6 4 0,2-1-293,-1 5 0,-2-5-79,6 1 0,0-3-60,5-2 0,0 0 117,0 0 0,7-1-214,2-4 1,5-2 71,5-7 1,3 0-318,7 0 0,-1-7 59,1-2 1,-1-4-72,1-1 1,-3 0 334,-2 0 0,-3-1 0,-7 1 0</inkml:trace>
  <inkml:trace contextRef="#ctx0" brushRef="#br0">24100 10264 7981,'0'10'-359,"0"-1"0,0 1 647,0 4 1,-2 0-119,-3 0 0,2 1-188,-6-1 1,1 5-33,-2 0 1,4-5-519,6-5-416,0 1 600,0-2 384,0-2 0,12-6 0,4 0 0</inkml:trace>
  <inkml:trace contextRef="#ctx0" brushRef="#br0">24242 10222 7981,'8'-7'-1100,"4"-1"1565,-4-6-25,6 6 153,-6 2-518,5 6 0,-12 6-157,4 4 1,-3 2 201,-2 3 1,5-1-22,-1 0 0,1 2 26,-5 3 0,5-2-13,-1 7 1,1 0 63,-5 4 1,5 0-42,0 1 0,-1-5 32,-4-1 1,0-5-102,0 1 1,0-4-122,0 0-99,0-8 173,-6 0 1,3-7-189,-7 0 1,3-2 51,-3-3 1,-3-1-565,4-3 0,1-4 103,-1 4 0,4 2 578,-5 3 0,1-4 0,-5 0 0</inkml:trace>
  <inkml:trace contextRef="#ctx0" brushRef="#br0">24512 10591 7939,'14'0'0,"2"-5"65,3 1 0,-2-1 130,7 5 0,0-6-110,4-4 1,0 2 195,1-1 1,-1-1-430,1-4 1,-2 0-22,-4 0-915,-2 6 453,-7-5 631,-6 12 0,-8 1 0,-8 8 0</inkml:trace>
  <inkml:trace contextRef="#ctx0" brushRef="#br0">24682 10335 7939,'0'-14'77,"0"6"105,0 2 0,2 7 503,3 4 1,-4 5-233,4 9 0,-3 3 14,-2 6 0,0 2-121,0 3 0,0-1-557,0 6 1,-2-5-245,-3 5 0,4-6-1294,-4 1 1749,3-3 0,-4-2 0,-2 1 0</inkml:trace>
  <inkml:trace contextRef="#ctx0" brushRef="#br0">25436 9966 7900,'0'-10'-244,"0"1"-57,0 6 1,2-2 486,2 10 1,-1 9 428,7 10 1,-5 9-249,4 5 0,-6 9-111,2 5 0,-3 3 11,-2 2 1,0 2-67,0 2 1,0-7-172,0 3 48,0-10 1,0-3-25,0-6 0,0-12-280,0-3-68,0-5 220,0-4 0,0-12-20,0-7 1,1-13-41,4-5 1,3-4-313,6-2 1,0 1 196,1 0 1,5-1-24,4 1 0,-2 6 259,2 3 1,-2 4-120,1 6 1,3 3 177,-7 6 0,0 6-96,-5 3 1,-6 6 155,-4 4 1,-2-2-17,-2 7 1,-2-7 440,-2 2 1,-4 2-120,-6-3 1,-2 1 53,-3-4 1,1-1-339,-5 0 0,4-1 65,-5-4 0,5 2-172,-5-6 1,7 0 103,-2-5 0,3 0-713,2 0 0,1-2 2,4-3 0,-2-4-251,6-10 0,0-3 264,5-7 573,0-5 0,0-3 0,0-5 0</inkml:trace>
  <inkml:trace contextRef="#ctx0" brushRef="#br0">25777 9909 7900,'22'-8'0,"5"0"0,-3 3 0,-2 4 318,2-4 1,-5 3-51,4 2 1,-5 2-250,1 3 1,1-4-559,-1 4-172,0-3 1,-6-1 414,-4 4 296,-2-3 0,-1 4 0,2-6 0</inkml:trace>
  <inkml:trace contextRef="#ctx0" brushRef="#br0">25990 9895 7225,'-7'14'-406,"-6"2"1023,3 3 1,3 4-153,-3 10 1,-1-1-73,-8 6 1,8-6-201,-3 1 0,4-3-74,1-2 1,3-1-104,6-3 1,6-4 86,3-6 0,4-4-601,1-1 1,7-7 27,2-2 0,0-6-229,0-9 0,-4 0 699,5-4 0,-7-3 0,4-7 0</inkml:trace>
  <inkml:trace contextRef="#ctx0" brushRef="#br0">26161 9923 7515,'0'14'691,"0"0"1,0 1-581,0-1 0,0 2-167,0 3 0,-5-4 82,1 4 0,-6 2 98,5-2 1,1 0-408,4-5-734,-7 0 671,6-6 153,1-1 1,8-9 12,6-3 0,0-3 64,0-6 1,1 1 162,-1 4 1,0-2-103,0 6 0,2-4 57,3 4 0,-2 0-47,7 5 0,-5-5-35,5 1 1,-7-1 15,2 5 1,-3-5-80,-2 1 63,0-1 80,0-2 0,-6 0 0,-1-8 0</inkml:trace>
  <inkml:trace contextRef="#ctx0" brushRef="#br0">26445 9795 7942,'10'0'69,"-1"0"0,1 0 46,4 0 1,0 0 31,1 0 0,-1 0-161,0 0 0,0 0-55,0 0 0,-1 2 155,-3 2 1,1 0-163,-7 5 0,6 2 129,-5 8 0,-1 2-34,-4 2 1,0 4 88,0-3 0,0 7 99,0 3 1,0-1-95,0-5 0,0 5 99,0 1 1,-1-3 31,-4-7 1,3-4-57,-2-5 1,-3-1-72,3 0 0,-3-6 40,3-3 0,-4-4-176,-7-1 0,1 0-308,0 0 0,-7-1-480,-2-4 1,-4 2 330,-2-7 476,1 1 0,0-5 0,-1-1 0</inkml:trace>
  <inkml:trace contextRef="#ctx0" brushRef="#br0">26047 9951 7942,'-8'0'-1054,"-4"0"1382,10 0 234,-4 0-266,6 0-268,0 0 1,1 5 127,4 0 0,-2 0-638,7-5 482,-7 0 0,10 0 0,-5 0 0</inkml:trace>
  <inkml:trace contextRef="#ctx0" brushRef="#br0">23303 4123 7997,'-14'0'0,"1"-2"-264,4-3-175,-4 4 415,5-5 109,1 6 0,0 1 72,7 4 1,8 1-23,6 4 0,7 1-38,7-7 0,2 6 37,4-5 1,2-1-115,6-4 0,1 0 49,0 0 0,-1-6-263,1-3 1,0-4-107,-1-1 0,-1 1-151,-3 4 1,-3-2-82,-6 6 532,-7 0 0,-2-1 0,-6-2 0</inkml:trace>
  <inkml:trace contextRef="#ctx0" brushRef="#br0">23758 4009 7997,'15'-6'0,"-1"-4"0,6 4-273,4 1 1,3 4 154,1 1 1,5 0 300,1 0 0,-1 0-163,-5 0 1,-1 6-7,-3 3 1,1-1 45,-6 2 0,-2-1-16,-7 5 1,1-4-102,-6-1 0,-1 2 94,-4 8 0,-6-3 1,-3 3 0,-9-1-135,-1 1 0,-4-8-229,4 3 1,-5-5 198,5 1 0,5-4 58,4-6 1,6 0-109,-6 0 1,7-6 51,-2-4 1,10-7 124,4-2 0,17-13 0,4 2 0</inkml:trace>
  <inkml:trace contextRef="#ctx0" brushRef="#br0">24611 3511 7652,'-9'0'-27,"-1"0"1,6 0 139,-6 0-150,1 7 0,-6 1 82,1 6 1,3 2 62,-3 3 1,3-2-39,-8 7 0,3-5-87,2 4 0,4-4 49,1 5 0,6-7 22,-2 2 1,4-3-129,1-2 0,6-1 82,3-4 1,6-2-94,3-7 0,0 0 62,6 0 0,-7-8-160,2-6 0,1-1-25,-1-4 0,0 4 101,-4 0 0,-1-3-62,0-1 1,-1 0 54,-4 4 1,2 1 147,-6 0-199,0 0 297,-5 6-138,0 2 1,0 7 263,0 4 0,0 4 13,0 10 0,-5-1-29,0 5 0,0-4-89,5 5 1,0-7-45,0 2 1,7-3-328,2-2 192,4 1 1,1-6-111,0 1 0,-4-7-49,-1 1 0,-6-4-147,2-4 0,1 1 33,-1-7 299,0 1 0,1-12 0,2-1 0</inkml:trace>
  <inkml:trace contextRef="#ctx0" brushRef="#br0">24881 3355 7997,'15'0'-243,"-1"-5"114,0 1 0,0-6-120,1 5 0,-1 1-127,0 4 376,0-7 0,0-1 0,1-6 0</inkml:trace>
  <inkml:trace contextRef="#ctx0" brushRef="#br0">24981 3355 7997,'-9'14'-99,"-1"1"0,5-1-91,-4 0 0,4 2 427,-4 3 0,5-4-16,0 4 1,-3 2-102,3-2 0,-1 0 64,5-5 0,0 5-278,0 0 263,0 0-20,0-5 1,0-4-9,0-1 0,2-6-18,2 2 1,3-5-54,2-5 1,4-3-152,-4-6 81,-3 0 0,7 0 0,-5 0 0</inkml:trace>
  <inkml:trace contextRef="#ctx0" brushRef="#br0">25066 3426 7997,'10'0'-153,"-1"0"1,-6 2-503,2 2 587,-3-2 490,-2 11-430,0-5 0,0 6 75,0 0 1,-5-4-120,0-1 0,-1 0 64,1 6 1,4-6 87,-4 1-208,3-7-143,2 3 1,7-6 135,2 0 0,-1-1 29,1-4 0,1-3-76,4-6 1,0-1 61,1 1 1,-6 0 65,1 0-109,-1 0 247,5-1-95,0 7 13,1 2 1,-6 6 13,1 0-45,-7 0 77,9 0-68,-4 0 1,2 0 37,-1 0 0,-4 0-38,5 0 0,-6-1 187,6-4-102,-7 3-38,10-4 1,-12 4 193,4-2-160,3 2 117,-7-4-96,6 12 15,-7 2 0,1 6-59,4 0 1,-3 1 33,2-1 1,-1 5-9,2 0 0,-3 1-7,3-1 0,-4-1 71,-1 5 0,0-4-61,0 5 1,0-7 86,0 2 0,-1 2-85,-4-2 0,2-5 6,-7-5 0,5-4 2,-4 5 1,-1-7-308,-4 2 0,-5-4 112,0-1 1,-6-1-380,1-4 477,-3 3 0,-7-17 0,-3 3 0</inkml:trace>
  <inkml:trace contextRef="#ctx0" brushRef="#br1">24100 10108 8131,'-15'-2'-616,"1"-2"423,0 2 1,4-6 412,1 3 1,4 2-53,-4-6 1,-1-1 234,-4-4 0,0 5-62,0-1 0,-1 5-228,1-4 0,0 4 21,0-4 0,-5 5 5,0 0 1,-7 4-46,3 4 0,-4 0-161,-1 5 0,-1 2-33,1 8 0,-1-3 126,1 3 0,-2-2-57,-3 2 0,3-1 39,-4 5 1,0-4 85,0 5 1,-5 0-21,1 4 1,-1 2 15,1 3 1,-2 4 9,7 5 1,0 6-136,4-1 1,3 7 127,2-2 0,-1 2-4,6-2 0,1 3-18,9-3 0,-2 3 20,6 2 0,0-2-115,5-2 0,2-6 18,3-9 0,2 0-147,8-10 0,7 2 135,6-11 0,7 0-101,8-5 0,7 1 84,7-1 1,0-2 12,4-2 1,3 1-185,-3-6 1,2-1 182,-1-4 1,-2-7-223,6-8 0,1-5 81,4-9 1,-2-10 212,-2-4 0,-10-14-56,-10 1 0,-4-9-146,-5 3 0,-4-1 306,-5 1 1,-7 7-63,-3-7 0,-5 7 36,-4-6 0,-4-4-102,-6-2 0,-2 9-48,-2 1 1,-11 10 20,-8-1 1,-4 6-85,-2 4 0,1 5-15,-1 9 0,-4-1 102,0 6 1,0 5-279,5 4 0,4 2-6,0-1 1,11-2-31,-1 6 313,10 0 0,-9-1 0,5-2 0</inkml:trace>
  <inkml:trace contextRef="#ctx0" brushRef="#br1">24355 10250 8239,'-6'8'-1567,"5"-2"1676,-6-6 46,7 0-78,7 0 1,0 0 46,8 0 0,0-4-34,4-1 1,-1-6-79,5 1 0,1 2 65,5-1 0,-1-1-75,0-4 0,-1 0 92,-3 0 1,1-5-11,-6 0 1,2 0 4,-2 5 1,-3-5-1,3 0 0,-4-7-3,0 3 1,-6-4-8,0-2 1,-5 6-24,0-1 1,-2 0 21,-2-4 1,-6 0-17,-4-1 1,-2 1 7,-3-1 0,1 1-9,0-1 0,0 1-17,-1 0 0,3-1 1,2 1 0,-1-1-8,7 1 0,-6 4 24,5 0 1,-4 7 92,4-2 1,0 8-29,5 2 121,-6 5-186,4-8-130,-10 10 1,10-3 119,-3 10-126,-2-3 1,5 10-84,-3-2 1,4-2 33,1 1 78,0 1 1,0 4 6,0 0 0,0 5 116,0 0 1,-2 6-106,-3-1 1,-3 1 46,-6-1 1,-5 3-59,0-3 1,-1 2-91,1 3 0,3-5-101,-3-1 0,8-5-118,2 1-472,5-4 531,-2-7 0,6-3-193,0-10 1,0-4 481,0-10 0,6-3 0,4-7 0,3-6 0,1-1 0</inkml:trace>
  <inkml:trace contextRef="#ctx0" brushRef="#br1">24554 9511 8205,'15'0'-436,"5"1"328,4 4 0,3-2 584,1 7 1,2-2-126,3 1 1,2 2-219,3-6 1,2 0-383,-7-5 0,5 4 249,-5 1 0,0 6 0,-5-3 0</inkml:trace>
  <inkml:trace contextRef="#ctx0" brushRef="#br0">15825 12653 8176,'-10'-15'300,"1"1"0,6 5 249,-2-1-244,-3 1 0,2-5-90,-4-1 1,2 6 246,4-1-276,2 7 0,-11-8-15,4 6 0,1 2-22,-1 8 0,-1 3-224,-4 6 1,-2 8 15,-3 7 1,3 2 13,-3 12 1,-1-4-54,1 9 1,0 1 117,5-2 1,4 5 9,1-4 0,6-1-91,-2-4 99,3-7 1,2-1-75,0-7 0,7-6-153,2-3 0,4-9-9,1-6 1,5-4 112,0-4 0,4-6-153,-4-9 1,2-4 102,-2-11 1,-3 3-135,3-7 1,1 0 5,-1-5 0,0 1-66,-5-1 0,1 7 228,-1 3 0,-5 4 116,1 5 0,-7 4 155,2 6-161,-4 6 0,-1 3 248,0 10 1,-1 4-111,-4 10 0,-1 3 142,-4 7 0,-1 4 17,6 0 1,1 5 136,4-5 1,0 0-277,0-4 1,0-2-238,0-4 1,1 3-51,4-7 1,3-5-444,6-5 1,5-6-243,0 2 0,1-5 405,-1-5 0,-1-2 400,5-8 0,-5-5 0,2-2 0</inkml:trace>
  <inkml:trace contextRef="#ctx0" brushRef="#br0">16109 12368 8147,'10'-8'157,"-1"4"0,1 2-308,4 2 0,0 0 99,0 0 1,0 2 175,1 2 0,-1-2-79,0 3 0,5-4-337,0-1 1,0 0-113,-5 0-400,0 0 804,1-6 0,-1-2 0,0-6 0</inkml:trace>
  <inkml:trace contextRef="#ctx0" brushRef="#br0">16251 12411 8111,'-9'5'-114,"-1"-1"1,2 7-171,-1-1 1,-2 3 550,6 1 1,-4 2-3,4 3 0,-5-2 94,6 7 1,-7-1-119,1 6 0,4-1-139,1 1 1,4-3 22,1-2 0,0 1-121,0-6 0,1 0 155,4-4 1,3-3 5,6-2 0,0-4-642,0-6 0,5-6 252,0-4 0,0-4-494,-4-5 1,2 2 76,-3-7 642,4 0 0,-11-4 0,8-1 0</inkml:trace>
  <inkml:trace contextRef="#ctx0" brushRef="#br0">16351 12454 8110,'6'-8'-36,"-3"1"125,7 7 386,-1 0 76,5 0-608,1 0 0,-3 2 108,-2 3 0,-4-2-144,-6 6 1,0 1 75,0 4 1,0-5 30,0 1 0,-1 1 97,-4 8 1,3-3-9,-2 3 0,-3-3-14,2-2 1,1-5 73,4 1-217,0-1 0,6-1 121,4-3 1,2-4-392,2-1 1,5-6 167,0-3 0,2-4-438,-2-1 1,-3 0 248,3-1 0,-8 1-410,-2 0 755,-6 0 0,10-1 0,-5 1 0</inkml:trace>
  <inkml:trace contextRef="#ctx0" brushRef="#br0">16593 12397 8110,'14'-5'0,"0"0"0,0-6-80,0 2 1,2 1-49,3-2 0,-3 1 6,3-5 1,-3 4 191,-2 1 1,0 1 202,0-2 1,1-1-14,-1 7-67,0-1-61,-6 5 0,-2 6-42,-6 4 0,0 4 88,0 5 1,0 3 28,0 6 0,-4 1 53,-1-1 1,-2 7-89,3 3 0,2 1-215,-3-1 0,4 2 117,1-7 1,0 0-115,0-5 0,0-5 7,0-4 0,0-8-251,0-2 96,0-6 187,0 4-196,-7-14 1,0-1 99,-8-6 1,0 5-225,-4-1 0,1 5 90,-5-4 0,5 6-69,-1-2 0,3-1-12,2 1 0,0 0-328,0 5 640,6 0 0,2-6 0,6-2 0</inkml:trace>
  <inkml:trace contextRef="#ctx0" brushRef="#br0">17090 12724 8049,'22'0'109,"-3"0"0,2 0-73,-2 0 0,6 0 231,-1 0 0,1 0-116,-1 0 1,1 0-244,-6 0 0,1 0-349,-1 0 1,-8 0-54,4 0-109,-11 0 603,3 6 0,-7 2 0,0 6 0</inkml:trace>
  <inkml:trace contextRef="#ctx0" brushRef="#br0">17133 12937 8049,'14'0'-54,"0"0"0,0 0 314,1 0 1,0-5 422,4 0 1,-1 1-562,6 4 0,-1-5 77,6 0 0,-1 1-344,1 4 1,-1 0 105,0 0 0,-4 0 39,0 0 0,-1 12 0,6 4 0</inkml:trace>
  <inkml:trace contextRef="#ctx0" brushRef="#br0">17943 12454 8167,'0'-15'179,"0"1"22,7 0 1,-4 1-88,6 4 266,-6 3-361,4 6 0,-6 0 107,4 0 0,-3 6-15,2 3 0,-2 9 76,-2 1 0,5 6-23,-1-1 1,3 4 19,-3 5 1,-2-1-62,3 6 0,-4 0-101,-1 4 1,0 6 77,0-1 1,0 4-126,0-9 1,0 4 85,0-8 0,2-3-94,3-2 0,-4-5 111,4-4 0,1-8-206,-1-7 1,1-6 68,-1 2 1,-2-5 42,7-5 0,-6-4-29,6-10 0,-1-3-136,6-7 1,-1-5-126,0-4 0,2-5 89,3-4 0,-3 3 66,3-4 1,1 4 77,-1 1 0,0 7-17,-5 3 0,-1 4 63,-4 6 1,2 7 165,-6 6 1,1 7-29,-1-2 1,-3 7 188,3 8 1,-4 1-16,-1 12 0,0 1-40,0 4 0,0 2 205,0 4 1,0 3-77,0 11 1,5-4-44,0 3 0,4-4-177,-4-5 1,6-5-184,-2-9 0,4 1 156,1-6 0,-4-6-135,-1-8 1,1-4 139,4-1 0,-5-1-35,1-4 0,-1-5-156,6-9 1,-6-3-170,0-6 0,1-1-304,4 1 0,-4-7-11,-1-3 1,-1-3-330,1-1 1,3 4-216,-8 0 1,6 1 52,-5-1 1034,6-3 0,-4 5 0,8-7 0</inkml:trace>
  <inkml:trace contextRef="#ctx0" brushRef="#br0">18725 12027 7662,'14'0'804,"1"5"-519,-1 0 0,0-1-291,0-4 1,5 0 39,0 0 1,2-1-386,-2-4 0,-4 2-19,4-7-773,-3 7 1143,-2-3 0,-6 6 0,-1 0 0</inkml:trace>
  <inkml:trace contextRef="#ctx0" brushRef="#br0">18811 12127 8030,'-10'12'42,"1"-2"0,4 2 172,-5-2 0,6 7 155,-6 2 0,2 6-125,-1-1 0,-4 1 45,4-1 1,2 3-61,3-3 1,2-4-177,2-1 0,2-3 53,2-2 0,4-6-66,6-3 1,2-4-215,3-1 1,-3-1-297,3-4 1,3-8-356,2-6 1,-4-4 382,-1 4 0,-3 0-532,-2 5 974,0-1 0,1-5 0,-1-2 0</inkml:trace>
  <inkml:trace contextRef="#ctx0" brushRef="#br0">18967 12098 8030,'22'0'0,"-3"0"0,-3-1-67,-2-4 0,5 3-133,0-2 1,0 2 382,-5 2 0,0 0 294,1 0 1,-6 0 246,0 0-512,-5 0 0,2 2-235,-6 2 0,0 4 106,0 6 0,-2 1-66,-2-1 0,-4 5 29,-6 0 0,4 6-118,1-1 1,5-2-33,0 2 1,-3-7 93,3 2 1,0-5-303,9-4 249,3-4 1,6-6-157,1 0 1,0-2-12,4-2 1,-3-4-3,3-7 1,-3 1-66,-2 0 0,0-2-180,0-3 0,-1 3 477,-3-3 0,2-3 0,-4 0 0</inkml:trace>
  <inkml:trace contextRef="#ctx0" brushRef="#br0">19365 12013 8030,'8'-6'-878,"5"-1"618,-4-2 1,-1-2 396,1 6 1,-4 0-64,5 5 0,-6-5 207,6 1 1,-5-1-93,4 5 1,-4 0 68,4 0-210,-6 0 1,8 6 36,-6 4 0,0 2 147,-5 3 0,5 0-119,-1 4 0,1 4 25,-5 5 0,0 0-36,0 1 1,-1 1-7,-4 3 0,3-8-28,-2 4 1,-3-10-90,2 0 0,-4-4-171,4 0 97,1-7-219,-3 4 73,-1-10-985,-6 4 646,0-6 580,0-6 0,-1 4 0,1-4 0</inkml:trace>
  <inkml:trace contextRef="#ctx0" brushRef="#br0">19948 12041 7942,'-14'0'-676,"4"0"473,1 0 1,4 0 202,-4 0 0,-1 5 139,-4 0 1,0 6 247,-1-2 0,-4 9-127,0 1 1,-1 8-134,1 1 0,-3 2 212,-7 8 1,1 5-117,0 4 0,1 5 201,3-5 0,-3 12-269,3-2 0,-1 4 238,2 1 1,7 1-159,6 3 1,7-4-15,-2-10 0,4-4-169,1-11 1,6 1 72,4-9 1,4 1-739,5-11 1,4 0 376,11-5 1,0-6-1988,4-3 2223,3 3 0,-7-7 0,8 4 0,4-4 0</inkml:trace>
  <inkml:trace contextRef="#ctx0" brushRef="#br0">20033 12439 8071,'0'-14'-124,"0"6"-259,0-4 661,0 10 147,0 2 0,0 10-271,0 8 0,0-2-42,0 3 0,0 3 226,0 2 0,2 3-125,3 1 1,-4 5 38,4 1 1,-2-1-115,2-5 1,-4 5-104,4 1 1,-2-6 35,2-4-507,-3-7-210,10 4 507,-4-13 0,2-4-148,-1-8 1,-1-6 84,1-9 1,4-3-116,-3-6 1,2-1 22,2 1 1,-1-1-66,-3 1 0,2 4 554,-2 0-187,2 7 1,3-2 392,-1 10 0,-5 4-206,1 10 0,-7 4 63,2 10 0,1 0-43,-1 9 0,1-1 325,-1 11 1,-4-1-126,4 0 0,3 3 19,1-7 0,-1-1-191,2-9 0,-1-2-175,5-7 0,-4-6 39,-1-3 1,1-5 76,4-5 0,0-9-197,1-10 0,-1-9 100,0-5 1,0 2-520,0-2 1,-4 5 14,-1-5 1,-5 6-167,0-1 1,-2 5 112,-2 4 1,0-3-288,0 3 1,-5 4-625,0 1 1381,-6 3 0,3-5 0,-6-1 0</inkml:trace>
  <inkml:trace contextRef="#ctx0" brushRef="#br0">20502 12098 8043,'5'10'0,"0"-1"0,6-6-387,-2 2 0,6 1 319,4-1 1,-4 0 602,4-5 0,-3 0-498,-2 0 0,5-5-444,0 0 1,0-4 278,-5 4 1,-1-1 51,-3 1 76,2 3 0,-10-4 0,4 6 0</inkml:trace>
  <inkml:trace contextRef="#ctx0" brushRef="#br0">20630 12212 8043,'-1'8'-29,"-4"-3"318,3-4-216,-10 5 0,9 2 69,-7 7 0,5 4-128,-4-1 0,4 3 145,-4-2 1,4-2 18,-4 7 0,5-7-10,0 2 1,4-3 4,4-2 0,0-4-186,5-1 1,2-6 112,8 2 0,-3-3-174,3-2 0,1-7-166,-1-2 0,7-2-190,-3 1 1,-2-2 134,-2 2 1,-3-2-82,-2-2 1,-2 4 375,-2 1 0,3-1 0,-6-4 0</inkml:trace>
  <inkml:trace contextRef="#ctx0" brushRef="#br0">20858 12169 7500,'0'14'171,"0"1"0,0-1 98,0 0 1,0 0-140,0 1 1,0 0-136,0 4 1,-5-3-228,0 3 0,1-8-679,4-1 696,0-1 1,0 1 214,0-1 0,-7-6 0,-1 4 0</inkml:trace>
  <inkml:trace contextRef="#ctx0" brushRef="#br0">21014 12056 8043,'8'0'575,"5"0"-457,-12 0 0,10 1-238,-6 4 1,1-2 88,-1 6 0,-3 1 193,3 4 1,1 5-1,-1 0 1,-1 6-10,-4-1 0,0 8 9,0 1 0,0 0-501,0-5 0,0-4 177,0 0 1,0-7-2,0 2 0,-1-3 675,-4-2-293,3-6 0,-10-2-338,2-6 0,2 0 71,-1 0 1,-1-4-172,-4-1 1,5-5-220,-1 6 0,6-7 438,-6 1 0,1-2 0,-6-3 0</inkml:trace>
  <inkml:trace contextRef="#ctx0" brushRef="#br0">21242 12383 7909,'6'-8'-490,"0"3"640,4 10 0,3 3 282,-4 6 1,4 2 252,1 2-427,6 5 1,-2 5-5,5 0 1,-4 2-1,5 4 0,-5-4-200,5 3 0,-7 2 96,2-2 0,2 0-292,-2-5 1,-5-4 98,-5 0 0,-4-7-266,4 2 0,-5-8-611,0-1-423,-2-7 913,-8 3 430,-2-6 0,-6-13 0,-1-2 0</inkml:trace>
  <inkml:trace contextRef="#ctx0" brushRef="#br0">21668 12311 7909,'-9'2'-71,"-1"3"0,1 3-161,-5 6 1,-7 2 728,-3 3 1,-4 3-143,-5 6 1,1 1 7,-6-1 0,0 2-129,-4 3 1,1 4-124,3 5 1,0 1-169,9-1 1,-1-4-328,11 0 1,7-12 245,7-3 138,3-12 0,2 2 0,0-5 0</inkml:trace>
  <inkml:trace contextRef="#ctx0" brushRef="#br0">21896 12496 8010,'-8'0'-332,"3"0"331,10 0 0,4 0 343,10 0 1,5-1-285,9-4 1,4 3-122,5-2 0,-4-3-312,0 3 189,-6-1 0,2 0 21,-5 0 1,-2 1-327,-4 4 491,-2 0 0,-7 0 0,0 0 0</inkml:trace>
  <inkml:trace contextRef="#ctx0" brushRef="#br0">21981 12283 8010,'2'-8'0,"2"3"0,0 7 60,5 7 0,1 2 160,4 13 1,-5 0-29,1 4 0,-1 1-42,5-1 0,-4 1-137,-1-1 1,-6-1-252,2-3 0,2 1 169,-3-6 1,3 4 166,-3-4 1,-2 0 142,3-4-1285,3-7 1044,-1-2 0,8-6 0,-1 0 0</inkml:trace>
  <inkml:trace contextRef="#ctx0" brushRef="#br0">22479 11942 8010,'0'16'-351,"0"3"0,0 1 270,0 4 1,0 9 494,0 0 0,0 7-122,0 2 1,0 1 193,0 0 0,0 1-295,0 3 1,0-4 5,0-1 1,0 0-278,0-9 0,0-5 78,0-4 0,0-7-3,0 2 0,0-3-54,0-2-448,0-6 318,-7-2 1,6-7-77,-4-4 0,3 2 0,2-7 0,0-4 122,0-5 1,5 5 85,0 5 1,6-1-43,-2-4 0,4 1 136,1 4 1,5 2-90,0 7 0,5 0 335,-5 0 1,6 7-57,-1 2 0,1-1 58,-1 2 1,-4-1-131,-5 5 0,-1 1-57,0-1 1,-6 0 101,-3 0 0,-4 0-63,-1 1 1,-1-6 8,-4 1 1,-5-1-52,-8 5 1,-5-1-150,-5-4 1,0 4 42,-1-4 0,1 3-60,-1-3 0,2-3-244,4-6 223,-4 0 0,11-3-126,-3-6 0,10-4 53,4-15 0,3 1 76,2-11 89,7 0 0,0-11 0,8-2 0</inkml:trace>
  <inkml:trace contextRef="#ctx0" brushRef="#br0">22791 11956 8010,'15'0'246,"-1"0"151,0 0 1,-4 2-397,-1 2 0,1-2 105,4 3 0,5-2-39,0 2 0,0-4 102,-5 4 1,0-4-1380,0-1 758,1 0 452,-1 0 0,0 0 0,0 0 0</inkml:trace>
  <inkml:trace contextRef="#ctx0" brushRef="#br0">22976 11956 8010,'-4'14'-126,"-1"0"0,-6 1 126,1-1 0,-2 0 800,-3 0 1,0 7-390,-4 3 0,3-2-364,-3 1 1,3 1 104,2 4 1,1-1-9,4-3 1,2 1-119,7-6 1,2 5 109,3-5 1,4-5-263,10-4 1,-1-7 50,5 1 1,1-2-282,4-2 0,1-2-25,-1-2 0,-4-4-183,0-6 0,-7 4 41,2 1 0,-8 1-168,-1-2 136,-1-2 555,-1 4 0,-2-6 0,-6-1 0</inkml:trace>
  <inkml:trace contextRef="#ctx0" brushRef="#br0">23133 12070 8010,'8'1'191,"-4"4"1,-2 3 1,-2 11-40,0 0 0,-5 1-118,0-1 0,-4-3 89,4 3 1,0 2-161,5-2 1,-4-5-793,-1-5 506,0 1 322,5-2 0,0-2 0,0-6 0</inkml:trace>
  <inkml:trace contextRef="#ctx0" brushRef="#br0">23332 11942 8010,'14'-5'-129,"0"0"1,-4 1-485,-1 4 1379,1 0-403,4 0 0,-2 1-164,-2 4 0,-2 3-9,-3 6 1,-4 0-90,4 0 0,-4 7 51,-1 3 1,0 3 7,0 1 0,0 2-209,0 3 0,-1-3 125,-4 3 0,4-7-144,-4-3 0,3-5 89,2 1 1,0-8 30,0-2 0,0-4 64,0 4-40,0-5 1,-6 2-37,-4-6 1,-2 1-196,-2 4 0,-7-3-372,-3 2 1,-2 3 254,-3-2 1,-4 4-357,0-4 1,4 1-3,6-1 630,5-4 0,-9 6 0,5-7 0</inkml:trace>
  <inkml:trace contextRef="#ctx0" brushRef="#br0">23744 11956 7840,'13'2'-340,"-4"2"1048,10 4-427,-9 13 0,15-1 125,-6 4-297,6 9 0,-3-8 88,7 13 0,-7-6 20,-3 1 0,-3 2-144,-2-2 0,-6 5 82,-4-5 1,-2 0-121,-2-4 0,-6-2 133,-4-4 0,-7 4-216,-2-3 0,-11-2-13,1 2 1,-2-7 2,2 2 0,3-5-41,2-4 0,-1 1-197,6-7 0,0 1-262,4-5 0,3-6 217,2-4 0,-1-2-292,7-2 0,-1-5 294,5 0 1,1-2 338,4 2 0,3-3 0,6-6 0</inkml:trace>
  <inkml:trace contextRef="#ctx0" brushRef="#br0">24128 12283 7953,'36'0'-127,"4"-5"63,-7 1 1,-3-1 168,-2 5 0,-2 0 182,7 0 0,-2 0 20,3 0 1,-4 0-106,3 0 0,-3 0-322,-2 0 0,-6 0 31,-3 0-893,-3-7 653,-8 6 1,-3-4-202,-10 10 530,-9-4 0,-8 12 0,-7-5 0</inkml:trace>
  <inkml:trace contextRef="#ctx0" brushRef="#br0">24341 12013 7953,'0'14'380,"0"0"1,0 2-31,0 3 0,0 5 131,0 9 1,0 0-121,0 10 0,0-5 93,0 4 0,-5 1-78,1-5 0,-1-3-167,5-2 0,-5-3-218,1-2 0,-1-6-262,5-3 0,1-4-1528,4-6 961,-3 4 168,10-12 0,-9 6 670,7-7 0,-7 0 0,3 0 0</inkml:trace>
  <inkml:trace contextRef="#ctx0" brushRef="#br0">25237 11729 7301,'0'14'-334,"0"8"752,0 6 0,0 7-75,0 8 0,0-2 40,0-3 1,2 7-111,2-2 0,-2 3-189,3-3 1,-4-2-1,-1-3 0,0 1-224,0-6 1,0-4 189,0-6 1,0-5-80,0 1-326,0-10 59,-6-2 26,4-7 0,-9-7 56,6-2 0,2-4-110,8-1 0,3 0 29,6-1 0,0 0 120,1-4 1,0 8 227,4-4 1,-3 11-130,3-1 0,2 3 279,-2 2 0,-2 8-80,-8 6 0,3 1 242,-8 4 1,1 1-148,-5-1 1,0 5 199,0-5 0,-6 1-107,-4-1 1,-2-3 3,-3 3 1,1-3-152,0-2 1,-5-1-39,0-4 0,-2 4-312,2-4 1,4-2 140,-4-3 1,3-2-590,2-2 0,1-2 331,4-2 0,-2-6-1085,6-9 1388,0-3 0,5-13 0,0-1 0</inkml:trace>
  <inkml:trace contextRef="#ctx0" brushRef="#br0">25479 11714 7859,'22'0'-352,"3"0"246,-6 0 0,8 0 262,1 0 0,1-4-108,4-1 1,-5 0-78,-4 5 0,1-5-61,-6 1-291,0-1-20,-5 5 401,-6 0 0,-8 0 0,-8 0 0</inkml:trace>
  <inkml:trace contextRef="#ctx0" brushRef="#br0">25621 11700 7859,'0'14'400,"0"7"1,0-4-9,0 7 1,-7 1-71,-2 8 0,-2-3 8,1 4 1,-2-4-180,2-2 1,4-1-122,1-3 1,4 1-296,1-6 1,0-5 206,0-5 1,1-5-511,4 0 1,3-4 297,6-4 1,0-4-160,1-6 1,4-5 71,0 0 1,4-5 356,-4 5 0,6-6 0,-2 3 0</inkml:trace>
  <inkml:trace contextRef="#ctx0" brushRef="#br0">25863 11700 7859,'14'0'148,"-2"2"177,-2 2 1,-2 0-100,-4 5 0,-2-4-134,3 4 1,-4-4 32,-1 5 0,0-1-49,0 5 29,0 0 0,-4 1-122,-1-1 1,-5 0-84,6 0 148,-1 0 0,5 1 127,0-1-104,0-6 0,2 0-243,2-4 182,4-2 1,11 3-471,0-10 1,0 2-12,-5-7 0,0 1-205,1-5 0,-1-1-19,0 1 695,-6 0 0,5 0 0,-5 0 0</inkml:trace>
  <inkml:trace contextRef="#ctx0" brushRef="#br0">26090 11643 7859,'13'-9'0,"-4"-1"0,4 6-548,-4-6 0,2 5 424,-1-4 1,2 6 721,-2-2-347,-4 3 35,7 2-245,-12 0 1,6 7 66,-7 2 1,0 9 135,0 1 0,-5 6-80,0-2 1,-1 6 202,1 4 0,4-3-110,-4 3 1,3-4-242,2-6 0,0 3 225,0-7-167,0 0 38,0-5 1,-1-6-37,-4-4 0,2 3-261,-7-3 1,1 1 57,-5-5 0,-1 0-759,1 0 0,0-1 886,0-4 0,-7-3 0,-1-6 0</inkml:trace>
  <inkml:trace contextRef="#ctx0" brushRef="#br0">19507 13164 8212,'0'19'38,"0"0"0,0 2 217,0-2 1,0-2-52,0 7-18,7 0 0,-4 2-156,6-2 1,-1 1 71,2-6 0,2 0-108,-2-4 0,2-6 125,2 0 1,-4-5-81,-1 0 1,1-2 54,4-2 1,2 0-175,3 0 0,-3 0 62,3 0 0,1 2 17,-1 2 1,5-2 59,-5 3 1,6-4-7,-1-1 0,1 0 17,-1 0 1,3 0-23,-4 0 0,4 0 6,2 0 1,5-5 28,4 1 1,3-6 14,2 5 1,6-4-56,3 4 0,2 1-8,-2 4 1,2 0-68,-7 0 1,-4 0 74,-5 0 1,-2 0-55,2 0 0,3-5 49,-3 0 0,0-4-101,4 4 0,-2-6 125,7 1 1,2 2 79,-1-1 0,-6 4-29,-4-4 1,-6 6 159,1-2 0,-5 3-28,-4 2 1,1 0-148,-6 0 1,0 0-19,-4 0 223,-1 0-388,0 0 0,-1 2 115,-4 3 0,-1-4-242,-3 4 77,-4-4 103,12-1 1,-10 0 36,7 0-6,-7 7 0,5-1 14,-4 4 0,0 2 1,5-2 0,-4-2-11,4 1 1,-4-4 13,4 4 0,-4 1-1,5 4 1,-6 0-42,6 0 0,-5-1-2,4-4 0,-4 4-4,4-3 0,-4-2-2,5 1 1,-6-6-4,6 2 1,-6-4 22,6-1 0,-7-1-121,2-4 0,1 2 108,-1-6 0,4-1-108,-4-4 1,0 0 45,-5-1 0,5 0-3,-1-4 0,3 3 29,-3-3 0,0-2-1,5 2 0,-6 0 48,2 5-123,3 0 185,0 0-92,6 0 0,-1 4 113,-4 1-77,4 5 1,-5-2 8,6 6 0,-6-1 52,-4-4 1,4 3 2,2-3 1,-2 4 61,1 1 0,-4 0-104,4 0 1,-4 0 100,5 0 0,-1-5-78,5 0 0,-4-1 122,-1 1 1,1 2-98,4-6 0,0 6 7,0-2 0,1-1 36,-1 1 1,0-2-5,0 3 1,1 1-39,-1-7 0,6 7 16,4-2 1,3-1 116,1 1 1,7-1-100,3 1 1,3 4 2,2-4 1,1 3-14,3 2 1,-4 0 7,0 0 1,-1 0-45,-4 0 0,5 0 33,4 0 1,5 0 99,10 0 0,1 0-98,4 0 1,-1 0-180,-9 0 0,1 0 169,-10 0 0,-1 0-80,-4 0 1,-1 0 100,1 0 0,4 0-9,1 0 1,-1-1 34,-4-4 1,3-3-2,-4-6 0,2 0-61,-10-1 1,4-4 11,-5 0 0,-5-1 252,-4 1 1,-2 2-201,2-7 0,-4 5-149,-6-5 1,-4 5-190,-1-4 0,-5-1-356,0-5 0,-2 1-811,-2 0 1,-2-1 617,-2 1 1,0 6-1664,-5 3 2426,-1 3 0,-10 2 0,-2-1 0</inkml:trace>
  <inkml:trace contextRef="#ctx0" brushRef="#br0">21739 13776 7953,'-4'-22'0,"-1"3"0,-5 3 0,6 2 0,-6 4-41,5 1 0,-6 6 52,2-2 1,1 3 27,-1 2 0,-1 2-1,-4 3 1,0 2 112,-1 8 0,1 4-82,0 0 0,0 6 167,0-1 1,1 4-101,3 5 0,-1-3-85,7 3 1,-1-7 66,5-3 0,1-7-221,4-2 0,-2-1 47,7-8 0,1-1-73,8-4 0,-3-3-73,3-6 0,1-1 57,-1-9 1,5-1-310,-5 1 0,4-6 175,-4 1 0,0 2-93,-4-2 0,-1 7 372,0-2 0,-5 5 0,1 4-36,-7-3 10,10 12 1,-12-4 347,4 10 1,-3 7-177,-2 7 0,0 8 412,0 2 1,-5 1-198,0 8 0,0-7-267,5 2 1,0-7-142,0-3 1,0-5-368,0 1 0,2-10 89,3-4 0,-2-4-591,6-1 916,1-12 0,4-4 0,0-12 0</inkml:trace>
  <inkml:trace contextRef="#ctx0" brushRef="#br0">21981 13520 7953,'14'0'0,"1"5"-545,-1-1 0,6 1 134,4-5 1,3 0 950,1 0 0,1-6-276,-1-4 0,-4 2-250,0-1 0,-7 4-124,2-4 1,-8 4-566,-2-5-87,-5 7 762,2-3 0,-12 6 0,-2 6 0,-7 2 0</inkml:trace>
  <inkml:trace contextRef="#ctx0" brushRef="#br0">22180 13520 7953,'-22'14'0,"3"0"0,3 0-156,2 1 0,0-6 190,0 1 0,1-1 380,3 5 1,-1 1-133,7-1 1,-1 0 10,5 0 1,-5 0-106,0 1 1,2-6-14,8 1 0,3-3-9,6 3 1,0-4-139,1-6 0,0 0-196,4 0 1,-1 0 144,5 0 1,0-4-547,0-1 0,-2-5 293,-7 6 1,0-7-452,0 1 1,-4 2 240,-1-1 0,-5 4 486,0-5 0,4 1 0,0-5 0</inkml:trace>
  <inkml:trace contextRef="#ctx0" brushRef="#br0">22379 13520 7953,'2'-8'-620,"2"3"249,-2 4 371,4 1 0,-6 1 0,0 4 0,0 3 0,0 6 0,0 0 0,0 0 0,0 1 0,0-1 0,0 0 0,0-4 73,0-1 0,0-4-782,0 4 709,0-6 0,0 4 0,0-7 0</inkml:trace>
  <inkml:trace contextRef="#ctx0" brushRef="#br0">22550 13491 7953,'9'-4'-703,"1"-1"0,-1-1 616,5 1 0,1 3 222,-1-2 1,0 2 666,0 2-489,-6 0-225,5 0 1,-12 2-74,4 2 0,-2 4 97,2 6 1,-3 2-50,2 3 1,-2 2 32,-2 2 0,0 4 26,0-3 1,0-2-80,0 2 1,0-2 10,0 2-18,0-4 0,-2-7-102,-2-4 1,-6-3-21,-9-6 1,-3 0 83,-6 0 1,-2 0-249,-4 0 1,-2 5 62,-7 0 0,1 4 187,-1-4 0,-6 6 0,-1-3 0</inkml:trace>
  <inkml:trace contextRef="#ctx0" brushRef="#br0">15924 15524 8087,'-1'-14'245,"-4"0"1,2 1-11,-7 4 1,6-2 28,-6 6 1,5-4-126,-4 4 0,4 0-150,-4 5-4,-1 0 1,-4 2 149,0 2 1,0 4-75,-1 6 1,6 1 147,-1-1 0,1 6-176,-5 4 1,4 3 72,1 1 0,4 7 134,-4 3 1,5 3-151,0 2 0,2-1 13,2 1 0,0-7-195,0-2 1,6-6 65,4-4 0,2-5-66,3-10 0,4-3 45,0-6 1,6-6-249,-1-3 1,2-12-59,3-7 0,-1-9-41,1-10 0,-1 1 55,1-6 1,-3 5-80,-2-5 1,1 10 260,-6 0 1,-4 10-60,-6 4 0,-4 1 390,4 8-196,-6 0 0,2 11 329,-10 3 0,2 7 16,-6 7 1,4 3 180,-4 11 1,1 6-90,-2 4 1,-1 2 86,6-2 1,1-2-215,4 7 1,0-1-51,0 0 0,6 3-454,4-7 1,2-6 205,2-8 0,5-3-678,0-2 0,5-6 363,-5-3 0,1-4-585,-1-1 1,-3-3 28,3-6 881,-3-1 0,5-23 0,1 3 0</inkml:trace>
  <inkml:trace contextRef="#ctx0" brushRef="#br0">16422 14970 8087,'13'8'-336,"-2"-2"495,12-6 0,1 0 630,4 0 0,2-1-590,4-4 0,2-3-250,7-6 1,-5-1-378,-1 1 1,-5 2 195,1 2 0,-9-3-466,-5 4 0,-3 3 71,-2 1 627,-6 3 0,-2 2 0,-6 0 0</inkml:trace>
  <inkml:trace contextRef="#ctx0" brushRef="#br0">16777 14941 8085,'-12'2'174,"2"3"1,-1-2 75,6 6 0,-4-4 63,4 5 1,-1 1-11,1 8 1,2-2-1,-6 7 1,-1 6-113,-4 8 0,-5-2-74,0 2 1,0-5 191,5 5 1,4-8-75,1-2 0,6-1 15,-2-8 0,8-5-1,2-4 1,11-7-1053,-2 2 0,8-12 284,-3-7 0,6-2 43,-1-7 1,3-6-34,1-4 1,-4 0-1080,0 5 1588,-7-1 0,3 1 0,-5-1 0</inkml:trace>
  <inkml:trace contextRef="#ctx0" brushRef="#br0">16877 14913 7843,'14'0'0,"-4"0"772,-1 0-130,1 0-288,4 0-75,0 6-273,-6 2 0,-2 6 69,-6 1 0,0-1-131,0 0 1,0 2 41,0 3 0,0-2 72,0 7 1,0-7-2,0 2 1,0 2-12,0-2 1,0-5-72,0-5 1,2-5-131,3 0-150,2-2 0,8-8-11,-1-4 1,0-7-294,0-2 0,1-5-478,-1 5 1087,-6-6 0,4 3 0,-4-7 0</inkml:trace>
  <inkml:trace contextRef="#ctx0" brushRef="#br0">17161 14856 8085,'14'-14'0,"1"6"-64,-1 3 1,-3-1 136,3 1 1,-7-1-93,7 1 1,-3 4 167,3-4 30,0 3 1,-1 4-192,-4 3 1,-2 3 117,-7 6 1,0 2 113,0 2 1,0 0-75,0 6 0,-2-1 154,-3 6 0,4 1-88,-4 3 1,-1-3-209,1 3 1,0 0 47,5-4 1,-5 1-110,1-11 0,-3-5 148,3-5-211,2-6 0,-11 4-27,4-7 0,-4 0 50,-1 0 0,-2 0-345,-3 0 1,4 0 157,-4 0 1,-2 0-208,2 0 1,5 0-158,4 0 648,1 0 0,1 0 0,2 0 0</inkml:trace>
  <inkml:trace contextRef="#ctx0" brushRef="#br0">17815 15226 8029,'14'12'112,"1"-2"0,1 1 164,2-6 1,0-1-159,6-4 0,-6 0 81,6 0 0,-6-1-396,1-4 0,-1 2-322,-3-7 0,2 7-617,-7-1 622,-4 2 514,0 2 0,-6 0 0,0 0 0</inkml:trace>
  <inkml:trace contextRef="#ctx0" brushRef="#br0">17815 15439 7967,'-8'6'150,"2"-4"-15,6 4 0,2-6 338,2 0 0,4-4-36,6-1 0,2-2-164,3 3 0,3 2 73,7-3 1,-1 4-69,1 1 1,-1-2-261,1-3 1,1 4 73,3-4 0,-8 4-803,3 1 1,-7 0 220,3 0 1,-7 4 489,2 1 0,3 6 0,0-3 0</inkml:trace>
  <inkml:trace contextRef="#ctx0" brushRef="#br0">18896 14984 7983,'0'-8'-266,"0"2"403,0 6 0,0 1 174,0 4 0,0 9-42,0 10 0,1 0-125,4 4 0,-2-1 10,7 11 0,-7-5-7,2 5 1,-4-5-10,-1 5 0,0-5-36,0 5 1,0-6 10,0 1 1,0-9 58,0-5-115,0 3 1,0-6-305,0 3 190,0-10 0,2-3-206,3-6 0,-2-1 93,6-4 0,-4-8-287,4-6 1,2-6 115,8 1 0,-3-2-55,3-3 0,2-2 280,-2 2 0,0-1-81,-5 11 1,0 0 388,0 5 1,-4 6-114,-1 3 313,1 4 0,2 9-199,-2 6 0,1 3 243,-6 12 1,1-4-116,-1 8 1,-4-3 36,4-1 0,3-1-26,1 0 1,-1 1-75,2-1 1,-1-4-237,5 0 1,-4-7 98,-1 2 1,1-5-158,4-4 0,0-4 67,1-6 0,-1-3-119,0-7 0,-1-1 17,-4-12 1,4-3 46,-4-7 1,2 2-110,-1-7 0,1 1-172,-6-1 1,-1-1-353,-4 6 0,0-7 264,0 2 1,0 2-382,0-2 0,-1 8 216,-4 2 1,2-1 557,-7 6 0,1 2 0,-5 1 0</inkml:trace>
  <inkml:trace contextRef="#ctx0" brushRef="#br0">19749 14657 7719,'14'0'-6,"0"0"0,7 0 435,3 0 1,2 0-447,3 0 0,-5-5-81,-1 1 0,-5-1-375,1 5 0,-4-2-57,0-2-136,-8 2 666,0-4 0,-1 6 0,2 0 0</inkml:trace>
  <inkml:trace contextRef="#ctx0" brushRef="#br0">19863 14700 8001,'-8'0'0,"1"6"7,7 4 0,0-3 164,0 3 1,0 6 13,0 7 0,0 0-255,0 0 1,-6 4 107,-3 2 1,1 7 145,-2-8 0,5-1-85,-4-3 0,6-2-31,-2 2 0,4-4-69,1-6 0,1-1-149,4-3 1,3-4-29,6-6 1,2-2-204,3-2 1,-3-4-260,2-7 0,-2 1 640,-2 0 0,7 0 0,1 0 0</inkml:trace>
  <inkml:trace contextRef="#ctx0" brushRef="#br0">20047 14728 8001,'8'2'-261,"-3"3"1,1-2 290,-1 6 1,0 1 263,-5 4 0,0-5-111,0 1 0,0-1-127,0 6 1,-5-6 78,0 0 0,-1-1-139,1 2 1,2 2 12,-6-2 0,6-2 39,-2 1 0,3 1-14,2 4 0,0-5-3,0 1-103,0-1 0,7 4 71,2-3 0,5-4-138,5-6 0,2-2 50,2-2 0,4 0-494,-3-5 0,3-2 583,1-8 0,1-3 0,-1-7 0</inkml:trace>
  <inkml:trace contextRef="#ctx0" brushRef="#br0">20318 14629 8001,'14'0'-820,"-5"4"615,1 1 0,-1 0 57,5-5 0,1 0 117,-1 0 0,-5 5 153,1-1 1,-5 1 89,4-5-29,-6 6 1,4 2-65,-7 7 0,0-1 134,0 0 1,0 2-99,0 3 1,-7-2 67,-2 7 0,1-5 81,-2 4 1,2-4-59,-1 5 0,-2-11-264,6 1 1,-1-5 236,1 1-969,4-4 98,-6-6 652,7 0 0,-6-6 0,-2-2 0</inkml:trace>
  <inkml:trace contextRef="#ctx0" brushRef="#br0">20417 15297 8001,'-8'0'2427,"2"-6"-1668,6 4-644,0-4 1,1 6-518,4 0-1054,3 0 1456,6 0 0,1-7 0,-1-1 0</inkml:trace>
  <inkml:trace contextRef="#ctx0" brushRef="#br0">20773 14913 8001,'0'-14'7,"0"6"81,0 2 1,1 7 83,4 4 0,-2 4 54,7 10 1,-7 3-68,1 7 1,0 6 57,0 3 1,-2 3 2,3 1 0,-4 1 16,-1 0 0,0-2-226,0-3 1,0-1-5,0-8 1,-5 1-241,1-11 7,-1 0 1,7-11 126,2-4 0,-1-4-20,7-4 0,-1-6 50,6-9 0,-1-3-333,0-6 0,2-1 119,3 1 1,3-5 102,6 0 0,-5-5-197,-5 4 0,3 3 35,-2 7 0,-2 4 296,-7 5 0,1 6-90,-6-1 0,4 9 524,-4 1 0,1 8-247,-1 11 1,-4 0 645,4 9 0,2-3-181,-3 9 1,6 0 33,-6-1 0,3-4-265,-2-5 1,-2-7-156,6 2 1,-4-5-34,4-4-4,1-4 0,4-6-158,0 0 1,-4-8-15,-1-6 1,1-7-488,4-7 0,-1-1-38,-4 1 1,2-2-303,-6-3 1,0 3 205,-5-3 1,0 4-889,0 6 1499,-7-4 0,-1-2 0,-6-7 0</inkml:trace>
  <inkml:trace contextRef="#ctx0" brushRef="#br0">21242 14686 8001,'22'0'-516,"-2"0"361,-5 0 1,0-5-70,4 0 1,-1-4 93,5 4 0,-5-5 60,1 6 0,-3-6-167,-2 5 237,-6-6 0,4 3 0,-4-6 0</inkml:trace>
  <inkml:trace contextRef="#ctx0" brushRef="#br0">21355 14700 8001,'-1'9'56,"-4"1"0,2-1 132,-6 5 1,4 2-154,-5 3 1,2-3 138,-1 3 0,-2 1 59,6-1 0,0 0-31,5-4 1,0-1 0,0 0 1,0-5-110,0 1 0,8-7-145,7 2 0,-1-4-223,5-1 0,3-6 186,2-3 0,2-4-501,3-1 1,-2-5 167,-4 0 1,3 0-19,-7 5 0,-2 0 439,-8-1 0,4 1 0,-5 0 0</inkml:trace>
  <inkml:trace contextRef="#ctx0" brushRef="#br0">21626 14714 7984,'14'-8'-1448,"-5"2"1818,1 6-232,-7 0 1,3 1 37,-6 4 0,0 3-71,0 6 1,0 5-24,0 0 1,-4 0-19,-1-5 0,0 1-119,5-1 1,0-5-188,0 1-475,0-7 717,0 3 0,6-6 0,2 0 0</inkml:trace>
  <inkml:trace contextRef="#ctx0" brushRef="#br0">21796 14543 7965,'8'0'0,"0"0"-490,-3 0 0,-2 0 307,6 0 605,1 0 0,4 0-97,0 0-258,1 0 1,-1 0-66,0 0 1,-6 2 53,-3 3 0,1-2-41,-1 6 0,-1 1 61,-4 4 0,0 7 7,0 2 1,-4 4 44,-1 2 1,-5-1 129,6 0 0,-6 6-18,6-1 1,-6 0-72,5-5 1,-1-1-115,1-3 1,4-4 89,-4-5 1,2-3-199,-2-2 113,3-4 1,-9-7-392,7-4 1,-3 2-513,3-7 141,-4 1 0,-7-4-472,1 4 1174,6 2 0,-11 1 0,4-2 0</inkml:trace>
  <inkml:trace contextRef="#ctx0" brushRef="#br0">21938 15212 7910,'10'0'0,"-1"0"0,1 0 0,4 0 0</inkml:trace>
  <inkml:trace contextRef="#ctx0" brushRef="#br0">22550 14700 7910,'14'0'-729,"5"0"817,0 0 28,0 0 0,1 8 84,4 6 1,3 6 258,1 9 1,1-1-68,-1 1 0,-1 1-204,-3 3 0,-2-2-64,-3 7 1,-3-6 84,3 1 1,-8 4-242,-2 0 0,-4 0 22,4 1 1,-5-8 15,0-2 1,-2-1-93,-2-8 1,0-5-290,0-4 1,0-6-1113,0 6 1071,-6-7 0,-1 2 416,-2-10 0,-4-9 0,5-8 0</inkml:trace>
  <inkml:trace contextRef="#ctx0" brushRef="#br0">22991 14586 7911,'-15'14'159,"1"0"1,-6 2 320,-4 3 0,-5 8 18,-4 6 0,-3 11-138,-7-1 0,-4 5-391,-1-1 0,3-3 216,7 4 1,3-4-94,7-2 0,5 4-129,4-3 0,10-5-463,4-15 0,4-2-1746,1-7 2246,6-6 0,8-8 0,8-8 0</inkml:trace>
  <inkml:trace contextRef="#ctx0" brushRef="#br0">23460 14927 7867,'14'8'-183,"6"-2"193,-4-6 0,11 5 660,-3 0-365,3 0 1,3-5-183,3 0-140,-3 0 1,11-2 10,-3-3 0,8-1 81,1-3 0,-4 1-627,-5 3 1,-12 3-3,3-2-429,-10 2 983,-5 2 0,-8 6 0,-6 2 0</inkml:trace>
  <inkml:trace contextRef="#ctx0" brushRef="#br0">23673 14714 7867,'0'14'0,"0"2"-66,0 3 0,0-2 341,0 7 0,0 6 410,0 8 0,0 3-248,0 2 0,0 1-185,0 3 1,0 2-108,0 3 1,0 1-76,0-11 1,0 2-520,0-10 0,0-3 319,0-7 0,0-4-657,0-5 0,2-8 104,2-2 683,-2-3 0,11-2 0,-6 0 0</inkml:trace>
  <inkml:trace contextRef="#ctx0" brushRef="#br0">24668 14558 7867,'0'-15'0,"0"1"0,0 6 160,0 2 90,0 6 0,0 13-149,0 6 1,-5 12 14,1 7 1,-3 2 40,3-3 0,2 9 117,-3-3 0,2-2 44,-2-3-203,4 0 0,-5-2-18,6-3 1,0-3-60,0-1 1,0-7 170,0-3-142,6 3 1,-5-6-102,4 3 0,-2-10 127,2-4-210,-3-4 1,6-1-92,-4 0 1,3-3-96,2-6 0,5-2-3,1-13 1,0-1-160,9-8 1,-5 1 139,5-6 1,-7 5-36,2-5 1,-2 8 301,2 2 0,-8 6-342,4 7 1162,-4 7-629,-3 2 0,0 19 382,-4 6 0,-2 6-143,3 3 0,-4 6 24,-1-1 0,0 5 41,0-5 0,0 0 57,0-5 1,0 1-334,0-1 1,5-6 298,0-3-548,6-3 0,-3-8 95,6-3 1,-5-5-125,1-5 0,-1-9-23,5-10 0,1-3-20,-1-1 1,0-1-374,0 1 0,-4 0 216,-1-1 0,-6 5-562,2 1 1,1-1 23,-1-4 855,0-1 0,-11-6 0,-2-1 0</inkml:trace>
  <inkml:trace contextRef="#ctx0" brushRef="#br0">25052 14131 7945,'14'2'-86,"1"2"1,3-2 227,1 3 1,7 1-71,-3-1 1,3 0-179,-3-5 0,3 4-7,-7 1 0,0 0-103,-5-5 0,-5 0-154,1 0-200,-7 0 570,3 0 0,1 0 0,0 0 0</inkml:trace>
  <inkml:trace contextRef="#ctx0" brushRef="#br0">25223 14145 7945,'-13'15'-249,"4"-1"1,-4 5 635,3 0 0,3 8-87,-3 1 1,1 2 17,-6 8 1,6-5-79,-1 5 1,7-10 30,-1 6 1,2-12-201,2 6 1,2-11-173,2-2 1,4-3-37,6-7 1,1 0-284,-1-5 1,5-6-309,0-4 0,4-7 329,-4-2 1,5-5 398,-5 5 0,0-13 0,-5 2 0</inkml:trace>
  <inkml:trace contextRef="#ctx0" brushRef="#br0">25365 14231 7945,'14'0'-435,"-4"0"53,-1 0 201,1 6 276,4-4 0,-5 5 557,1-2-354,-7-3-231,3 4 0,-7-1 76,-4 0 1,2 4-56,-7-4 0,6 6 59,-6-2 0,5 4-51,-4 1 0,6 0 19,-2 1 0,3-1-137,2 0 1,0 0 106,0 0 1,7-4-118,2-1 1,4-5 97,1 0 0,2-2-338,3-2 1,-3-6 89,2-4 0,-2-3-283,-1-1 0,-1 0 184,0 0 0,-1 0 281,-4-1 0,4 1 0,-5 0 0</inkml:trace>
  <inkml:trace contextRef="#ctx0" brushRef="#br0">25635 14145 7685,'8'7'-512,"-2"-4"601,-6 6 1,2 1 306,3 4 1,-2 2-121,6 3 0,-6 3-90,2 6 0,-2-4-132,2 0 0,-3-1 72,2 6 1,-2-1-304,-2 1 0,5-7 16,-1-3 1,1-3-3,-5-2 0,-1-6 210,-4-4 0,2-2 18,-7-2 0,1 0-56,-6 0 0,-3 0-1,-1 0 0,-7 0-168,3 0 1,0 0 127,0 0 1,5 0-678,-1 0 391,-3 0 318,7 0 0,-6 6 0,7 2 0</inkml:trace>
  <inkml:trace contextRef="#ctx0" brushRef="#br0">26047 14231 7940,'0'-22'170,"0"1"217,0 13-297,0 2 0,0 18 205,0 7 0,0 8-70,0 6 1,0 8-8,0 7 0,0 6-32,0-2 0,-1 8-100,-4 1 1,2-1-14,-7-8 0,1 2-151,-5-6 1,4-3 184,1-7 1,-1-5-6,-4-9 0,1 1-242,4-6 1,1-6-19,3-8-74,4-4 1,-6-2 63,7-4 1,7-3-149,2-6 1,5-5 56,5 0 1,-3 0 134,3 5 0,3 4 64,2 1 1,-2 6 88,2-2 1,-2 3-126,2 2 0,-4 2 12,-6 3 0,-1 3 239,-4 6 1,2 0 89,-6 0 1,0 0 87,-5 1 1,-6-1-126,-4 0 1,-2 0-81,-3 1 0,1-3-93,0-2 0,-2 2-103,-3-2 1,3-4-67,-3-1 156,4 3 1,0-8-596,1 0 1,6-8 244,3-11 1,4 1 327,1-5 0,-6-14 0,-2-7 0</inkml:trace>
  <inkml:trace contextRef="#ctx0" brushRef="#br0">26346 14160 7901,'20'0'-86,"-2"0"-42,6 0 0,-1 0-478,6 0 0,-6 0 606,1 0 0,-7 0 0,2 0 0,-9 0 0,9 0 0,-3 0 0</inkml:trace>
  <inkml:trace contextRef="#ctx0" brushRef="#br0">26445 14145 7901,'-6'15'207,"-2"0"157,-6 4 1,3-1-233,-3 5 0,3-1 47,-8 2 1,-2 3-55,2-3 1,0-2 118,5 2 0,1-7-140,4 2 1,3-3 25,6-2 1,6-6-38,3-3 0,6-2-35,4 1 1,7-2-278,8 3 0,0-8-225,0-2 0,-4-5 212,3 6 1,-8-6-368,-1 5 0,-7-1-143,2 1 340,-3 4 1,-7-10 148,1 6 1,-7-1 252,2 1 0,-4-3 0,-1-6 0</inkml:trace>
  <inkml:trace contextRef="#ctx0" brushRef="#br0">26659 14188 7901,'8'6'-364,"-4"4"1,-2 2 569,-2 3 0,0-1-56,0 0 1,-2 5-75,-2 0 0,0 0 29,-5-5 1,4 0-124,-4 1 1,6-6-95,-2 1 1,2-7-494,-2 1 605,3 4 0,-4-6 0,6 4 0</inkml:trace>
  <inkml:trace contextRef="#ctx0" brushRef="#br0">26730 14174 7070,'14'-8'-415,"-5"-3"578,1 6 1,-1-4-35,6 4 0,-3-1 67,-2 1 0,2 3-99,-2-3 1,-2 4 28,1 1-74,-6 0 0,8 1-4,-6 4 0,0 3 89,-5 6 0,0 1-49,0-1 0,0 6 142,0 4 1,0-2-104,0 2 1,0-2-4,0 2 0,0 1-58,0-6 0,-2 5 24,-2-6 1,2-3-90,-3-6 70,4 1 1,-4-1-100,0 1 0,-6-7 92,2 2 0,-4-4-515,-1-1 1,-5 0 29,0 0 0,0 0-143,5 0 0,0 0 48,-1 0 516,1 0 0,0-6 0,0-2 0</inkml:trace>
  <inkml:trace contextRef="#ctx0" brushRef="#br0">26844 14757 7773,'20'0'-97,"2"0"392,7 0-175,5 0 0,3-5 17,5 0 0,1-4-111,0 4 1,-2-6-175,-3 1 0,-4 4 101,-5 1 1,-2 2-714,-4-2 163,-2 4-140,-13-5 737,-2 12 0,-18 2 0,-4 6 0</inkml:trace>
  <inkml:trace contextRef="#ctx0" brushRef="#br0">27128 14558 7887,'0'-8'259,"0"1"10,0 20 0,0 3 121,0 12 0,-2 5-140,-2 1 0,-4 4-14,-7-5 1,3 5-79,2-5 1,-1 0-105,7-5 0,-1-1-708,5-3 1,0-4 454,0-5 0,6-1 199,4 0 0,9-6 0,3-2 0</inkml:trace>
  <inkml:trace contextRef="#ctx0" brushRef="#br0">27611 14103 7895,'8'6'0,"-1"3"57,-7 10 118,6-3 1,-5 16 82,4-4 0,1 15-14,-1 0 0,0 2-43,-5-2 1,0 6-1,0 3 1,-5-1-81,0 1 0,-6-6 122,2 1 0,-2-3-194,1-1 1,-1-7-13,7-3 1,-6-7-201,5-3 66,-6-5-341,10 2 177,-6-12 0,9-6 22,3-7 1,3-11 2,6 2 0,5-5 19,0 0 0,6 3 22,-1-3 0,1 4 116,-1 0 1,3 7 77,-4 4 1,-1 2-45,2 2 1,-7 0 160,2 0 0,-4 6-171,-6 4 0,-3 4 43,-6 5 0,0-3 498,0 3 0,-1-3-222,-4-2 1,-1 0 119,-4 0 0,-7-1-153,3-4 0,-10 4-135,0-4 1,-3-2-131,-1-2 0,-5-4-250,0-1 1,0 0-70,4 0 1,7 0 180,3 0 0,3-6-1140,2-4 1312,6-9 0,-5-3 0,6-6 0</inkml:trace>
  <inkml:trace contextRef="#ctx0" brushRef="#br0">28009 13946 7937,'10'0'0,"-1"0"0,2 0 132,8 0 1,3 5 101,7 0 0,-1 1-531,1-1 0,4-4 188,0 4 0,0-3-499,-4-2 1,-2-2 95,-4-3 512,-2 4 0,-7-12 0,0 5 0</inkml:trace>
  <inkml:trace contextRef="#ctx0" brushRef="#br0">28208 14003 7937,'-14'14'-155,"2"1"-39,2-1 0,-1 0 316,6 0 1,-4 2 335,4 3 0,-1 2 60,1 2 1,3 4-141,-2-3 1,1-2-340,-2 2 0,3-7 54,-3 2 1,4-3-88,1-2 1,0-5 33,0 1-440,6-7-154,2 3 0,6-6 283,1 0 1,-3-6-527,-2-3 1,2 1 796,-2-2 0,2-6 0,3-6 0</inkml:trace>
  <inkml:trace contextRef="#ctx0" brushRef="#br0">28379 13989 7924,'14'0'-137,"-4"5"-206,-1-1 285,1 7 1,4-4 23,0 2 0,-6 4 154,-3-4 0,-4-1 237,-1 2 0,0-1-95,0 5 1,0 1-159,0-1 0,-6 0 112,-3 0 0,1 1-14,-2-1 1,5 0 34,-4 0 1,6 0 21,-2 1-283,3-1 0,4-6-294,3-4 0,3-2 193,6-2 0,0 0-445,0 0 1,-1-6 244,-4-4 0,4-7-96,-3-2 1,1 0-205,-2 5 625,-3 6 0,1-11 0,1 3 0</inkml:trace>
  <inkml:trace contextRef="#ctx0" brushRef="#br0">28578 13975 7912,'14'-7'0,"2"6"-169,3-4 1,-3 4-153,3 1 0,-2-2 274,2-3 0,-3 4 223,3-4 213,-3 3-288,-2 2 0,-1 2 218,-4 3 1,-3-1-38,-6 11 1,-1-3 65,-4 12 0,-1-2-133,-4 2 1,-1 3 168,6-4 1,1 3-233,4-3 0,-2 3-147,-3-8 0,4 3 65,-4-2 1,2-8 180,-2 3-355,-3-3 0,-11 2-114,0-4 1,-1-2-161,1-7 0,-3 0-103,-7 0 0,1 0-923,-1 0 1404,-5 0 0,4 0 0,-5 0 0</inkml:trace>
  <inkml:trace contextRef="#ctx0" brushRef="#br2">18512 15681 8165,'-14'-7'-386,"6"6"484,2-6 1,6 9 176,0 3 0,0 9-152,0 10 0,0 3-36,0 1 0,0-1-125,0-3 1,1 1 122,4-6 0,-2 0-94,6-5 0,-4 0 30,5 0 1,-1-4 0,5-1 1,-4-5 9,-1 0 0,1 3-18,4-3 1,0 6 31,0-5 1,5 6-10,0-2 0,0-1-14,-4 1 1,4-4 16,-1 5 0,8-7-9,-3 2 1,4-4 25,2-1 1,5-5 8,4 1 1,5-7-12,4 1 0,4-1 5,6 2 1,-2-2-7,-3 6 0,2 0-3,-7 5 0,1 0 31,-6 0 0,0 2-19,-5 2 1,9 0-149,-3 5 0,1-4 76,-6 4 1,2-4-7,-7 4 0,0-5 18,-5 0 0,-4 3-18,0-3 0,-7 1-24,2-5 1,-3-1 24,-2-4 1,-4-3-14,-1-6 22,0-1 1,4 1 203,-3 0-111,2 0 1,-9 6 349,7 3-231,-7 4-123,3 1 1,-6 6 128,0 3-107,0 4 1,2 4-155,3-2 1,-4 2 137,4-8 0,3 3-160,1-3 1,-1 4 21,2-4 1,-1 4 21,5 1 0,-1 0 84,-3 0 0,2 5 21,-2 0 0,-2-1-72,1-9 1,-4 2 36,4-6-155,-6 6 1,5-5 63,-3 4 176,-3-4 1,4-7-124,-6-4 1,0-3-7,0-6 0,2-5-84,2 0 0,3-6-112,2 1 0,4 2 101,-4-2 1,-1 0 61,2-4 1,-1 6 54,5 3 0,-1 3-63,-4 2 0,4 1 113,-3 4 1,-3-2-53,3 6 0,-5 0 300,4 5-287,1 0 0,4 0 26,0 0-53,0 0 1,0 0-14,1 0 0,-1-1 39,0-4 0,5 2-21,0-7 1,0 5 36,-5-4 1,5 6-43,0-2 1,0-1 138,-5 1 0,1 0-106,-1 5 1,5 0 17,0 0 0,6 0 130,-1 0 1,9 0-57,5 0 0,4 0 72,6 0 0,-2 2-99,6 3 0,-2-4 48,2 4 1,2-3-42,-7-2 1,1 0 121,-5 0 0,1 0 1,3 0 0,-1 0 101,6 0 0,-6 0 66,1 0 0,-4-7-91,-5-2 0,-3 1-183,-7-2 0,-6 2 83,-3-1 0,-3-4-313,-2 4 1,-6-9-201,-3 0 1,-4-8-322,-1 3 1,0-4 487,0-2 0,-4 1-40,-1-1 0,-1-4-84,1 0 1,3 1 259,-2 9 0,-11-4 0,-1 5 0</inkml:trace>
  <inkml:trace contextRef="#ctx0" brushRef="#br2">19905 16463 7911,'0'-10'-24,"0"1"24,0 5 0,-1 0 277,-4 8 0,3 11-49,-2 8 1,2 6 45,2 4 0,0-3-80,0 3 0,2 2 180,2-2 1,0 5-35,5-5 0,-4 5-110,4-5 0,-4 5-20,4-5 1,-5 4 18,0-9 0,4 4-203,2-9 0,-2-2 56,1-2 0,-6-3-295,2-2 150,3-6-101,0-2 1,4-9-91,-2-7 0,3-1-41,-4-12 1,-1-3 84,1-7 0,1 3-5,4-3 0,5-2 70,0 2 0,0 2 30,-5 7 0,0 0 532,1 10-325,-1-3 1,0 15 266,0-3 1,-6 12-88,-3 7 0,-2 6 65,2 9 0,-4-1 46,4 1 1,-2 4 97,2 0 1,-2 2-176,7-2 0,-1-8-51,5 4 1,1-12-134,-1-3 0,0-1 94,0-8 1,2-2-91,3-8 1,-2-9 0,7-10 1,-5-4-137,5-5 1,-5-5 2,4-10 0,-1 4-220,2-3 1,-3 2-596,-7 3 1,-1 4 417,-4 0 1,2 6-851,-6-1 0,0 5 518,-5 4 0,-2 3-181,-3 7 0,2 5-202,-6-1 1118,5 7 0,-8 3 0,4 8 0</inkml:trace>
  <inkml:trace contextRef="#ctx0" brushRef="#br2">20815 16377 7919,'14'0'488,"1"0"1,-3 2 394,-2 3 0,-4 7-347,-6 7 1,0 6-345,0-1 0,-8 5-281,-6 4 0,0-3-413,-5 3 0,3 2 502,2-2 0,0 0 0,-1-4 0</inkml:trace>
  <inkml:trace contextRef="#ctx0" brushRef="#br2">24398 15325 8123,'0'-8'-16,"2"5"27,2 13 1,4 1 138,7 12 0,0 6 233,4 4 1,-3 0-267,3-4 1,2-1-48,-2 1 0,4-7-102,-4-3 108,6-4 1,-9-5 23,3-1 1,2-5 2,-2 0 0,4-2 26,-4-2 1,7-2-55,-3-2 1,4 0 87,2-5 0,-1 6-58,0-2 0,7-1 41,3 1 0,5 0-66,4 5 0,-1 0-86,6 0 0,-1 0 51,1 0 0,2 0-124,-7 0 0,3 0 37,-7 0 1,9-5 86,-4 1 0,7-7-97,7 1 0,-4-1 62,4 2 0,-4-2 65,-1 6 0,-11-1-51,-4 1 1,-10 3 9,-4-3 0,-5 5-233,-9 5 254,0-3-105,-6 10 0,3-8 74,-6 5-91,-1-6 33,-4 4 182,0-7 0,2 0-34,3 0 1,-4 1 45,4 4-89,3-4 1,-5 11 27,7-8 1,-6 7-17,6-1 1,-7 2 10,2 3 1,1-1-99,-1 0 0,0 5-5,-5 0 0,4 5-15,1-5 0,1 4-4,-1-4 0,-3-5-18,2-4 0,3-5 27,-3 4-30,7-6-10,-3 4 26,7-14 108,-7-1 1,-2-6-75,-6 0 1,0 5 5,0-1 0,0 5-4,0-4 0,0 4 4,0-4 0,0 4-59,0-5 0,0 6 58,0-6 1,0 1-183,0-6 0,6 1 94,4 0 0,2 0-114,2 0 1,1-1 187,-1 1 1,0 0-3,0 0 0,1 4 3,-1 1 1,-2 4 13,-2-4 1,3 5 431,-4 0-116,-3 2 189,7 2-78,-11 0-197,10 0 1,-9 0-143,7 0 1,-5 0-37,4 0 1,1 0 1,4 0 1,0 0-33,0 0 0,0 0-120,1 0 0,0 0 81,4 0 1,-3 0 49,3 0 1,3 0-14,2 0 0,3 0-186,1 0 0,4 0 192,6 0 0,3 0 193,16 0 0,1 0-263,8 0 1,4-6 100,-4-4 1,7-1-219,-33 7 1,1-1 0,2-2 0,2 1 344,7 1 0,0 1 1,-3-2-1,-1-1-184,2 0 0,-1 0 0,-4 0 0,-1 0-69,-2 0 0,1-1 0,-1 1 1,0 0 280,34-7 1,-2 0-47,-8 0 0,-14 4 71,-9 1 1,-10 4-105,0-5 202,-9 7-411,-4-9 0,-12 4 279,-3-7 1,-10-5-1203,-4-4 0,-5-4 732,-5-5 1,3 3-1135,-3-4 1,3 4 493,2 2 1,-5 3-267,0 6 1166,-6 0 0,-4 11 0,-7-6 0</inkml:trace>
  <inkml:trace contextRef="#ctx0" brushRef="#br2">26744 15908 7966,'8'-14'0,"0"4"206,-3 1 17,-4 6 0,12-10-75,-12 12 1,10-4 27,-6 10 0,5 9 205,-6 10-186,1 2 1,-5 9 96,0 3 0,-1 3 0,-4 2 1,2-1-88,-7 1 0,5 0-120,-4-1 1,4 6-18,-4-1 0,6-6 129,-2-8 1,3-9-346,2-5 0,0-3-141,0-2 69,0-6 1,7-2 27,2-6 1,5-6-80,5-4 0,3-2-4,7-2 1,1-1 58,3 1 1,2-3 121,3 3 1,1-2-35,-6 11 1,-1 0 344,-8 5 1,-4 7-33,-6 2 1,-6 5 89,-3 5 1,-3-1 23,-2 5 0,-7-1 67,-2 2 1,-5-3-47,-5-7 0,1 2-89,-6 3 0,1-8-252,-6 3 1,-1-3 128,-3 3 1,3-4-596,-3-1 1,5-6 270,4 2 1,3-5-687,7-5 0,1-3 67,4-6 0,-2-11 835,6-3 0,0-17 0,5 1 0</inkml:trace>
  <inkml:trace contextRef="#ctx0" brushRef="#br2">27199 15780 7966,'28'-6'0,"-1"4"335,-3-2 0,-5 4-60,-10 4 1,2 11 526,-6 8 0,0 6-254,-5 4 1,-2-2-701,-2 7 0,-4-4-437,-6 3 1,-1-5 588,1 1 0,-6-9 0,-3-4 0</inkml:trace>
  <inkml:trace contextRef="#ctx0" brushRef="#br0">16706 17813 8084,'-14'-24'-62,"0"1"0,4 4 196,1-5 1,-1 7-87,-4-2 0,0 3 97,0 2 1,-5 6-233,0 3 0,-5 5 13,5 5 86,-6 9 1,4 15 210,-2 8 1,2 5 127,7 0 1,0 7-27,-1 3 0,3 5-143,2 5 1,4-4-30,6 4 1,0-10 77,0-5 1,0-4-298,0-5 0,2-10-100,2-9 1,4-5-88,6-4 0,2-5-24,3-10 1,-1-6 85,5-13 0,3-6-19,7-12 0,-3-6 60,3 1 0,2-2-171,-2 1 1,-2 6 51,-7-1 0,-3 7 100,-7 7 0,0 2 152,0 4 1,-4 7 201,-1 7 1,-4 7 387,5 2 0,-7 8-334,1 11 1,0 3 68,0 6 1,-2 6-17,3-1 1,-4 5-70,-1-5 1,0 5 16,0-5 0,5-6-1048,0-8 365,6-4 1,-3-2-264,6-3 1,-5-17 331,1-12 0,-1-8 374,6-6 0,-1-9 0,0-9 0</inkml:trace>
  <inkml:trace contextRef="#ctx0" brushRef="#br0">16962 17429 8084,'14'0'333,"1"0"0,5 0-516,4 0 1,9-4 72,5-1 0,1-1 48,-1 1 0,-3 2-119,-6-7 0,-3 7-655,-2-2 526,3-3 0,-13 5 32,0-6 278,-6 6 0,-9-4 0,-4 7 0,-4 0 0,-10 0 0,3 7 0,-3 2 0,3 4 0,2 1 0,-5 0 0,0 0 0,5 1 0,4-1 0,1 5 0,-6 0 0,8 1 0,2-1 0,-1-1 0,1 5 0,0-4 1185,5 5 0,0-7-504,0 2 0,0 2-377,0-2 1,0 0-404,0-5 0,2-1 134,2-4 1,4 2-101,6-6 1,-4 4-443,-1-4 1,1 0 223,4-5 1,0-2-347,1-3 1,-1 2 15,0-6 613,0-7 0,0 0 0,1-4 0</inkml:trace>
  <inkml:trace contextRef="#ctx0" brushRef="#br0">17488 17387 8084,'8'6'0,"5"-4"69,-4 2 412,4-2-419,1-2 138,0 0-518,1 0 180,-8 0 9,0 0 1,-7 6 91,0 4 0,0 2 52,0 3 0,-5-1-47,0 0 1,1 0 236,4 0 0,-5 1-53,0-1 1,0 0 35,5 0-265,0-6 149,7 5 0,1-12-191,6 4 0,0-10-82,0-4 0,0-4-257,1-1 0,4-5 130,0 0 328,0 0 0,1-1 0,2-2 0</inkml:trace>
  <inkml:trace contextRef="#ctx0" brushRef="#br0">17886 17316 8084,'10'-10'-234,"-1"1"0,-1 4 256,2-5 64,2 7 17,-4-9 0,5 8-248,-4-5 353,-2 6-113,-7-3 1,0 12 123,0 3-103,0 4 0,-2 6-66,-3 0 1,4 0 2,-4-5 0,3 5 50,2 0 1,0 5 26,0-5 1,0 6 40,0-1 0,0 1-90,0-1 1,-1 1-113,-4-6 0,2 0-22,-7-5 1,1-1 82,-5-4 0,4 2-179,1-6 0,-1 0-46,-4-5-539,0 0 0,0 0 734,-1 0 0,1-7 0,0-1 0</inkml:trace>
  <inkml:trace contextRef="#ctx0" brushRef="#br0">18640 17898 7953,'-14'0'2490,"6"0"-1646,1 0-571,26 0 0,-6-1-418,15-4 132,-9 4 0,8-6 0,-3 7 1,4-1-226,6-4 0,-6 3-86,0-2 0,-1 2 264,-8 2 1,-4 0-699,-6 0 0,-6 2 210,2 2 1,-10 4 547,-4 6 0,-17 1 0,-4-1 0</inkml:trace>
  <inkml:trace contextRef="#ctx0" brushRef="#br0">18569 18169 7953,'-18'9'0,"4"1"512,9-7 0,1 3 11,8-6 1,6 0-26,9 0 1,-2 5-234,7-1 0,4 3-163,6-2 1,-1-4-107,-5 4 0,2 1-254,3-1 0,-1 4 258,6-4 0,0 6 0,4-3 0</inkml:trace>
  <inkml:trace contextRef="#ctx0" brushRef="#br0">19592 17728 7705,'8'0'-651,"0"0"881,-3 0 324,-3 6 0,9 2-231,-7 6 0,6 1-21,-5-1 0,-1 6 24,-4 4 1,5-2-85,0 2 0,0-1 95,-5 6 1,0 1-74,0 3 0,0-1-39,0 6 1,0 0-67,0 4 0,0 1-146,0-1 0,1-5 39,4-4 0,-2-5-182,7-4 1,-6-3 202,6-7 1,-1-6 91,5-4-431,1 4 1,-1-8 74,0 0 0,0-11-56,1-8 1,-1-6-67,0 1 0,2-9-74,3-5 0,-3-3 100,2-1 1,0-1-51,1 0 1,-3 2 193,3 3 0,-5-1 146,-5 6 0,4 4 44,-4 6 1,-2 10-237,-3-1 928,-2 9-129,-2-1-235,0 25 0,0-7-74,0 17 1,0-4 42,0 3 1,0 2-45,0 4 0,0-3-134,0 7 0,5 0-88,0 5 1,1-6 102,-1 1 0,1-11-271,3 2 0,4-10 21,-4 0 0,4-10 5,1-4 1,1-4 117,-1-1 0,0-3-19,0-6 0,2-1-56,3-9 0,-3-3 48,3-1 1,-3-9-194,-2-1 0,0-5 79,0 5 0,-4-5-491,-1 5 0,-4-5-110,4 5 0,-6-5-385,2 4 1,-3-5 1072,-2 1 0,0-3 0,0-2 0</inkml:trace>
  <inkml:trace contextRef="#ctx0" brushRef="#br0">20574 17358 8056,'7'7'0,"-2"2"0,-3 5 346,-2 5 1,0 5 534,0 9 0,-7-1-592,-2 6 0,-4-1-57,-1 6 1,1-2-787,4-3 0,-4 2 300,4-7 254,3 0 0,-7-5 0,5 1 0</inkml:trace>
  <inkml:trace contextRef="#ctx0" brushRef="#br0">20801 17955 8061,'-8'-8'0,"0"2"149,3 6-184,4 0 124,-5 6 218,6 2 0,0 2-1055,0-1 0,6-6 748,3 2 0,4-3 0,1-2 0</inkml:trace>
  <inkml:trace contextRef="#ctx0" brushRef="#br0">21142 17543 7954,'14'0'532,"1"0"0,-1 11-199,0 3 239,7 10-247,1-2 1,3 7-19,3-1 0,-2 5-44,7 0 1,2 1-103,-2-6 0,2 0 61,-2 1 1,-3-1-359,3 1 1,-8-2-97,-1-4 0,-7 3-373,2-8 1,-9 1 274,-6-4 0,-2-1-219,-2 0 1,-6 0-143,-4 1 0,-2-3 257,-3-2 1,1 1 115,0-7 1,-2 0 317,-3-9 0,3-9 0,-4-8 0</inkml:trace>
  <inkml:trace contextRef="#ctx0" brushRef="#br0">21498 17415 7954,'8'0'1071,"-13"6"-619,-9 4 0,-4 4-112,4 5 1,-5 10 75,0 8 1,-6 4 68,1 2 0,-3 5-146,-1-1 1,-1 5-307,1-5 0,4 6-33,1-6 0,5-4-340,-1-5 0,5-2-140,5 2 0,2-8-575,7-7 0,2-7-406,3-2 1461,2-6 0,20-8 0,3 0 0</inkml:trace>
  <inkml:trace contextRef="#ctx0" brushRef="#br0">22209 17756 7869,'-15'0'499,"7"0"-232,2 0 0,8 0 22,2 0 1,4 0-36,7 0 0,5-1-173,4-4 1,4-1 101,5-4 0,-1-2-229,6 2 1,-6-3-221,1-1 1,-3 2-268,-2 2 1,1-1 103,-1 6-489,-6 1 918,-1 4 0,-13 6 0,-2 2 0</inkml:trace>
  <inkml:trace contextRef="#ctx0" brushRef="#br0">22365 17444 7869,'0'-7'102,"0"7"0,5 3 204,-1 12 1,1 4 130,-5 14 1,0 3 291,0 7 1,-5 4-232,1 0 0,-6 6-70,5-6 1,-6 7-352,2-2 0,3-3 55,1-2 1,3-3-888,2-1 1,0-5 495,0 0 1,7-11-982,2 1 1240,4-9 0,7 2 0,2-7 0</inkml:trace>
  <inkml:trace contextRef="#ctx0" brushRef="#br0">23175 17131 7906,'8'1'0,"-3"4"0,1 5 327,-1 9 1,5 6 37,-6 13 1,6 1 65,-6 13 0,1 0-222,-5 5 0,0 2-123,0 2 1,0-8 95,0-1 0,0-3-111,0-7 1,0 2-138,0-10 0,0-3 30,0-7 0,0-4-327,0-5-52,0-1 132,0-6 0,2-3 50,3-10 0,2-3-64,8-6 0,0-5 157,4 0 1,-1 0 30,5 5 1,1 6 203,5 3 0,-6-1-134,1 1 1,-2 2-65,2 7 1,-4 0 34,-5 5 1,-8 2 69,-2 8 0,-3-1 402,-2 5 0,-2-4 568,-3 5 1,-2-7-230,-8 2 0,-5-1-305,-4 1 0,-3-8-388,-1 3 1,-5-3 53,-1 3 1,-5-6-542,1-3 1,3-4-85,2-1 0,8-1-335,1-4 0,8-9 361,2-10 0,5-4 495,4-6 0,3-8 0,-4-9 0</inkml:trace>
  <inkml:trace contextRef="#ctx0" brushRef="#br0">23573 16889 7906,'21'0'0,"-5"0"370,3 0 1,-3 13-67,-2 6 1,-5 8 171,1 6 0,-7 5-131,2 9 0,-10-6-330,-5 6 1,-4-5-265,-5 5 1,3-4 248,-3-6 0,4 5 0,0-6 0</inkml:trace>
  <inkml:trace contextRef="#ctx0" brushRef="#br0">14786 17393 11412,'34'17'-21,"-3"2"-54</inkml:trace>
  <inkml:trace contextRef="#ctx0" brushRef="#br0">14757 16804 10607,'16'0'0</inkml:trace>
  <inkml:trace contextRef="#ctx0" brushRef="#br0">13891 16434 11803,'-24'-47'-4,"-15"-13"-128,1-2 1,-6 5 67,-8 5 1,-2 3 83,-12 7 1,6-1-331,-2 0 0,4-1 312,1-3 1,-2-5-7,29 21 0,-1 0 1,-1 2-1,-1-1-3,-2 0 1,-1-1 0,-2-1-1,0 1 62,0 0 0,0 0 0,3 0 0,1-1-50,2 2 1,2-2 0,1-2 0,1-1 23,2-3 0,0 0 0,-2-1 1,1 1-21,1-1 0,0 2 1,-2 2-1,-1 2 65,-2-3 0,0 1 0,-1 1 0,-1 0-35,-2-2 0,-1 1 0,1 1 0,1 0 19,0-2 0,1 1 0,3 3 0,0-1-37,2-5 0,-1 0 1,2 3-1,-1-1-229,-4-4 0,-2-1 1,0 4-1,0 0 231,-4 0 0,0-2 1,-1-2-1,1-1-6,-3-1 1,1 0 0,4-1 0,1 0 8,4 1 1,0 1 0,2-1 0,0 0-1,1 1 0,-1-1 1,0 2-1,0 0 11,-2-2 0,0 1 0,0 1 0,-1-1-15,-1-2 1,-1-2-1,1 4 1,0-1-38,4 3 1,1 0 0,0 0-1,1 1 25,2 1 0,3 0 0,1-2 0,2-1-1,-2-4 1,-1 0 0,3 2 0,-1-1-70,-1-1 1,-1 0 0,-2 4 0,-1 0 41,0 1 1,-2 0 0,0 0 0,-1 1-86,-1-1 0,1-1 0,0-2 1,-1-1 21,0 4 1,1 0 0,3-1 0,1 1-66,3 4 1,0 1 0,-22-30 84,5 4 1,-3 8 217,-2 6 0,5 4 52,1 6 1,-1 0-100,-5 4 0,7 5 376,2-1 0,6 2-295,4 8 1,4-3 542,6 8 1,4-2-355,1 11-123,5-6-288,-2 10 0,12 6 88,4 9 1,3 16-50,1 3 0,0 10-100,0 9 1,0 0 60,1 9 0,-3 11-265,-2 3 1,-6-32-1,0 1 143,-2 1 1,0 0-1,-1 0 1,0-1 7,1-4 1,1 0 0,-2 38-825,-1-7 0,5-8 527,0-6 1,0-10-1103,-5-14 866,0 1 1,-2-27-120,-3-2 1,-3-22 796,-6-16 0,6-1 0,2 0 0</inkml:trace>
  <inkml:trace contextRef="#ctx0" brushRef="#br0">10052 11416 7985,'29'-22'1061,"4"3"-655,0 9 0,0 4 184,-4 6 0,-4 5-162,3-1 0,-1 7 22,11-1 1,3-4-77,11-1 1,2-3-588,13-2 1,0-7-468,9-2 0,-36-2 1,-1-2 679,4 0 0,0-2 0,5-9 0,2-3 0,0 1 0,1 0 0</inkml:trace>
  <inkml:trace contextRef="#ctx0" brushRef="#br0">13849 16264 7986,'-15'0'-369,"1"0"1,6 1 718,3 4 1,2-4 345,-1 4-333,2-3 0,-6-4 77,3-3-15,4 4-82,-6-5 0,9 6-134,3 0 1,-2 0 124,6 0 1,6 7-97,4 8 1,1 0 97,-1 9 0,-2 1-96,7 9 0,0-3 14,4 7 1,7-5-64,3 5 1,9-1-14,5 0 0,8 6-441,2 0 0,4 1 300,-34-18 0,-2 0 1,2 1-1,-1 0-233,0 3 0,0 1 0,-1 1 0,1 0 239,5 1 0,0 0 1,-3-1-1,1-2-108,4-4 1,0 0 0,0 3 0,0 0-7,-2-3 0,-1 0 1,0 1-1,-2-2-34,24 18 0,-6 0 99,-4-1 0,-3-1 25,-1-3 0,1-3 4,3-7 1,-4 1 4,0-1 1,-2-4 6,-8 0 1,-1-7 1,-9 2 0,-2-3-122,-7-2 0,-4-1 16,-1-4-497,-6 4 1,-3-12 118,-9 4 0,-5-3 447,-5-2 0,-4-7 0,-5 0 0</inkml:trace>
  <inkml:trace contextRef="#ctx0" brushRef="#br0">7550 12198 7956,'-14'0'282,"0"6"0,1 3 685,4 10-571,-4-3 0,5 11 96,-6-3-310,0 9 0,-2 2-60,-3 3 1,1 3-209,-5-3 1,5 3-78,-1 1 1,4-4-358,0 0 1,1-6-104,0 1-42,6-3 665,2-8 0,-1-1 0,-1-7 0</inkml:trace>
  <inkml:trace contextRef="#ctx0" brushRef="#br0">7550 12397 7978,'36'-14'0,"5"1"-64,-3 3 1,-3-2-137,-2 2 0,-4 4 233,-6 1 0,-2 5 37,-7 5 1,-6 3-156,-3 6 1,-4 2-162,-1 3 1,-6 1 245,-3 4 0,-10 3 0,-3-5 0</inkml:trace>
  <inkml:trace contextRef="#ctx0" brushRef="#br0">7507 12496 7978,'-9'-9'0,"-1"-1"305,7 7-81,-3-3 105,12 6 1,2 3 228,6 6 0,1 2-108,-1 13 1,-2 6 160,-2 8 1,1 11-172,-6 8 1,-1 14-209,-3-29 0,-2 1 1,1 3-1,-1 2-236,-1 3 1,-1 2 0,2 1 0,-1 2 329,-2 5 0,-1 2 0,1 0 0,0 2-557,-1 3 0,0 1 0,-1-1 0,0 0 199,0-2 1,2 0-1,1-1 1,0 0-1032,0 2 1,1-1 774,-2-4 0,0-1 1,3 0-1,1 1 288,-3 0 0,1-1 0,-1 0 0,-1 0 0,2 3 0,0 0 0,0-4 0,1 0 0</inkml:trace>
  <inkml:trace contextRef="#ctx0" brushRef="#br0">26659 3184 8102,'-51'-28'0,"-6"0"0,-7-2-244,26 13 1,0 0-1,-35-8 1,35 11 0,0 0-2816,-34-13 3190,0 0 1,-3 0-86,-1 3 0,34 11 1,-2 0-66,0 0 0,-2 2 0,2 0 0,-2 0 27,-1-1 1,0 0 0,-3 3 0,2 1 2,3-2 1,0 1-1,-5 0 1,-1 0-12,-6 0 0,0-1 0,5 3 0,-1-1-99,-3-2 0,-1 1 0,1 1 0,0 0 171,-1 0 0,0 2 1,-3 1-1,-2 0-62,-4 0 0,0 1 0,5-1 1,1 0 22,-1-2 0,-1 0 1,-1 2-1,0 1 23,-6-1 0,0 0 0,5 3 0,0-1 2,3-1 1,-1-1 0,-2 2 0,-1 1-17,-1-3 1,-1 1 0,-1 2 0,0 0 6,2 0 0,-1 0 0,0 1 0,-1 0-55,1 1 1,1 0 0,-4 0-1,-1 0-264,-4 0 0,-1 0 0,3 1 0,2 0 268,2 1 0,0 0 0,-4 2 0,0 0 11,-3 3 1,0 1 0,0 1 0,0 2-39,5 1 1,0 0 0,-6-1-1,-1 0 13,2 1 1,1 0-1,-3-1 1,1 1-1,8 2 1,0 1 0,-3 0 0,-1 0 0,-1 2 1,1-1-1,4-3 1,2 1-4,3 2 1,0 1 0,-5-3 0,-2-1 8,-3 3 1,1 1-1,1 0 1,2 1 4,5-2 1,2 1 0,-4 0 0,1 1-7,2-2 1,0 1-1,-4 1 1,0 2-6,1 3 0,1 1 1,0 1-1,0 1-2,2 2 1,0 1-1,-6 1 1,-1 1 3,2 0 0,1 0 1,-1 0-1,2-1-2,7-1 1,1-1 0,-6 4 0,-1-1 4,-2 2 0,-1 1 0,0 0 0,2 1-2,5 0 1,1 1 0,-3 3 0,0 0 10,0 1 0,0 0 0,2 1 0,1-1 1,1-2 0,1 0 0,2 2 0,2 0 96,7-4 0,1-1 0,-4 5 1,-1 1 25,0-1 1,0 0 0,1 1-1,1 1-60,4-2 0,2 0 1,4 1-1,3 0-78,5-3 1,2 0 0,-1 3 0,0 0 24,3-1 1,0 1 0,-5 5 0,2 1-8,5 0 1,0 1 0,-2 1 0,-1 0-72,5-7 0,1 1 0,-1 6 1,1 2 8,0-4 1,3 0-1,2 4 1,1-1 56,2 0 1,2 0 0,1-1 0,3 0-107,4-2 1,1 1-1,0 3 1,1 0 17,3-1 0,0 0 0,0 1 0,0 0-27,0-1 0,0 0 0,1-2 1,0 0 103,1-3 0,1 0 0,3 3 1,2-1 0,3-4 1,2-1 0,2 3 0,3-1 5,0-1 0,2-1 0,0 1 0,2 0 83,1-1 0,2 1 0,0-1 0,2 0-69,3-2 1,1 0 0,-1 1 0,-1 0 14,2-3 0,0 0 0,-1 2 0,1 1 73,1-3 0,2-1 1,5 4-1,3-1-44,7-1 0,2-2 0,-2-2 0,1-2 10,2-4 0,0-1 0,-1 0 0,-1 0-46,0-1 0,0-1 0,8-1 0,2 0-63,4 2 0,0-2 1,1-1-1,0 0 57,-1 2 0,0 0 1,3-3-1,0 0-6,-1 1 1,1-1 0,2-3 0,1-2-59,1-1 0,0-1 0,1 2 1,1-1 36,3 0 0,0-1 1,-5-1-1,0-2 13,0 0 0,0-2 1,5 1-1,0 0-1,0 2 0,0 0 1,-3-2-1,1 0 74,1 0 0,1 0 1,1-1-1,0 0-5,-2 0 0,1 1 0,1 1 0,-1 0-10,2-4 0,1 1 1,-26-3-1,0 2 0,0-2-21,1 0 0,0-1 0,0 0 0,21 6 0,0 0 11,0-2 0,1-1 0,-19-1 0,1 0 0,-1 0-17,0-2 1,0 1 0,0-1 0,0 0 0,-1 0 0,0-1 16,22 0 1,1-1 0,-24 0 0,0 0 0,2 0-75,3-3 1,0 1-1,0-1 1,-3 2-1,-1 1 1,0-1 32,2-1 1,1 0-1,-1-2 1,1 0-1,-1-1 1,1-1-51,2-1 0,1-2 0,0-1 0,-2 1 1,1-1-1,-1 0 11,1-3 0,-1-1 1,-1 0-1,-1 2 1,-1-1-1,1-1 17,1-2 1,1-1 0,1 1-1,3-1 1,0 1 0,0 0 27,-3 0 1,-1-1 0,0 0 0,0 0 0,0-1 0,0 0 4,-2 2 0,1-1 1,-1 0-1,1-1 1,1-2-1,-1 1 68,3-1 1,0 0 0,-1 0 0,-3 0 0,-1-1 0,-1 0-22,0-1 1,-1 1-1,0-1 1,-4 1 0,0 0-1,0-1 31,5-2 0,2 0 1,-1-1-1,-2-1 0,-1 1 1,1-1-16,0 0 0,1 0 0,-1 0 0,-3-1 0,0 0 0,0 1 4,0 0 0,1 0 1,-1-1-1,-1 0 0,0-1 1,0 0-31,-2 1 0,0-1 0,0 0 0,-1 0 0,1 0 0,-1 0 12,1-3 0,0 0 0,0 0 0,-1 0 0,0 1 0,-2-2-5,19-14 0,-2-1 1,1 3-1,0 0-156,3-1 0,-1 1 1,-5 2-1,-1 0 6,-2-2 0,-2 0 0,-1-1 1,-1-1 53,-1-2 1,-2-2-1,-2 5 1,0-1-107,4-3 1,-1 0 0,-9 5-1,-1 1 73,2-3 1,-3-2 0,-5 2 0,-2-1 10,-3-4 1,-1-1-1,0 4 1,-1 0 118,-1-3 1,1-1-1,-1 3 1,-1 0-78,0 0 1,-2 0-1,-2 2 1,-3-1 13,-2 0 0,-3-2 0,-3 0 1,-2-1 261,-2 0 0,-2-1 0,-1 2 0,-2-1-226,-2-1 1,-2 1 0,-1 2-1,-2 0 73,0-2 0,-2-1 0,-4 2 1,-3-1 60,-1 0 1,-1-1 0,-4 2 0,-1 1-47,-1 2 1,-1 0 0,1 1-1,-2 1 22,-3 0 1,0 1-1,3 1 1,0-1-12,-1 2 0,1 0 1,-2 0-1,1 1 24,0-1 0,0 0 1,-2 0-1,-2 1-50,3 6 0,-2 1 1,-30-27-110,27 30 1,-1 2 0,-29-19-137,-7 1 0,12 7 105,-2 7 1,8 9-2668,-3 5 2703,0 8 0,-5 7 0,0 0 0,0 0 0,1 0 0</inkml:trace>
  <inkml:trace contextRef="#ctx0" brushRef="#br0">16422 10520 8293,'-10'-9'-112,"1"-1"1,4 5-129,-4-4 1,1 4 360,-2-4 0,-2 1 286,2-2 0,2 4-297,-1 6 0,-2 0-17,-8 0 1,1 0-194,-5 0 53,-1 0-5,-4 0 0,-6 6-12,1 4 0,-8 3 136,-1 1 1,-1 2-21,-4 2 1,2 0 26,3 6 1,4-6-18,0 6 1,6 0-13,-1 4 0,-2 1 13,2-1 1,-6 7-208,1 3-5,-3-3 0,-7 12 158,1 0 0,-4 2-9,9 3 1,-3-6 24,12 2 0,0-3 1,5 3 0,1-4-44,3 3 1,4-1 30,5 2 0,1-3 52,0 8 0,4 3-16,1 6 0,1 0 6,-1-5 0,-2-1-194,6 1 1,-5 5 172,6-1 0,-8 7-38,3-1 1,-4 4 35,-1 5 0,0-4-107,0 4 0,-5-3 109,0-2-273,6-32 1,1-1 0,-4 35 186,-3 3 1,3-10 39,2-4 10,6-4-10,2-7 1,6 2 174,0-5-165,6-1 26,-5-4 0,12 6 55,-3 3 1,1 8 14,-2 2 1,2-1 13,-6-4 1,0 6-30,-5 4 1,0-3 4,0 3 0,0-1-89,0 5-1211,0 0 1229,-7 0 1,4 0 7,-6 0 0,6-1-52,-2-4 1,-2 4 57,3-4 1,-1 4 79,5 1 0,0 0 7,0 0 1,6 0-7,4 0 1,2 6-41,-5-36 0,1-1 0,-1 0 0,0 1-282,7 34-297,0 1 563,1-17 0,3 2-491,1-9 147,0 4-150,-4-18 0,-1 3 212,0-13 0,-1-1-789,-4-3 159,4-4 729,-12-12 0,-1-3 801,-9-10 0,-5-4-670,-5-10 0,3-4 0,-11 1 0,10-4 0,-7 2 0,0-3 0,-4-1 0,4-1 197,0 1 1,9 6-227,0 3 187,1 3 260,13 8-266,-6 2 1,7 13-21,0 8 1,2 4 2,3 4 0,-2 4 201,6-3 0,1 8-97,4 1 1,0 1 110,0 0 0,1 2-63,-1 7 0,2-7 189,3-3 0,-4 0-156,4-4 0,-3 1 150,-2-11 0,1-7-301,-1-7 113,0-3-200,-6-2 0,5-13-70,-4-6 1,4-9-97,1-10 0,0-8-351,0-16 1,1-1-211,-1-3 0,-3-4-214,3 4 1,-8-4 858,9-1 0,-6 2 0,1 2 0,-6 6 0,-2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7635 3597 7947,'-14'0'0,"5"0"-269,-1 0 179,7 0 602,-3 0-293,6 0 1,0 6-73,0 2-30</inkml:trace>
  <inkml:trace contextRef="#ctx0" brushRef="#br0">1152 4066 8754,'0'14'727,"0"0"1,0 7-339,0 3-436,0 2 0,0 4 102,0 4-77,-6-4 0,4 11-176,-3-3 1,2-2 2,-1 2 1,2-7-172,-3 3 1,4-6-615,1-4 340,0-4-141,0-6 781,0-6 0,-7-8 0,-1-8 0</inkml:trace>
  <inkml:trace contextRef="#ctx0" brushRef="#br0">1010 4123 7938,'-22'5'-28,"3"-1"1,-2 12 183,2-2 1,0 5 157,5 0 0,0 3-111,0 7 1,4 1-91,1 3 0,6-2 121,-2 7 0,3 0-33,2 5 1,2 0-112,3-1 0,3-5 155,6-4 1,6-3-293,4-2 0,8-6 60,1-3 0,5-5-82,-5-4 1,5-4 44,-5-6 1,6-6-85,-1-4 0,3-8 57,2-6 1,-5-8 32,0-1 0,-7-11 81,3 1 1,-6-7-45,-4 2 1,-4-1 251,-5 2 0,-8 3-77,-2-4 0,-5 6-152,-5 4 1,-9 1 6,-9 4 0,-9 5-78,-1-1 0,-7 9-28,2 10 0,2 4 75,-2 6 1,8 2-392,2 2 1,6 4 151,7 6 1,3 1-1721,2-1 1941,4 0 0,6 0 0,0 1 0</inkml:trace>
  <inkml:trace contextRef="#ctx0" brushRef="#br0">1806 4663 8083,'0'8'-1090,"0"0"861,0-3 269,0-4 591,0 5 846,0-6-1104,0-6 1,2-2-157,2-6 1,0 0-145,5 0-55,-6-7 0,10-1-53,-4-7 0,-1-5 92,2-4 1,-1 1-73,5 0 1,1 0 56,-1-1 0,0-1-142,0 6 1,0-5 13,1 5 1,-6 1-17,1 8 1,-7-1 180,2 6 0,1 0 2,-1 5 0,-1 0-62,-4-1 43,0 8-53,7-6 29,-6 11 1,7-4-79,-3 6 0,-4 2 68,4 2 0,2 11 82,-3 8 0,1 6-47,-5 4 1,0 0 1,0 10 1,0-4-52,0 9 0,0-4 34,0-2 1,0 1-109,0 0 0,0-2 100,0-3 0,2-10-131,2-9 1,-2-3 100,3-2-44,-4-6 0,1-3-30,3-10 1,-4-4-92,4-10 0,3 0 138,1-10 0,4-2-8,1-12 0,-4 3-208,-1-2 0,1 2 46,4-7 0,0 3-445,0 1 1,-4 5 212,-1 0 1,1 8 488,4 2 1,-5 3 75,1 10 97,-7-2 180,3 15 0,-6 2-191,0 10 0,0 9 128,0 4 0,0 6-102,0 4 1,0-1 14,0 6 1,0-4-101,0 9 0,0-4-279,0 9 1,2 1 81,3-2 0,-4-1-148,4-8 1,1 0-548,-1-10 1,4-2 351,-4-12 0,6-5-286,-1 1 1,-2-9 652,1-1 0,1-6 0,4-8 0</inkml:trace>
  <inkml:trace contextRef="#ctx0" brushRef="#br0">2773 4094 8020,'8'-19'0,"-3"0"0,-4 0 0,-2 5 587,-4 0-305,-3 6 0,-8-3-95,-3 6 0,-3 1 156,-6 4-202,-7 0 1,5 6 28,-3 3 0,7 6 18,3 4 0,5-2 27,-1 7 0,10-5-88,4 4 1,-1-4-278,1 5 0,2-7-45,8 2 0,4-3 61,10-2 1,-2 0-84,7 1 1,0-6 123,4 1 1,-4-6-109,0 6 0,-2-5 89,1 4 0,-2 1 7,-7 4 0,0 0 231,1 0-176,-7 0 1,-2 7-33,-6 3 483,0 3-244,-6 1 0,2 0 90,-5 1 0,-5-5-152,-5-1 0,-2-1-41,2 2 1,2-3-17,-7-7 1,7 0-155,-2 0 1,3-4 10,2-1 0,0-6-269,-1 2 0,3-10-56,2-4 0,4-5-808,6-5 1238,0-10 0,-6-7 0,-2-7 0</inkml:trace>
  <inkml:trace contextRef="#ctx0" brushRef="#br0">2887 4094 8003,'14'-4'-38,"0"-1"1,-4 0 37,-1 5 0,1-1 468,4-4 1,5 2-265,0-7 0,0 7-459,-5-2 0,5 2-274,0-2 0,0 4 264,-5-4 1,-5 3-47,1 2 0,-7 7 155,2 2 1,-4 4 155,-1 1 0,-12 7 0,-4 1 0</inkml:trace>
  <inkml:trace contextRef="#ctx0" brushRef="#br0">2986 4279 8003,'0'10'0,"0"-1"0,0-6 0,6 4 320,4-7 1,3-2-34,1-3 1,2 2-507,3-6 0,-2 4-85,7-5 0,-1 6-67,6-6 0,-6 5-311,1-4 682,-13 6 0,8-10 0,-11 5 0</inkml:trace>
  <inkml:trace contextRef="#ctx0" brushRef="#br0">2901 4137 7896,'-8'2'-320,"3"2"795,4 4-171,1 6-103,0 7 1,0-4 205,0 7-248,0 0 11,6 10 1,-3-4 171,7 4 1,-7-3-161,1 2 1,-2-1-1,-2 6 0,5-6-9,0 1 0,-1-8-109,-4-1 1,2-7 97,3 2 1,-4-8-3,4-1 1,3-3 309,1 3-309,-2-4-12,5-6 0,-4 0 65,6 0 0,5 0-91,0 0 0,7-1-103,-3-4 1,4-1 29,2-4 0,-3-1-223,-2 6 1,1-4-531,-6 4 487,-6 0 1,0 5-1874,-4 0 2089,-3 0 0,7-6 0,-5-2 0</inkml:trace>
  <inkml:trace contextRef="#ctx0" brushRef="#br0">4223 3910 8733,'6'14'300,"-4"6"-219,3 4 1,1 3 86,-1 1 1,0 5 5,-5 1-31,0 5 1,0-3-137,0 7 109,0 0 1,0-1 35,0 1 1,-5 0-5,0-1 1,-4-4-12,4 0 0,-1-11-50,1 1 0,3-9-326,-3 0 0,2-9 10,-1-5 21,2 2 502,-4-5-249,6 4 1,6-6 92,3 0 0,9 0-56,1 0 1,11 5-113,-2 0 0,10 0 82,0-5 0,3 0-454,2 0 1,-1 0-33,1 0 1,-7-7-216,-2-2 0,-9 1 208,-1-2 441,-7 1 0,4-12 0,-7-1 0</inkml:trace>
  <inkml:trace contextRef="#ctx0" brushRef="#br0">4920 4052 7882,'14'-7'0,"0"6"0,0-4 0,2 3 0,3 2 0,-3-4 0,3-1 0,-3 0 0,-2 5 0,0 0 0,0 0 0,1 0 0,-1 0 0,-6 2 0,-4 3 0,-2 2 0,-2 8 0</inkml:trace>
  <inkml:trace contextRef="#ctx0" brushRef="#br0">4934 4222 7882,'0'8'163,"2"-2"505,2-6 0,1 5-213,9 0 0,-1 0-239,11-5 1,4-5 24,5 0 1,7-6-175,-2 2 1,3-2 155,1 1-1261,-5-2 597,4 10 441,-11-4 0,5 6 0,-7 0 0</inkml:trace>
  <inkml:trace contextRef="#ctx0" brushRef="#br0">5887 4208 7860,'-8'8'117,"1"5"1,15-12 608,6 4 0,2-4-387,8-1 0,-2 0-162,2 0 0,7-1-367,-2-4 0,2 2-218,-2-6 1,4 1-430,0-2 1,5-1 836,-5 6 0,0 1 0,-4 4 0</inkml:trace>
  <inkml:trace contextRef="#ctx0" brushRef="#br0">6427 4023 7818,'14'2'569,"0"3"0,2-4-328,3 4-128,-3-4 1,11-1-22,-4 0 0,4-6-59,2-3 1,-1 1-277,1-2 1,-1 2-73,0-1 0,-1 3-988,-3 6 1303,-3 0 0,-7 0 0,0 0 0</inkml:trace>
  <inkml:trace contextRef="#ctx0" brushRef="#br0">6470 4194 7818,'0'8'-101,"0"4"0,0-2 640,0 9 0,0 1-4,0 4-379,0 3 0,0-5 157,0 6-257,-7 1-5,6-1 1,-6-1-52,7-3 2,0 3 1,-1-11 82,-4 2 1,3-6-199,-2-3 0,2-4 122,2 4-137,0-6 1,2 2-156,2-10 173,-2-3 1,11-6-33,-4 0 1,-1-6-59,1-4 0,6-3-131,4-1 0,0-1 87,-5 1 1,0 1 157,0 3 0,0-1-37,1 6 0,-6 2 289,1 7-226,-7-3 593,3 12-379,-6-6 1,0 14 253,0 2 0,0 4-157,0 1 0,0 2 199,0 3-357,0 3 0,-5 0 16,1-3 1,-1 2-107,5-2 0,-5 0 55,0-5 1,1-5-233,4 1-460,0-7 416,6 3 0,-3-14-407,7-6 413,-1 0 0,1-11-17,-1 6 0,1-5 75,4 5 0,0 0 58,0 5 0,0 0 16,1-1 1,-1 7 133,0 4 248,7 2 0,-6 4 487,4 2-375,-9 4-186,-4 13 0,-6-1 123,0 4 1,0 3-189,0-3 1,0 1-83,0-1 1,-1 2 32,-4-2 0,2-3-177,-7-2 0,5-4-239,-4 0-229,0-1 0,-6-6-735,1-3 652,6-4 245,-4-1 1,8-6 368,-5-4 0,-1-9 0,-4-3 0</inkml:trace>
  <inkml:trace contextRef="#ctx0" brushRef="#br0">6654 3639 7776,'0'21'1225,"0"1"-1103,0 6 0,0 7-182,0 3 1,-1 3-46,-4 2 1,3-5 104,-2 0 0,2-7 0,2 4 0</inkml:trace>
  <inkml:trace contextRef="#ctx0" brushRef="#br0">7251 3710 8079,'10'8'635,"-1"-3"-414,7 3-28,6-6 1,8 9 33,4-7-5,2 1-178,7-5 1,-1 0-106,1 0 0,-2-1-123,-3-4 1,0 2-413,-10-7 0,-3 7-613,-10-2 651,-1 4 558,-6 1 0,4-7 0,-4-1 0</inkml:trace>
  <inkml:trace contextRef="#ctx0" brushRef="#br0">7266 3838 7750,'-8'-6'-488,"1"3"624,7-7 1,0 6 422,0-6 0,7 7-368,2-2 0,4 4-219,1 1 1,2 1 157,3 4 1,-2 3-30,7 6 0,0 0-247,4 1 90,1-1 68,-1 6 0,-4-4-360,-1 3 180,-5-3-26,2-8 1,-7 4-65,-4-2 0,2-2 52,-6 1 0,0-4 65,-5 5 0,-6-6 43,-4 6 1,-4-5 2,-5 4 1,-5 0 191,-9 6-38,3 5 1,-9-4 241,5 3-170,-5 3 0,9-5-3,-3 7 0,4-5 115,6 5 1,-3-7 76,7 2 256,0-3 108,5-2-392,6 0 0,8-6-235,10-3-40,9-3 9,-3-2 1,12 0-103,0 0 1,9-2 58,10-3 0,2 2-152,3-6 1,4 4 120,-4-5 0,1 6-91,-1-6 1,-9 7-164,-10-2 129,-3 4 60,-1 1 0,-7-5-207,-3 0 0,-10 0 198,4 5-43,-11 0-127,4 0 0,-12 0-555,-4 0 847,-3 0 0,-7 7 0,-2 1 0</inkml:trace>
  <inkml:trace contextRef="#ctx0" brushRef="#br0">7223 4507 7849,'0'15'-129,"0"4"1,0-3 54,0 3 602,0 3-167,0 0-216,0 0 0,0 4-81,0-7 1,0 4-5,0-4 1,0 0-179,0-5 135,0-6 1,0 0-248,0-3 48,0-3 1,0-7 134,0-9-240,0-10 162,0 8 0,2-11-84,2 4 0,0-4 90,5-2 0,0 1-44,6-1 0,4 7 23,0 3 133,0 4 130,-5 0 0,0 7-3,0 4 1,-4 8 185,-1 6 1,-6 9 432,2 5-384,-3-4-149,-2 7 0,0-5 65,0 7 1,0-6-16,0 1 0,0-5-14,0 5 0,-5-12-279,0 2 56,0-2 126,5-5-879,0 0 242,0-7 270,0 0 222,0-7 0,7 0 0,1-8 0</inkml:trace>
  <inkml:trace contextRef="#ctx0" brushRef="#br0">7422 4620 7849,'14'-8'0,"1"4"0,0 1 98,4-2 0,-1 2 220,5-7-196,-5 7 0,7-8-77,-6 6-206,0 0-828,-5-1 331,0 5 379,-6-6 279,-1 7 0,-20 7 0,-3 0 0</inkml:trace>
  <inkml:trace contextRef="#ctx0" brushRef="#br0">7479 4677 7849,'-8'10'-693,"3"-1"1051,4-6-63,1 4-114,6-7 0,2 0 485,6 0-382,7 0 0,1 0-520,6 0 0,-4-5 75,0 0-109,-1 0 0,4 5-316,-3 0 0,1 0 586,-6 0 0,0 0 0,-5 0 0</inkml:trace>
  <inkml:trace contextRef="#ctx0" brushRef="#br0">7820 4492 7849,'0'15'51,"0"4"211,0 0 1,-5 6 294,1-2 0,-3 4-264,3 2 1,2-2-209,-3-4 0,4-2-205,1-7 1,0 0-954,0 0 1073,0-6 0,0-1 0,0-7 0</inkml:trace>
  <inkml:trace contextRef="#ctx0" brushRef="#br0">7280 3312 7925,'0'15'-248,"0"0"395,0 4 0,0 10 688,0 9-581,0-4 0,0 6-215,0-7-156,0-6 167,0 0 1,0-11-53,0 3 1,0-4-4,0 0-362,0-7 161,0-2-94,0-6 0,0-6-465,0-4 519,0-3 1,5-1-30,-1 0 0,6-5-168,-5 0 443,6 0 0,-8-1 0,6-4 0,1 3 0,4 2 0,5-1 0,0 1 0,0 2 0,-5 7 1,0-1 43,1 6 0,-1 1 832,0 4-566,0 0 0,-4 1-11,-1 4 1,-6 4 77,2 10 0,-3-3-16,-2 3 1,-2 2-103,-3-2 0,2-1-248,-6-3 0,1-1 41,-2 0 48,-2-6-446,10 5-20,-4-12-56,-1 6 0,7-12-126,0 0 392,0-12 0,13 7-286,-3-9 1,2 2 95,2-2 1,1 3 182,-1-3 0,0 8 257,0 2 1,0 1 257,1-2-336,-1 4 0,-5 6 749,1 0-384,-1 0-117,-1 6 0,3 2 141,-6 6 0,5 5-39,-6 0 1,1 2 227,-5-2 1,5 1-368,-1 4 0,1 1-279,-5-6 0,0 0-166,0-5 0,0 1-1159,0-1 1377,7-6 0,0 4 0,8-4 0</inkml:trace>
  <inkml:trace contextRef="#ctx0" brushRef="#br0">8360 3696 7870,'-14'0'0,"0"0"0,0 0 197,0 0-97,6 0 0,-5 7 72,4 2 0,-2 4-5,1 1 0,-1 2 31,6 3 1,-4 4 126,4 11 0,-1 2 52,1 7-237,3-1 0,-4 1 140,6-1-419,-6 1-252,4 0 240,-4-7 1,12 4-130,4-7 1,2-6 80,3-8 0,0-10-70,4-4 1,2-4-92,2-1 1,3-11 359,-7-3 0,6-16 0,-3 0 0</inkml:trace>
  <inkml:trace contextRef="#ctx0" brushRef="#br0">8545 3710 7870,'15'0'541,"-8"0"-508,0 0 0,-7 7 146,0 2 0,0 10-150,0 5 1,-5 3 93,0 1 1,-1 1-133,1-1 1,4 1-72,-4-1 215,3-6-103,2 5 1,0-11-213,0 3 293,0-10-95,0 4 169,0-12-196,7 6 0,1-9-124,6-3 1,-5-3-105,1-6 49,-1 0 180,5 0 1,2-2-335,3-3 158,-3-3 63,4-6 0,-5 4-136,-1 0-30,0 7 308,0-10-173,1 11 82,-8-4 186,0 12 0,-7 8 309,0 9-282,0 10 1,0 3-45,0 7 281,-7-1-206,6 7 1,-5-4 292,6 7-375,0-6 1,0 9 54,0-3 0,0 3-6,0 2 0,1-2-38,4-3 0,-4 1-122,4-6 1,-3 5 159,-2-5 1,0-4-1,0-6 0,0-5 48,0 1-86,-7-3-26,6-8 0,-12 3-68,4-7 87,-10 1-78,3-5 1,-6 0-85,3 0 0,2 0 36,-7 0 1,6-2-214,0-2 1,2-4-478,2-6 363,-1-1 178,7 1 1,-3-5-780,7 0 618,-1-6 1,6 9-162,4-3 501,-3-3 0,10 0 0,-4-6 0</inkml:trace>
  <inkml:trace contextRef="#ctx0" brushRef="#br0">8830 4109 7870,'14'7'1152,"0"0"1,0-7-908,1 0-207,-1 0-1,6 0 0,-2-5-171,5 0 0,-5-1-158,1 1 0,-4 2-1079,0-6 1371,-1 5 0,0-2 0,0 6 0</inkml:trace>
  <inkml:trace contextRef="#ctx0" brushRef="#br0">9484 3767 7664,'-8'0'-12,"1"0"99,7 7 1,2-6 104,3 4-160,3-3 1,6-2-225,0 0 302,0 0-50,1 0 28,-1 0-30,-6 0 0,-2 6-16,-6 3 0,0 4-1,0 1 0,-2 7-14,-2 2 0,-4 4 15,-6 2 1,-1-1 59,1 1-56,0-1 11,0 0 1,4-4 13,1 0 1,6-12-77,-2 3 1,3-9-4,2 4 1,7-7 14,2 1 1,4-8-6,1-6 0,5-2-53,0-3 1,4 0-144,-4-4 0,5-2 29,-5-3 1,5-3-132,-5 4 0,4-9-179,-4-1 253,0 6 1,-4 2 113,-1 6 0,0 0 0,-4 10-228,-1-1 336,-6 7 0,3-2 141,-6 10 1,-4 9 228,-1 10 0,-4-1-118,4 6 1,-5-4 134,6 8 1,-6 2 177,5-2-261,1 0-106,4 2 1,-5 0-59,0 3 1,0 1-14,5-5 1,0 5-154,0-1 1,0-3 78,0-2-1,0-3-117,0-2 1,0-6 62,0-3 23,0-3 1,-1-3 216,-4-4-164,3-2-67,-10-7 0,9-2 21,-7-3 0,5 2-65,-4-6 0,4-6-179,-4-4 1,4-4-42,-4 4 0,4-6-298,-5 1 0,7-3-228,-2-1 1,-1-1 30,1 1 752,1-1 0,-3 1 0,-1-1 0</inkml:trace>
  <inkml:trace contextRef="#ctx0" brushRef="#br0">9555 3739 7838,'0'-8'-82,"6"-5"1,-4 5-31,2-6 1,0 0 98,0 0 1,-2 0 330,3-1-202,3 1 103,-7 0-203,12 0 179,-12 0-98,12 6 0,-10 1 50,7 7-42,-7 0 1,5 2-3,-4 3 1,-2 3-121,3 6-1,-4 0 0,4-5 37,0 1 0,1-1-41,-1 6-53,-4-7 1,6-1-404,-7-2-130,6-3-323,-4 4 931,4-6 0,0 0 0,2 0 0</inkml:trace>
  <inkml:trace contextRef="#ctx0" brushRef="#br0">10095 3668 7878,'0'14'0,"2"-4"98,2-1 0,0 0 191,5 6 0,-4 0 237,4 4-171,1-3-267,4 11 1,-1-5-42,-4 7 1,2-1 49,-6 1 0,0 1-121,-5 3 1,0-2 82,0 7 1,0-5-11,0 5 1,-7-5-22,-2 5 1,-9-1-156,-1 1 0,-6-4-194,1-5 203,4-7-73,-7-2 1,7-7-127,-4-3 1,2-4-61,3-6 1,3-13-216,-3-6 0,8-8 592,1-6 0,1-9 0,-5-9 0</inkml:trace>
  <inkml:trace contextRef="#ctx0" brushRef="#br0">10195 3369 7878,'9'0'418,"1"0"-203,-1 0-53,5 0 1,-4 8 67,-1 6 0,-4 1 43,4 4 0,-4 1-13,5-1 0,-7 5-67,2-5 1,1 0-70,-1-5 1,-1 2-210,-4 3 96,0-4 62,-6 6 0,3-12-536,-7 1 239,1-1 65,-5 6 1,1-6-31,4 1 0,-4-7 78,3 1 1,3-2 65,-3-2 101,7 0 189,-3 0 0,7 0 276,4 0-290,-4 0-65,12 0 1,0 0-235,6 0-32,6 0 62,-3-6 1,7 4-203,-1-3 0,7-1 206,3 1 34,3 1 0,-5 4 0,-1 0 0</inkml:trace>
  <inkml:trace contextRef="#ctx0" brushRef="#br0">11289 3668 7724,'0'14'-51,"0"0"0,0 0 488,0 1 0,0 5-128,0 4-102,7 3-82,-6 1 0,6-1 16,-7-3 19,0 3-82,0-12 1,0 6-50,0-7 104,0 0-228,0 1 139,0-8 1,0-2-97,0-10 1,0-4-406,0-10 228,0-3-52,0-13 1,11-1-388,3-7 424,3 1 25,4-1 0,-1 2-107,4 3 0,3 3 285,-3 7 0,-4 6 166,-1 3 0,-3 4-118,-2 6 145,0 3 0,-1 17 488,-4 3-442,-2 10 1,-7-2 74,0 6 332,0 1-178,0-1-179,0 0 0,-2-4 101,-3 0 0,4-2-168,-4 2 0,3-4 175,2-6-153,-6 1-352,5-1-422,-6-6 329,7-8 22,0-2 0,0-17-512,0 0 547,7 0-107,-6-8 1,12 1-214,-4-8 1,4 1 217,1 5 1,5-1-37,0 1 1,5 6 160,-5 3 0,1 5 291,-1 4 1,-8 4 687,3 6-621,-2 0 1,-3 8 799,0 6-498,-5 7-314,2 7 1,-6-1 459,0-3-366,0 2 0,0-4-26,0 7 1,-5-1-133,0 1 0,1-6 137,4 1 1,0-5-25,0 5 0,-2-7-1024,-3 2 390,4-3 138,-5-2 263,6-6 0,0 5 0,0-5 0</inkml:trace>
  <inkml:trace contextRef="#ctx0" brushRef="#br0">11972 3710 7859,'0'8'-314,"0"5"1,-7-5 0,0 6-1</inkml:trace>
  <inkml:trace contextRef="#ctx0" brushRef="#br0">11886 3924 7859,'0'8'190,"0"4"-97,0-10-23,0 4 0,5-4 257,0 2-47,6-2-114,-3 4-166,0-6 0,11 0 0,-3 0 0</inkml:trace>
  <inkml:trace contextRef="#ctx0" brushRef="#br0">12171 3597 8028,'5'-10'530,"-1"1"1,9 6-474,1-2 0,2 2 166,8-2-3,-1 3-203,12-10 1,-5 4-150,3-6 0,2-1 4,-2 1 0,-4 0-231,-6 0 1,-5 4 267,1 1 1,-8 4-27,-2-4 1,-4 4-1196,4-5 1312,-5 7 0,2-3 0,-6 6 0</inkml:trace>
  <inkml:trace contextRef="#ctx0" brushRef="#br0">12413 3384 7836,'-2'-13'-591,"-3"3"812,4 4 929,-6 0-804,7 4 0,2 2-131,3 10 1,-2 9 45,6 4 1,-6 10 74,2 5 1,-3 3-21,-2 2 0,0 6-93,0 3 1,0 3-133,0 2-865,-7 0 772,6 0 0,-10-6-146,6-4 1,0-4-28,5-5 1,-4-8-239,-1-7 0,0-10 39,5 1-186,0-9-185,0 1 174,-6-18 1,4-3 430,-3-8-225,4-4 0,-1-2 365,-2-9 0,2-3 0,-11-1 0,5-1 0</inkml:trace>
  <inkml:trace contextRef="#ctx0" brushRef="#br0">12370 3639 7834,'0'15'1013,"0"-7"-813,0 4 0,-2-2-105,-2 9 0,-4-2 30,-7 7 1,0-1-179,-4 6 0,1-1-137,-5 1 1,4-1 149,-5 1 0,7-6-686,-2 1 358,9-13 144,-2 8 224,10-18 0,-11 6 0,5-7 0</inkml:trace>
  <inkml:trace contextRef="#ctx0" brushRef="#br0">12427 3597 7836,'14'6'75,"0"2"39,0 6 0,-4 0 123,-1 1 1,-1-1 388,2 0 0,1 0-634,-6 0 1,4 1 42,-4-1 0,6-5-806,-2 1 364,-2-7 160,5 3 1,-9-6-113,7 0 1,-5-6 358,4-3 0,-6-4 0,4-1 0</inkml:trace>
  <inkml:trace contextRef="#ctx0" brushRef="#br0">12640 3270 8429,'0'14'781,"0"0"0,5 5-906,-1 0 40,1 0-64,-5 2 1,5-6-105,0 4 0,6-8-110,-2-1 0,4-7-1036,1 2 1399,-6-4 0,11-7 0,-3-2 0</inkml:trace>
  <inkml:trace contextRef="#ctx0" brushRef="#br0">12796 3341 7836,'-14'14'5,"-5"5"55,0 0 1,-1 2 113,1-3 0,3-2-99,-3 3 1,3 0 134,2-5 0,1 4 237,4-9 0,3-2-237,6-1 0,6-6 13,3 0 1,6 0-1,4 0 0,-4-5-252,4 0 0,2-4-230,-2 4 0,1-4 62,-1 4 0,-3-4-1740,3 4 1379,-3 0 174,-2 5 180,-6-6 145,5 4 71,-12-4 1,4 6-11,-10 0 1,2 1-25,-6 4 0,-1-2 13,-4 7 0,0-5 4,-1 4 0,3 0 11,2 6 79,-2-1-94,4 0-6,0 0 235,2 1-216,6-8-44,0 0 1,6-7 3,3 0 0,-1 0-45,2 0 1,-1 0-143,5 0 1,-4 0 80,-1 0-25,-5 0-175,2 0 342,-6 0 0,-6 6 0,-2 2 0</inkml:trace>
  <inkml:trace contextRef="#ctx0" brushRef="#br0">12754 3668 7836,'-16'22'-62,"-3"-3"1,3 1-32,-3-1 0,3 0 589,2-4-31,0-1-308,6 0 1,2-5 199,6 1-147,0-7-78,0 3 1,1-6-77,4 0 1,8-6 3,6-3 1,4-4-193,-4-1 0,7 0 80,-3-1 1,4 1-65,2 0 1,-3 1-528,-2 4 0,-3-2-8,-7 6-176,0 0 398,-6 5 429,-2 0 0,-25 0 0,2 0 0,-18 0 0</inkml:trace>
  <inkml:trace contextRef="#ctx0" brushRef="#br0">12754 3668 7836,'0'-14'-1664,"0"-1"1840,0 1-3,0 0-72,0 0 0,1 1 97,4 4 141,-3 2 1,4 9-64,-6 3 1,0 4 126,0 10 1,0-2-20,0 7 0,0 5 22,0 4 0,0 6-55,0-1 1,0 3-142,0 2 0,-5-2-51,0-3 0,1 1 64,4-5 1,-5 2-387,0-8 1,1 2 181,4-11 1,0-5-1227,0-4 163,0-7-352,0 3 541,0-6 0,1-6 855,4-3 0,-4-10 0,6-3 0</inkml:trace>
  <inkml:trace contextRef="#ctx0" brushRef="#br0">12967 3568 7836,'8'0'1404,"5"-1"-1163,-4-4 0,5 2-37,5-7 0,3 6-161,7-6 0,-1 1 67,1-6 0,1-3-186,3-1 1,-5 0 96,1 4 0,-6 1-718,-4 0 1,-8 4 136,4 1-579,-11 6 1139,3-3 0,-14 12 0,-1 2 0</inkml:trace>
  <inkml:trace contextRef="#ctx0" brushRef="#br0">13195 3369 7836,'1'-8'0,"4"4"46,-4 2 0,6 8 118,-7 4 0,0 4 224,0 5 1,0 5-46,0 9 1,0-1 67,0 5 0,0 1-38,0 5 1,0 1-95,0 4 0,0 2-253,0 7 0,0-2 73,0-3 1,0 2-320,0-6 0,0-3 175,0-7 0,0-3-553,0-7 1,0-5 316,0-5 0,-2-3-584,-3-6 408,4-3 0,-7-13-95,3-8 1,2-2 155,-6-11 0,5 1 396,0-11 0,-11-6 0,0-7 0</inkml:trace>
  <inkml:trace contextRef="#ctx0" brushRef="#br0">13166 3526 7836,'0'14'753,"0"0"-308,0 0 0,-2 5-88,-2 0 1,-4 5-251,-6-5 0,-1 5 12,1-5 1,0 4-160,0-4 0,0 5-517,-1-5 1,1 0 343,0-5 1,1 0-1250,4 0 1462,-4-6 0,12 5 0,-6-5 0</inkml:trace>
  <inkml:trace contextRef="#ctx0" brushRef="#br0">13138 3767 7836,'19'-12'-330,"0"2"1,4-2 126,-4 2 0,5 2 478,-5-1 0,0 6 47,-5-2-273,0 3-119,-6 2 0,-2 2-243,-6 3 1,0-2-99,0 6 1,-11 5 410,-3 5 0,-10 7 0,2-4 0</inkml:trace>
  <inkml:trace contextRef="#ctx0" brushRef="#br0">13052 4009 7639,'-8'8'788,"2"-2"1,17-12-595,3-4 0,10-4 16,0-5 1,3 3-537,1-2 0,1-3-107,-1 2 1,0-5 432,1 5 0,6-6 0,1 3 0</inkml:trace>
  <inkml:trace contextRef="#ctx0" brushRef="#br0">13578 3398 7853,'0'14'-131,"-1"0"-17,-4 0 0,3 1 314,-2-1 0,2-5 1,2 1 749,0 1-1341,6-5 0,7 0 7,6-6 0,0-1-110,-5-4 0,5-3 528,0-6 0,0-7 0,-5-1 0</inkml:trace>
  <inkml:trace contextRef="#ctx0" brushRef="#br0">13792 3369 7853,'-15'19'-144,"1"0"0,-5 2 144,0-2 0,-6-2 0,1 7 0,-3-2 354,-1 2 0,-2 1-75,-3-6 0,3 4-381,-3-4 0,4 0 64,6-4 0,2-7 179,7-4 67,6 4 3,-5-6 0,13 4-183,0-6 1,8-2 43,11-2 0,0 1-126,9-7 0,-1 1 94,11-6 0,2 1-312,7 0 0,-3-5 144,4 0 0,-10-1-413,-5 1 0,-5 3 200,-4-3 1,-5 3 340,-10 2 0,4 0 0,-5-1 0</inkml:trace>
  <inkml:trace contextRef="#ctx0" brushRef="#br0">13706 3256 7853,'0'15'0,"0"4"0,0 3 398,0 7 0,-1 7-5,-4 7 1,-1-2-53,-4 2 0,-1-1-153,6-4 1,1-3-88,4-2 1,0 0-439,0-4 0,0 1 243,0-11 1,0 0-711,0-5 0,1-2 126,4-2 678,-3-4 0,4-12 0,-6-2 0</inkml:trace>
  <inkml:trace contextRef="#ctx0" brushRef="#br0">13578 3583 7853,'0'14'72,"0"0"0,0 2 272,0 3 0,-4-3-60,-1 2 1,0-2-425,5-2 0,0-4-2,0-1-81,0-5 0,2 2 88,2-6 0,4 0-79,7 0 0,-1-5-1,0 0 0,0-6-44,0 2 0,5 1 392,0-1 1,2 1-109,-2-2 0,-2 2 195,7 4 0,-7 2-101,2-3 0,-3-1 35,-2 1 1,1-1-105,-1 1 0,-5 4-47,1-4-171,-7 3-475,3 2-215,-6 0 858,-6 0 0,-2 0 0,-6 0 0</inkml:trace>
  <inkml:trace contextRef="#ctx0" brushRef="#br0">13721 3654 7562,'0'8'-873,"0"-2"1580,-7-6-138,6 0-581,-6 0 207,7 6 25,0-4-117,0 4 0,-1-1 105,-4 0-92,3-1 0,-5 1-28,2 0 1,3 6 158,-3-2 0,-1 4-62,1 1 0,-6 7 126,2 2 0,1 4-149,-1 2 0,4-2-106,-5-4 0,7 2 12,-2-6 0,4 0-151,1-4 1,0-1 71,0 0 1,0-4 88,0-1 1,6-1-31,4 1 1,2 2-13,2-6 0,2 5-193,3-6 0,-1 3-48,5-3 1,-4-2-181,5 3 1,-7-4 139,2-1 0,2-6-30,-2-3 0,-5-3-232,-5 3 0,-4-4 144,5 4 0,-7-4-76,2-1 1,-4 0 438,-1 0 0,0-2 0,0-3 0,-1 3 0,-4-3 0,-3-3 0,-6 0 0</inkml:trace>
  <inkml:trace contextRef="#ctx0" brushRef="#br0">13834 3838 7848,'-14'0'-217,"1"2"268,4 3 0,-4 7 63,4 7 1,-4 5 69,-1-5 1,0 5-273,0-5 0,4 0-2,1-5 0,-1 0-6,-4 0 0,4-4 133,1-1-55,-1-6 1,-4 4-284,0-7 158,6 0 1,-3-2 38,6-3 0,1-3 33,4-6 1,1 0 46,4 0 1,-2-5 40,7 0 1,-1-6 5,5 1 1,5 2 31,0-2 0,2 2-63,-2-2 1,-4 4-634,4 6 641,-3-1 0,-2 1 0,1 0 0</inkml:trace>
  <inkml:trace contextRef="#ctx0" brushRef="#br0">13962 3298 7848,'13'-6'397,"-4"6"0,-2 13-43,-7 10 1,0 4-136,0 2 0,-7 4-8,-2 0 1,-4 10-89,-1-6 1,0 1 15,0-9 0,4-1-180,1 1 1,5-7-719,0-3 563,2-10-196,2-3 0,0-7 159,0-4 1,6-3-12,4-6 0,-2 0 91,1 0 1,-4-1 118,5 1 0,-1 0-70,5 0 1,0 1 144,1 4 0,-1-2 56,0 6 0,0 0-35,1 5 0,-1 0 287,0 0 0,-1 2-138,-4 2 0,-3 6 63,-6 9 0,0-2-60,0 7 1,-1-2-64,-4 2 0,-3 3 67,-6-4 1,3-1-186,-3 2 0,3 0-521,-8 4 0,3-1 258,2-3 0,1-4-491,4-5 0,-4-3 319,3-2 0,3-4-401,-3-6 803,7 0 0,-10 0 0,5 0 0</inkml:trace>
  <inkml:trace contextRef="#ctx0" brushRef="#br0">13905 3725 7848,'10'-5'-145,"-1"0"684,1 0 0,6 12-64,3 2 0,-4 4 40,4 1 1,-3 5-333,-2 0 1,5 2-261,0-2 1,7-4-1805,-3 4 1881,4-3 0,2-8 0,-1-2 0</inkml:trace>
  <inkml:trace contextRef="#ctx0" brushRef="#br0">14474 3113 7812,'8'-6'0,"5"4"0,-10-4 0,5 8 0,-2 2 0,0 9 0,-1 6 0,-3 6 0,2-1 0,-2 3 0,-2 1 0,0-1 0,0-3 0,0 1 448,0-6 239,0 0-671,0-5 1,-2-4-330,-2-1-151,2-6 1,-6-3 216,3-9 0,4-4-150,-4-1 1,4-2 181,1-3 0,1 2 215,4-7 0,-2 2-10,6-2 1,1 4-75,4 6 1,0 4 94,1 1 0,-1 6-26,0-2 0,5 3 215,0 2 0,-2 2-51,-7 3 0,1-2 53,-6 6 1,-1 1-67,-4 4 1,0 0-130,0 0 1,-6 1 56,-3-1 1,-4-5-132,-1 1 1,-1-2 64,1 1 0,0-1-14,0-3 0,0-4-133,-1 4 143,1-3-45,0-2 30,6 0 21,2 0 1,7 0-7,4 0 0,3 0-77,6 0 0,7-2-30,2-3 1,4 2-177,2-6 0,-1 1 289,1-2 0,-3 2 0,-2 4 0,-10 2 0,-1-4 0,-5 6 0</inkml:trace>
  <inkml:trace contextRef="#ctx0" brushRef="#br0">14375 3540 7812,'-21'6'0,"5"1"-566,-3 2 468,3 4 424,2-12 0,13 6-203,5-7 0,14-2-273,6-3 1,7-3-84,2-6 1,2-5 136,-2 0 0,4-1-163,5 1 1,1 3 99,-1-3 1,-5 5 24,-4 4 0,-9 4 134,-5 6 0,-4 0 0,0 0 0</inkml:trace>
  <inkml:trace contextRef="#ctx0" brushRef="#br0">14503 3611 6847,'0'9'222,"0"1"0,0-1 144,0 6 0,0-6-291,0 1-47,0-1 1,-2 4-83,-3-4 1,4-1 2,-4-3-262,-3-4 24,6 6 1,-4-14 127,6-2 0,0 1-62,0-1 0,2-1-1,2-4 1,4 0 223,7-1 0,-1 1 0,0 0 0,2 4 0,3 1 0,-3 6-2,2-2 1,3 4 24,-2 1 0,0 1 133,-5 4 1,0-2-3,1 6 0,-8 6 145,-2 4 1,-3 0-28,-2-5 0,-7 0 11,-2 0 1,1 0-58,-1 1 0,-1-3-82,-4-2 1,0 1-106,-1-6-212,1 6 1,0-10-69,0 4 1,4-5 123,1-5 0,6 2-365,-2-6 1,3-1 200,2-4 1,0 0 89,0-1 0,0 1 191,0 0 0,2 5 0,3-1 0,-2 7 0,6-2 0,-5 10 0,0 4 0,-2 6 0,-2 4 0,0 3 0,0 6 0,0 5 0,0 0 0,0 1 456,0-6 1,0 1-103,0-1 1,0-4-278,0-1 1,-2-7-121,-2-2 1,0 1 104,-5-6-286,6-3-16,-10 1 187,5-14 0,-4-2-155,2-10 1,4 3 53,6-3 0,0-1 65,0 1 1,4-5 7,1 5 1,6 2 182,-1 7 0,2-1-56,3 6 1,-1-4 43,0 4 0,5 0 239,0 5-194,0 0-42,-5 7 1,-6 1-35,-3 6 1,-5 0 129,-5 0 0,-3 5-80,-6 0 0,-2 0 61,-3-5 1,3 1-43,-3-1 1,4 0 32,0 0 1,6-1 143,-1-4 0,7 4-105,-1-4 0,2-1 124,2 2-167,0-7 1,6 3-79,4-6 1,9 0 96,4 0 1,9-1-509,1-4 0,7 2 32,-2-7 1,3 2-470,1-1 769,-14-1 0</inkml:trace>
  <inkml:trace contextRef="#ctx0" brushRef="#br0">1038 5886 7910,'15'1'-549,"-1"4"1,0-4 960,0 4 1,0-3 0,1-2-144,-1 0 1,0 5-244,0-1 0,-1 3 211,-4-3 1,2 0-53,-6 5 1,0 0-39,-5 6 1,0 0-174,0 4 0,-6-1 167,-4 5 0,-2 1-226,-3 5 0,1-1 79,0 0 0,-5 1-31,0-1 1,0 6 58,5-1 1,4-6-118,1-8 1,6-4 104,-2 0 67,3-1 1,9-6 64,2-4 0,5-4-117,5-4 1,-1-4-82,5-6 0,1-1 91,5 1 1,-1-2-451,0-3 1,1 4 173,-1-4 0,-6 3-494,-3 2 0,-4-1 44,-6 1 691,-3 6 0,-6-4 0,0 4 0</inkml:trace>
  <inkml:trace contextRef="#ctx0" brushRef="#br0">967 5715 7958,'-23'2'-209,"-1"2"1,5 6 138,-5 9 1,7-2 620,-2 7 0,3 1-137,2 8 1,4 2-342,1 3 0,6 5 67,-2-1 1,3 1 85,2 4 0,2 4-195,3 1 1,4 3 137,10 2 1,-1-6-130,5-4 1,1-4 64,4-5 0,-2-5-159,2-10 1,-3-2 94,9-7 1,-3-6-100,2-3 1,-1-5 14,6-5 0,-5-4 23,5-10 1,1-5-11,9-9 1,-4-4 56,3-5 1,-9-2 2,-4-4 1,-6 2-8,-4-6 0,-4 6-264,-6-1 1,-6 8 62,-3 1 1,-3 1 238,-2-1 1,-7 4-191,-2 5 1,-10 2-159,-5 4 1,-4 2 35,-5 7 0,-4 6 133,-5 3 1,4 5-304,0 5 1,8 3 420,1 6 0,1 7 0,6 1 0</inkml:trace>
  <inkml:trace contextRef="#ctx0" brushRef="#br0">2019 6412 6585,'0'-8'548,"0"1"-260,0 7 72,0 0-241,7 0 69,-6 0-54,6 0-203,-7 0 26,0 0-681,6 0 724,-5 0 0,12-6 0,-5-2 0</inkml:trace>
  <inkml:trace contextRef="#ctx0" brushRef="#br0">3967 5658 7856,'-8'6'168,"2"2"-166,6 7 0,0 5 17,0 4 1,0 3 184,0 1 0,0 7 335,0 3 0,0 3-123,0 1 0,0 1-159,0 0 0,-5-1-136,0 1 1,-1 0 71,1-1 1,2 1-111,-6 0 0,4-7 157,-4-3 1,5-4-273,0-6 0,2-2-81,2-7 61,0 0 1,0-4 187,0-1 1,6-6-12,4 2 1,3 1 64,1-1 0,5 0-101,0-5 0,6 1-76,-1 4 0,2-3 115,3 3 1,-1-4-412,1-1 1,-1 0 158,1 0 1,-6 0-569,1 0 0,-5 0 318,5 0-1,-7 0 87,2 0 1,2-5 287,-2 1 0,0-7 0,-5 3 0</inkml:trace>
  <inkml:trace contextRef="#ctx0" brushRef="#br0">4536 6014 7946,'14'0'58,"2"0"1,3 0 0,-2 0 630,7 0 1,-2-2-205,2-3 1,1 4-768,-6-4 1,2 2 139,-3-2 0,-6 3-1288,2-2 814,-3 2 616,-3 2 0,-2 0 0,-6 0 0</inkml:trace>
  <inkml:trace contextRef="#ctx0" brushRef="#br0">4593 6170 7946,'-7'8'458,"6"0"-135,-4-4-286,4-2 1,7 9 770,3-6 0,6 0-254,4-5 0,-2 4-585,7 1 1,-5 0 44,4-5 0,1 0-967,4 0 1,1-2 952,-1-3 0,1-2 0,-1-8 0</inkml:trace>
  <inkml:trace contextRef="#ctx0" brushRef="#br0">5446 6028 9697,'16'0'330,"3"0"1,4 0 0,10 0-239,5 0 1,8 0 67,2 0 1,4-2-141,-5-3 0,-4 4 65,-5-4 1,-7-1-1068,2 1 1,-4 0 83,-5 5 898,-4 0 0,-6-6 0,1-2 0</inkml:trace>
  <inkml:trace contextRef="#ctx0" brushRef="#br0">6157 5871 7943,'14'0'-209,"0"0"0,0 0 410,1 0 1,7 0 370,6 0 0,2 0-442,8 0 1,-5 0 60,5 0 0,-2-4-312,2-1 0,-3 0 78,-6 5 0,-6-1-599,1-4 0,-11 3 116,1-2 526,-3 2 0,-3 2 0,-2 0 0</inkml:trace>
  <inkml:trace contextRef="#ctx0" brushRef="#br0">6228 6042 7956,'0'19'-289,"0"0"0,0 1 417,0-1 1,0 0 284,0 10 0,-2-4-175,-3 8 0,2 2-57,-6-2 0,1 3-115,-2-7 0,-2 2 88,2-7 0,2-2-193,-1 2 0,6-11-7,-2 1-216,4-3 93,-6-3 183,6-2 1,-6-12-188,7-4 0,7-4 17,2-5 0,4 2-201,1-7 1,6 0 126,4-4 0,3-5-150,1 0 1,1-1 64,-1 6 1,-1 1 314,-3 3 0,-4 4 26,-5 6-174,-1 6 951,0 1-614,-6 7 0,-2 2 344,-6 3 0,0 3-189,0 6 1,-6 5-39,-4 0 0,3 5-81,-3-6 1,2 3-48,-1-2 0,-2-8 71,6 3-327,0-3 0,5-1-716,0-1 614,0-6 0,7-3-128,2-9 1,4-4 123,1-1 0,2-2-42,3-3 1,-4 4 7,4-4 1,2 3 56,-2 2 0,0-1 98,-5 1 0,0 6 182,0 4 1,1 2-143,-1 2 0,-6 6-29,-3 4 0,-4 4 879,-1 5 1,0 3-351,0 6 0,0 1-170,0-1 0,-1-4-95,-4 0 0,2-5-160,-7 4 1,5-5-279,-4 1 1,4-4 142,-4 0 1,4-3-552,-4-2 1,4-2 310,-5-4 1,6-2-1086,-6 3 670,7-10 738,-10-3 0,5-12 0,-6-3 0</inkml:trace>
  <inkml:trace contextRef="#ctx0" brushRef="#br0">6470 5360 7924,'7'0'293,"0"6"344,-7 3 0,0 10-187,0 5 0,-2 8-272,-3 1 1,2 2-151,-6-2 0,6-3-181,-2 3 1,3-3-770,2-2 0,0 1 192,0-1 730,0-6 0,7-1 0,1-7 0</inkml:trace>
  <inkml:trace contextRef="#ctx0" brushRef="#br0">7124 5530 7935,'-15'0'0,"6"2"109,-1 3 0,7-2 97,-2 6 1,5-4-25,5 4 1,3-4-32,6 5 0,7-7-10,3 1 1,-1-2 47,6-2 1,1 0-30,8 0 0,4-6-326,1-4 0,0 2 114,4-1 0,-9 6-544,-5-2 0,-9 3-218,-5 2 394,-4 0 0,-7 2 420,-3 3 0,-16 3 0,-5 6 0</inkml:trace>
  <inkml:trace contextRef="#ctx0" brushRef="#br0">7109 5630 7935,'-14'0'359,"0"0"-271,6 0 1,3 6 62,10 3 0,3 4-218,6 1 0,0 1 48,1-1 0,5 0 121,4 0 1,-2-4-178,2-1 1,-2-6 68,1 2 0,3-2-117,-7 2 0,4-3-77,-4 2-184,0-2 295,-5 4 1,-6 2 62,-3 6 1,-5-1 31,-5-4 0,1 6 7,-11-1 1,3 0 170,-12 5 0,2-2-60,-2 2 0,-3-3 20,4 3 1,-4 2-47,-2-2 1,1 0 1,0-5 0,-1 0-11,1 0 1,1-1 9,3-4 1,4 2 163,5-6-36,1 6 1,6-8-211,3 7 1,5-7 70,5 2 0,9 1 22,10-1 0,5-1 13,4-4 1,-2 0-233,7 0 1,0-1 80,5-4 1,1 2 37,3-6 0,-1-1-356,6-4 0,-6 4 151,2 1 1,-10 4-352,-5-4 1,-10 6 212,-4-2 1,-9 5-679,-5 5 1011,-4-4 0,-7 18 0,-2-3 0</inkml:trace>
  <inkml:trace contextRef="#ctx0" brushRef="#br0">6981 6326 7929,'0'15'-653,"0"-1"465,0 0 0,0 2 698,0 3 1,0-2-146,0 7 1,-4-7-163,-1 2 1,-1-2-49,1 2 1,2-3-102,-7 3 0,7-3 25,-2-2 0,-1-4-246,1-1-243,-6 1 270,3 4 67,0-6 0,0-2-120,4-6-157,2 0 244,-4-6 0,11-2-46,-1-6 1,7-2 33,-1-3 0,9 2-115,4-7 1,0 2 114,0-2 1,-1-3 24,2 3 0,1 4 133,-6 1-150,0 3 675,-4 8-306,-8 2 1,0 9 104,-7 7 1,0-1-45,0 10 0,-5 2 87,0-2 1,-1 4-76,1-4 0,4 6-8,-4-1 0,-1-2-216,1 2 0,0-7 108,5 2 0,0-3-517,0-2 0,0-4-509,0-1-679,0-6 579,0 4 0,5-9 94,0-3 816,6-2 0,-10-8 0,6 1 0</inkml:trace>
  <inkml:trace contextRef="#ctx0" brushRef="#br0">7223 6440 7929,'21'-6'0,"2"-4"0,-1-2 0,2-3 0,-2 6 0,2-1 0,-4 7-536,-5-1 1,-6 2-72,1 2 374,-7 0 0,2 6 233,-10 4 0,-3-2 0,-6 1 0,-7 1 0,-1 4 0,-6 0 0</inkml:trace>
  <inkml:trace contextRef="#ctx0" brushRef="#br0">7251 6511 7929,'-12'14'-686,"2"1"0,-1-6 466,7 1 697,-1-7 1,5 5-145,0-4 0,1-2 78,4 3 1,8-9-409,6 0 1,6-6 101,-1 6 1,9-8-414,5 3 1,-3 1 210,-2-1 1,0 5-521,-5 0 1,2-3 616,-11 3 0,0-1 0,-5 5 0</inkml:trace>
  <inkml:trace contextRef="#ctx0" brushRef="#br0">7635 6298 7925,'8'6'-632,"-1"7"632,-7 6 0,0 6 0,0-1 0,-5 3 782,0 1 1,-4 0-427,4 1 0,-1-2-511,1-4 0,3-2-480,-2-7 1,2 0 53,2 1 486,0-7 95,0-2 0,0-6 0</inkml:trace>
  <inkml:trace contextRef="#ctx0" brushRef="#br0">7095 5203 7910,'0'-9'-849,"0"-1"1038,0 7 239,0-3-472,0 6 0,0 6 100,0 4 0,0 7 220,0 2 1,0 6-109,0-1 1,-1 1-62,-4-1 1,3 1-85,-3-6 0,4 0 87,1-5 1,-2-1-271,-2-4 216,2 4-165,-4-11 0,6 2-145,0-8-14,0-4 0,4-11-41,1 0 0,5 0 112,-6 5 1,7-1 43,-1 1 1,3-3 34,1 3 0,0-4 135,0 9 1,-4 1-194,-1-2-77,1 7 152,4-9 1,0 10 67,0-3 64,-6 4 1,-2 2 8,-6 4 1,0-2 141,0 7 1,0-1 56,0 5 0,0-4 424,0-1 0,-6 1-347,-3 4 0,2 0-229,3 0 0,-3-4-66,3-1 1,-3-6-271,3 2 29,2-3 190,-4-2 1,12-7-288,3-2 1,4-4 84,1-1 0,-3 0 46,4 0 1,-9-4 65,8 4 0,-3-3 155,3 7 1,1 2 35,-1-1 254,0 6-125,0-4 1,0 7-130,1 0 0,-6 7 663,1 2-475,-7 4 0,8 6 78,-6 0 1,-1 0-48,-4-5 1,0 0-218,0 0 1,0 1 58,0-1 1,0 0-93,0 0 0,0-4-576,0-1 1,0-4 63,0 4 472,0-5 0,7 2 0,1-6 0</inkml:trace>
  <inkml:trace contextRef="#ctx0" brushRef="#br0">8147 5416 7744,'-8'0'760,"2"7"-538,6 2 1,0 9-78,0 1 0,0 7 90,0 3 0,0 7-2,0 12 0,0-3-43,0 8 0,0-1-3,0 5 1,-6-1-143,-4 1 0,2-5-8,-1 1 1,4-8 28,-4 3 0,4-9 97,-5-1 0,6-6-80,-6 1 1,2-5 38,-1-4 1,1-3-195,3-7 0,4-5-101,-4 1-111,-3-7-473,6 3 1,-4-12 377,6-4 0,6-2-244,4-2 0,4-7 623,5-3 0,3-9 0,7-3 0</inkml:trace>
  <inkml:trace contextRef="#ctx0" brushRef="#br0">8417 5573 7745,'7'-14'-787,"-4"1"561,6 4 1128,-6-4-602,10 11 1,-11 2-253,2 10 1,-2 2 44,-2 3 1,0 5 24,0 4 1,0 3-33,0 1 0,-5 1-13,1-1 1,-6-1-63,5-3 0,-1 1 174,1-6-265,4 0 0,-6-10 113,7 1-93,0-7 46,7 3 1,-1-12-12,3-4 1,4 2-23,-3-1 1,2-2-135,2-8 0,2-2-278,3-2 0,2-9 167,2 4 0,3 1 45,-7 3 1,0 7 58,-5-2 0,-5 8 378,1 1-207,-7 7 1,3 3 265,-6 10 0,0 4-73,0 5 0,-6 3 83,-4 6 0,3 1 218,-3-1 0,5 2-153,-4 3 0,4-1 53,-4 6 0,4-5-114,-5 5 1,3-2-288,-3 2 0,2-3 135,3-7 0,4-1-236,-4-3 0,-1-4 72,1-5 0,-1-7 123,1-4 1,2-2 69,-7-2 1,6 0-89,-6 0 1,1 0-96,-6 0 0,1-6 99,0-4 0,0 2-192,0-1 0,-1 1 76,1-2 1,1-2-102,4 2 0,-2 2-98,6-1 0,0-1-213,5-4 0,2 0-248,3 0 0,4 0 720,10-1 0,-3-5 0,5-2 0</inkml:trace>
  <inkml:trace contextRef="#ctx0" brushRef="#br0">8673 5871 7960,'8'7'0,"0"-6"991,-3 4-571,3-3 0,6-2-277,0 0 0,5-5-84,0 0 1,0 0-270,-5 5 0,5-4-422,0-1 0,0 0 332,-5 5 1,1 0-896,-1 0 1195,-6-6 0,4 4 0,-4-4 0</inkml:trace>
  <inkml:trace contextRef="#ctx0" brushRef="#br0">9043 5615 7921,'14'-4'-41,"0"-1"1,-4-6 96,-1 1 0,1 3 114,4-3 0,0 2-164,0-1 0,1-2 83,-1 6 1,0 0-259,0 5 1,-4 0 41,-1 0 0,-4 0 166,4 0 1,-5 7 41,0 2 1,-8 10-31,-6 5 0,-4 7-8,-5 2 1,3 5 0,-3-5 1,3 2 97,2-2 1,6-9-55,4 0 1,-3-7-61,3-3 4,-1 1 0,6-8-90,4-2 1,-2-3 52,7-2 1,-2-2-123,1-3 1,5-2-158,1-8 1,-1 0 86,5-4 0,3 1-7,2-5 1,1 0 4,-1 0 0,2-4-95,-2 3 1,1 2 83,-1-2 0,-2 7 237,-3-2 0,-8 8 217,3 2 259,-3 5-17,4-2-290,-7 6 1,-1 2 191,-2 2 1,-3 4-106,3 6 0,-4 5 51,-1 0 0,0 7-85,0-3 0,-5 4-202,1 2 0,-3-1-6,3 1 1,0-1-104,-5 0 0,4 6 71,-4-1 1,4 0 31,-5-5 1,3 1-63,-3-1 0,-3-1 72,4-3 1,1-4 140,-1-6 1,-1 1-30,-4-1 1,4-5 105,1 1-247,-1-7-123,-4 3 1,2-12 46,2-3 1,4-4-151,6-1 1,0-2-457,0-3 0,0 2 298,0-7 1,0 0 361,0-4 0,6-7 0,2-1 0</inkml:trace>
  <inkml:trace contextRef="#ctx0" brushRef="#br0">9214 5473 7921,'6'-14'-174,"0"0"242,4 0 0,2-1 159,-2 1 1,2 0 4,3 0 1,4 0-256,0-1 0,1 3 33,-1 2 0,-3-2 1,3 2 1,-8 4-73,-2 1 222,1 4 26,4 1 0,-5 6-122,1 3 0,-7 4 181,2 1 0,-4 2-149,-1 3 1,0-3-138,0 3 1,0-4 122,0 0 1,0-1-453,0 0-46,0-6 1,2-2 414,3-6 0,3 0 0,6 0 0</inkml:trace>
  <inkml:trace contextRef="#ctx0" brushRef="#br0">9754 5317 7921,'8'0'866,"-2"0"-432,0 6 1,-4 2-110,3 6 1,-4 5-87,-1 0 1,0 7 26,0-3 1,0 10-51,0 5 1,-1 10 1,-4 4 1,2 3-108,-7 2 0,7 0 63,-2 0 0,-1 0-173,1-1 0,-1 0 176,1-4 0,4-3-131,-4-7 0,3 0 50,2-5 0,0-7-13,0-6 1,0-6 3,0 1 0,5-8 140,0-2-198,0-6 310,-5 4-146,0-7-20,0-7-173,0-1 0,-7-6 0,-1 0 0</inkml:trace>
  <inkml:trace contextRef="#ctx0" brushRef="#br0">15128 3384 8119,'0'-15'-529,"0"1"0,0 5 285,0-1 244,0 1 0,0-6 1133,0 1-734,0 0 0,2 0-296,2 0 0,0 1-14,5 3 1,1-2-14,4 2 0,0-1 11,0 2 0,2-2 1,3 6 1,-2 0-151,7 5 1,-5 0 93,5 0 0,-5 0-143,4 0 1,-1 2 108,2 3 0,-3-2-151,-7 6 1,0 1 71,0 4 1,1 0 41,-1 0 0,-5 5 71,1 0 0,-7 0 2,2-5 1,-4 5 184,-1 0 0,5 0-127,0-4 1,-1-1 85,-4 0 1,0 0-116,0 0 1,0 1 75,0-1 1,0 0-59,0 0 1,0 5-25,0 0 0,-4 2 5,-1-2 1,0-2-6,5 7 1,-5 1-135,1 8 1,-7-3 77,1 3 1,2-3 234,-1-1 0,6-2-118,-2-4 1,-1 4-200,1-3 1,0 3 143,5 1 1,-5-1-83,1-3 0,-3 1 121,3-6 1,2 5 11,-3-5 1,4 4 15,1-4 0,0 0-73,0-5 1,6 2-134,3 3 0,-2-3 139,-2 3 0,1 1-123,-1-1 0,6 0 121,-2-4 0,-1-1-97,2 0 0,-1 0-4,5 0 0,-1 1 12,-4-1 0,4 0 17,-4 0 0,4 5-5,1 0 0,-4 0-45,-1-5 1,1-4 51,4-1 0,-1-4 10,-4 5 1,4-7 4,-4 1 0,-1-2-85,2-2 0,-1-2-15,5-2 0,-1 1-17,-4-7 1,-1 5-11,-3-4-8,-3 6 136,4-10 0,-6 10-94,0-7 101,0 7-12,0-3 235,0 6-177,-6 0 1,-2 6 124,-7 4 1,6 1-82,0-2 0,-1 4-57,-4-4 0,1 4 53,4 1 1,-4 0-41,4 1 0,-2-6 16,1 1 1,-3-1-2,4 5 0,-2 1-20,1-1 0,-1 0 1,7 0 0,-6 0 0,5 1 0,-4-1 13,4 0 0,-1-4-6,1-1 0,2 1 1,-7 4 1,6 0-6,-6 0 0,6-1-139,-6-4 0,5 4 129,-4-4 0,4-1-152,-4 2 1,5-6 78,0 6 1,1-2 39,-2 1-128,3 4 1,-4-5 80,6 6 1,0 0-37,0 1 1,1 5 43,4 4 1,-2-2 80,7 2 1,-5-7-122,4 2 0,1 1-85,4-1 1,0 5 172,0-5 1,0 6-1,1-1 0,-3 3 145,-2 1 0,-2 2-69,-4 3 1,0-3-75,5 4 1,-4-4-3,4-2 1,-6 5-205,2 0 1,-3 1 91,-2-6 0,0 0 426,0 1 1,0-1-64,0 1 0,0-6-162,0 1 1,-7-6-113,-2 1 0,-4 1 43,-1-1 1,-6-2-146,-4-7 0,-3 2 174,-1-2 0,-7-4-439,-3-1 0,-2-3-167,2-2 0,-1 0-393,6 0 0,-5-7 233,5-2 1,6-5-979,8-5 1670,3-3 0,2-13 0,0-2 0</inkml:trace>
  <inkml:trace contextRef="#ctx0" brushRef="#br0">16038 4293 8062,'6'-8'-240,"-4"2"1,9 14 270,-6 6 0,4 7 451,-4 7 1,4 12-256,-4 2 1,0 9-166,-5-4 1,0 5-154,0-4 1,0-2 92,0-8 0,0-4-309,0-5 1,2-7 42,2-3-173,-2-3 277,4-9 0,-6-7-57,0-9 0,0-8-60,0-2 1,0-7 22,0 3 1,2-6 253,2-4 0,-2-3 0,3-7 0,3 0 0,1 1 0,-1 4 0,2 0 0,-1 8 0,5 2 0,0 1 57,1 8 0,0 0 149,4 5 0,-1 4 181,5 1 1,0 5-136,0 0 1,4-3 25,-3 3 1,3-3-113,1 3 0,1 2-98,-1-3 0,0 4 102,1 1 1,-7 1-138,-3 4 0,-3 8-14,-2 6 1,-1 7 33,-4 3 1,-3 7 220,-6 12 1,0 2-120,0 7 0,-6 0-95,-3 0 1,-4-2 65,-1-3 1,0 2-329,-1-7 1,6-1 121,-1-8 1,2-5-50,-1-9 1,-2-4-341,6-5 85,-6-7 1,3-8-22,-6-10 1,0-4-150,0-5 0,-1-2 257,1-2 1,0-6 296,0 1 0,-7-7 0,-1-8 0,-6 1 0</inkml:trace>
  <inkml:trace contextRef="#ctx0" brushRef="#br0">16280 4350 7429,'0'21'-363,"0"1"746,0 6 0,0 5-69,0 1 0,0 5-176,0-1 1,0 3 15,0 2 0,-2-8 9,-3-7 1,4-1 163,-4-8-173,4 0 0,2-11-1196,4-4 821,-4-2 0,10-10-223,-6-6 0,5-2 185,-6-8 0,8 2 3,-3-1 1,-1-3 188,1 7 1,-4 0 318,5 5 72,-1 0 0,5 6-143,0 3 1,-4 5 41,-1 5 1,-4 3-98,5 6 1,-7 2-38,2 3 0,-4-3 60,-1 3 0,0 1-495,0-1 0,-6 5-15,-4-5 1,-2 4-185,-3-4 0,1 2 545,0-2 0,-6-3 0,-3 4 0</inkml:trace>
  <inkml:trace contextRef="#ctx0" brushRef="#br0">16266 4919 8062,'-15'5'-904,"1"-1"453,0 1 1924,6 1-927,2-4 1,12 4-214,3-6 0,9-1-285,1-4 1,6-3 122,-1-6 1,-2 4-754,2 1 1,-1-2 158,6-8 423,-1 9 0,1-15 0,-1 9 0</inkml:trace>
  <inkml:trace contextRef="#ctx0" brushRef="#br0">16848 4364 8062,'0'15'0,"0"-1"0,0-3 402,0 3 0,0-3-35,0 8 1,0-3-558,0-2 0,0 5-191,0 0 26,0 0-754,0-5 527,0 0 582,0-6 0,0-8 0,0-8 0</inkml:trace>
  <inkml:trace contextRef="#ctx0" brushRef="#br0">16905 4151 8062,'8'-14'-1113,"5"0"1636,-5 6 1,4 3-131,-2 10 0,-2 9-232,-3 10 1,-4 3-24,4 1 0,-4 7-18,-1 3 0,0 3 70,0 1 0,0 3 14,0 2 0,-1-3-247,-4 4 0,2-9 69,-7-1 0,1-2-237,-5 2 1,1-3 122,4-7 0,-4-5-156,4-4 1,-4-8-103,-1-2 0,-1-6-276,1 2 1,5-5 121,-1-5 500,7-9 0,-10-8 0,6-6 0</inkml:trace>
  <inkml:trace contextRef="#ctx0" brushRef="#br0">17076 4222 8062,'20'0'0,"-2"-1"0,6-4 0,-1 2 209,6-7 0,4 2 44,0-1 1,0-2 18,-4 6 1,-2-4-191,-4 4 0,2-5-398,-6 6 9,0-1 277,-4 5 0,-7 6-7,-4 4 1,-2 4 117,-2 5 1,0 3-37,0 6 1,0 1-49,0-1 0,0 6 1,0-1 0,0 5-171,0-5 0,0 5 75,0-5 0,0-2-122,0-7 1,0 1 59,0-6 0,-6 5-766,-4-5 926,-3 0 0,-1 2 0,0 1 0</inkml:trace>
  <inkml:trace contextRef="#ctx0" brushRef="#br0">17190 4478 8062,'20'-8'0,"-4"-3"0,3 6 0,2-1 0,-3 1 0,6 4-317,-5-4 1,0 4 136,-5 1 1,-6 1-12,-3 4 1,-3-2 66,-2 6 1,0 1-70,0 4 0,-8 0 193,-7 1 0,0-1 0,-9 0 0,-6 7 0,-6 1 0</inkml:trace>
  <inkml:trace contextRef="#ctx0" brushRef="#br0">17133 4635 8062,'-21'14'0,"5"-2"-1,-2-2 477,8-4 63,4-6 1,7 0-183,4 0 1,5 0-169,8 0 0,5-5-18,5 1 1,0-1-95,1 5 1,4-5-669,0 1 1,0-1 590,-4 5 0,-1-7 0,1 0 0</inkml:trace>
  <inkml:trace contextRef="#ctx0" brushRef="#br0">17716 4023 7696,'14'5'577,"0"0"1,0 6-704,1-2 48,-1-2 1,-5 0-135,1-2 1,-5-3-788,4 3 156,-6 2 843,3-5 0,-12 11 0,-2-5 0</inkml:trace>
  <inkml:trace contextRef="#ctx0" brushRef="#br0">17659 4222 8142,'5'11'-234,"-1"4"0,1-4 99,-5 8 0,0 3 808,0 1 1,0 6-198,0 4 0,0-1-51,0 5 1,0-3-246,0 4 0,0-7-238,0 2 0,0-7-79,0-3 0,0-5-889,0 1 118,0-4 0,6-2 211,4-3 697,-4-4 0,7-19 0,-5-3 0</inkml:trace>
  <inkml:trace contextRef="#ctx0" brushRef="#br0">17886 4037 8134,'24'-9'-158,"0"0"0,-5 4-206,4-5 0,1 2 725,5-1 1,-3 1-49,-2 3 0,1 2-330,-6-6 1,0 5 192,-5 0-396,1 2 126,-1 2 0,-1 2 16,-4 2 1,2 4 88,-6 7 0,0 0-19,-5 4 1,0 3 120,0 7 1,0 6-118,0 3 1,0 3 259,0 1 0,0 6-44,0-1 1,0 8-78,0 2 1,0-5-88,0 5 0,-2-5-81,-3 0 1,2-7 46,-6-7 0,4-7-159,-5 2 1,3-4 93,-3-6 0,-3-2 41,4-7 1,-4-1-200,-1-4 186,0-2 0,0-18-189,-1-4 0,1-7 61,0 3 1,0-6-412,0 1 0,-5-4 562,0-5 0,-7-4 0,4-5 0</inkml:trace>
  <inkml:trace contextRef="#ctx0" brushRef="#br0">17815 4165 8073,'0'15'-270,"0"-1"0,0 0 791,0 0 0,5 2-74,0 3 0,-1 3-171,-4 7 1,0-1-414,0 0 0,0 1 119,0-1 0,0-4-492,0 0 0,0-5 279,0 4 0,0-10-1199,0 1 1430,0-9 0,7 8 0,1-6 0</inkml:trace>
  <inkml:trace contextRef="#ctx0" brushRef="#br0">17915 4308 8073,'14'-10'-39,"0"1"1,5 5 44,0 0 1,0 4 95,-5 4 0,-1 0 132,-4 5 0,-1 1-316,-3 4 1,-3 0 95,2 0 1,-4 2-94,-4 3 0,-4-3 81,-6 3 0,-2 1-58,-3-1 1,1 2 56,-5-2 1,4-8-16,-5 3 351,7-3-273,-4 3 328,13-6-313,2-2 1,19-10-451,6-1 1,7-6 96,8 1 274,2 4 0,0-13 0,-1 3 0</inkml:trace>
  <inkml:trace contextRef="#ctx0" brushRef="#br0">18583 3810 7702,'8'6'-329,"-3"4"1,-4 9 766,-1 4 0,0 11-193,0 4 0,0-2 35,0 2 1,0-7-244,0 3-5,0-4 1,0-4-221,0-2 1,0-3 108,0-7 1,0 0-162,0 0 95,0-6-665,0-2 443,0-6 0,0-6-285,0-3 652,0-10 0,0 3 0,0-5 0</inkml:trace>
  <inkml:trace contextRef="#ctx0" brushRef="#br0">18711 3725 8018,'9'0'-55,"1"0"1,-7 1 107,2 4 1,1 3 174,-1 6 1,0 7-112,-5 2 0,0 9 59,0 1 1,0 7-305,0-2 1,0-4 120,0-1 1,-2-7-217,-3-3 0,4 0-48,-4 0 0,3 3-55,2-8 1,-4-3-254,-1-6 335,-6 1 0,5-1 244,-4 1 0,-9-7 0,3 3 0</inkml:trace>
  <inkml:trace contextRef="#ctx0" brushRef="#br0">18611 4023 8018,'7'-8'0,"-4"0"-704,6 4 415,1 2 721,4-4-435,0 6 1,-6 1-288,-3 4-23,-3-3 250,-2 10 0,-2-5 32,-3 2 0,2 2 12,-6-6 1,-1 4 33,-4-4 1,0 6-58,-1-1 0,-3 2 64,-1 3 0,0-3-20,4-2 1,1 2 23,0-2 200,6-4 0,3 2-126,10-3 1,3-4 59,6 4 1,7-3-64,2-2 0,6 0-133,4 0 1,-8 0 109,4 0 0,-6-5-221,1 0 0,-3 0-95,-7 5 189,-6-6-69,4 5 0,-12-6 35,0 7 1,-8 2-70,-10 3 0,0-2 97,-6 6 1,1 1 99,-6 4 0,1-5-93,-1 1 1,1-1 118,0 5 1,5-4-25,5-1 0,-3 1 121,2 4 0,2-4 67,7-1 1,-1-4-12,6 4 76,1-6-215,4 4 1,11-7-162,3 0 1,10-2 17,-1-3 1,10-2-104,5-8 1,3 0-60,2-4 0,-7 6 224,-2-6 0,-4 6 0,-2-7 0</inkml:trace>
  <inkml:trace contextRef="#ctx0" brushRef="#br0">18299 4620 8061,'-8'0'496,"1"0"-116,20 0 1,4-6-294,17-3 1,2-9 24,7-1 1,10-11-179,4 2 0,3-10 25,-3 0 0,-6 5 128,-4 4 0,-4 2-783,-5 9 0,-5-1 145,-10 4 551,-2 7 0,-7-4 0,0 4 0</inkml:trace>
  <inkml:trace contextRef="#ctx0" brushRef="#br0">18754 4563 8061,'14'0'10,"0"-4"64,0-1 0,1-6-132,-1 1 1,0-7 96,0-2 0,0 0-235,1 5 0,-3 0 112,-2 0 1,1-1-681,-6 1 450,-1 6 314,-10-4 0,-8 4 0,-8-7 0</inkml:trace>
  <inkml:trace contextRef="#ctx0" brushRef="#br0">18768 4336 7767,'0'14'-662,"0"-3"732,0 3 0,0-1 441,0 11 0,0 0-320,0 4 0,-2-3-27,-2 4 0,2-9-247,-3 9 1,-1-9 87,1 4 0,0-7-261,5 2 1,-4-3-214,-1-2 278,-6 0 1,8-1-793,-7-3 484,7-4 499,-10-6 0,12-13 0,-5-3 0</inkml:trace>
  <inkml:trace contextRef="#ctx0" brushRef="#br0">18654 4464 8061,'0'-8'319,"-5"3"-167,1 10 0,-7 9 44,1 10 0,-3 3-321,-1 1 0,0-4 68,0 0 0,-2-2 19,-3 1 1,3 0 180,-3-4 1,0-8-472,5 3 0,-3-5-890,7 1 573,-2-4 201,-3-6 444,1 0 0,6-6 0,2-2 0</inkml:trace>
  <inkml:trace contextRef="#ctx0" brushRef="#br0">18384 4677 8061,'14'0'0,"0"0"0,1 0 59,-1 0 0,6 7 135,4 2 1,5-1 66,4 1 1,0 1-29,10 4 0,-4 0-1,8 0 1,-2-1 76,-3-3 1,3 1 65,2-7 1,3 3-510,7-3 0,-6-2-475,-4 3 0,-4-4-222,-5-1 0,-5 0 100,-9 0-527,-4 0 1258,-6 0 0,-6-6 0,-1-2 0</inkml:trace>
  <inkml:trace contextRef="#ctx0" brushRef="#br0">18967 4052 8039,'-10'-13'-123,"1"4"0,6 1 224,-2 3-27,3 3 1,9-4 278,2 6 1,5-5-80,5 1 0,4-1-158,5 5 0,-1 0 27,-3 0 1,6 0-177,-7 0 0,3 1 6,-8 4 0,-8-2-108,-1 7 1,-1-1 13,-3 5 0,-6 1 115,-9-1 0,-3 5-83,-1 0 1,-6 0 67,-4-5 0,-3 5-209,-1 0 0,-1-2-67,1-7 1,1 2-99,3-2 0,-1-4 131,6-1 0,0-4-305,5-1 569,0 0 0,4-6 0,1-3 0,5-4 0,-2-1 0</inkml:trace>
  <inkml:trace contextRef="#ctx0" brushRef="#br0">18896 4165 8039,'9'10'-414,"1"-1"1,-7 6 464,2 4 1,-4 6 519,-1-1 1,0 2-235,0 3 0,0 4-95,0 0 0,0 0-208,0-4 1,-4-6 110,-1 1 0,0-5-300,5 5 0,0-12 75,0 3-862,-6-4 130,4-3 248,-4-2 1,6-12 224,0-4 1,1-7 338,4-2 0,-3-6 0,10-4 0,-4-7 0</inkml:trace>
  <inkml:trace contextRef="#ctx0" brushRef="#br0">18953 4364 8039,'22'-22'-234,"-2"2"71,-5 6 0,4 1 227,-1 3 1,1-1 93,-4 7 1,-1-6-44,0 5 1,0 1 108,1 4 1,-6 0-284,0 0 154,-5 0 0,2 6-140,-6 4 0,0 4 109,0 5 0,-2 3-73,-2 6 1,0 5 52,-5 1 0,4 3-18,-4-3 1,6 4-243,-2-5 0,-1-5 84,1-4 0,0-7-843,5 2 379,0-3 15,0-8 581,0-2 0,-6-12 0,-2-2 0</inkml:trace>
  <inkml:trace contextRef="#ctx0" brushRef="#br0">19052 4279 8039,'8'16'-97,"-3"3"0,-4-2-146,-1 7 0,-4 0 694,-1 4 0,-6 1-73,1-1 0,3 0-293,-3 1 0,-1-2 67,-8-4 1,3 3-330,-3-7 1,3 0 97,2-5 0,0 0-170,0 0 1,0 0-29,-1 1 277,7-7 0,-10 4 0,2-4 0</inkml:trace>
  <inkml:trace contextRef="#ctx0" brushRef="#br0">18981 4649 8039,'21'1'-104,"2"4"0,6-2 91,4 7 1,-5-6 833,1 6 0,-1-2-251,-4 1 0,-2 2-446,2-6 0,-7 6 213,2-1-337,-3-4 0,4 7 0,3-5 0</inkml:trace>
  <inkml:trace contextRef="#ctx0" brushRef="#br0">782 8885 8219,'-7'0'1133,"0"0"-751,20 7 1,3-6-396,12 4 0,1-4 104,-1-1 1,-4-4-566,-1-1 1,-1-4 261,2 4 1,0-2-1310,-10 3 1521,3 2 0,-9-4 0,7 6 0</inkml:trace>
  <inkml:trace contextRef="#ctx0" brushRef="#br0">683 9255 8230,'-14'14'-546,"-1"0"1089,8-6 0,8-1-122,13-7 0,8 0-72,12 0 1,-3 0-77,7 0 0,0 0-289,5 0 0,-1 0 81,1 0 0,-5 0-386,0 0 0,-11 0 72,1 0 0,-4 0-59,0 0 0,1 0-1419,-6 0 1727,0 0 0,-5-7 0,0-1 0</inkml:trace>
  <inkml:trace contextRef="#ctx0" brushRef="#br0">1380 8686 8272,'9'-14'0,"1"0"0,-1 4 352,5 1-98,0 6 24,1-4 1,-3 15-101,-2 6 0,-4 5-37,-6 5 1,0 8 34,0-4 1,-1 5-139,-4 0 1,-5-1 31,-9 6 0,4-6-171,-4 1 1,3-3-234,2-2 0,-1-6 153,1-3 1,1-3-447,4-2 0,1-6-117,3-3 1,4-3 743,-6-9 0,7-7 0,0-8 0</inkml:trace>
  <inkml:trace contextRef="#ctx0" brushRef="#br0">1579 8672 8272,'20'-8'213,"4"3"0,1 5-142,-1 5 0,-4 3 85,-5 6 1,-3 0-3,-2 1 0,1-1 5,-7 0 0,1 0-432,-5 1 1,0 3 108,0 1 0,-1 0-470,-4-4 0,-3-1 268,-6 0 0,-7 5-18,-2 0 0,0 0 384,0-5 0,-7 0 0,-7 1 0</inkml:trace>
  <inkml:trace contextRef="#ctx0" brushRef="#br0">1479 8985 8252,'-8'0'-425,"3"-2"544,10-3 1,9-1 147,10-3 1,3-4-230,1 4 1,1 1 129,-1-2 0,1 2-310,-1-1 1,1 1 70,-1 3 0,-1 4 187,-3-4 1,1 5-4,-6 5 1,0 7-23,-5 7 0,-6 6 42,-3-1 1,-4 8-48,-1 1 0,-1 2 24,-4-2 1,2 3 12,-7 7 0,-1-5-120,-8 0 0,3-7-49,-3 2 0,-1-7-224,1-3 1,-2-10-375,2 1 0,2-7 320,-7 2 0,7-7-41,-2-2 0,3-8 31,2-11 1,5-5 333,-1-9 0,7-10 0,-3-7 0</inkml:trace>
  <inkml:trace contextRef="#ctx0" brushRef="#br0">1678 8956 8206,'14'-8'-67,"1"2"1,-8 12 712,-2 4 1,-3 4-249,-2 5 0,0-2-232,0 7 1,-7 0-92,-2 4 1,-4 1-40,-1-1 1,0 1 147,0-1 1,-1-1-360,1-3 0,5-1 116,-1-9 1,7 4-850,-2-9 0,10-4 908,5-5 0,2-19 0,2-11 0</inkml:trace>
  <inkml:trace contextRef="#ctx0" brushRef="#br0">1906 8573 8206,'14'0'119,"0"6"-60,0 3 1,0 1 423,1 4 1,-1-3-90,0 8 0,0 2-744,1-3 1,0 0 187,4-9 0,-1 2-538,5-6 0,1-2 313,5-7 0,-1-6 149,0-9 238,1-3 0,-1-6 0,1-1 0</inkml:trace>
  <inkml:trace contextRef="#ctx0" brushRef="#br0">2403 8473 8206,'-1'9'6,"-4"1"0,-3 4 74,-6 5 0,-7 6 111,-2-1 0,-4 1 0,-2-1 0,1 6-196,-1-6 0,1 4 91,0-9 1,1 5-102,3-5 1,3-5 108,7-5 1,5-5-236,-1 0 145,7-2 1,5-2-15,12 0 1,2 0 56,7 0 1,1 0-1,5 0 0,1-5-115,3 0 1,-3-4 111,3 4 1,-5-6-315,-4 2 1,1-4 84,-6-1 1,5 1-216,-5 4 1,-5-2 138,-4 6 0,-7-6-401,2 1 212,-4 4 450,-1-7 0,-13 6 0,-2-8 0</inkml:trace>
  <inkml:trace contextRef="#ctx0" brushRef="#br0">2332 8473 8367,'0'24'725,"0"-1"0,0 6-445,0 4 1,0 6-35,0-1 1,0 3-92,0 2 1,0-5 106,0 0 0,0-5-268,0 5 1,0-6-184,0 1 0,-1-5-343,-4-4 1,3-4-1360,-2-5 1419,2-1 1,0-6-330,-2-4 801,2-8 0,-11-17 0,5-9 0</inkml:trace>
  <inkml:trace contextRef="#ctx0" brushRef="#br0">2218 8786 8167,'-9'1'-168,"-1"4"1,6 5 103,-6 8 1,5 0 387,-4 6 1,6-7-217,-2 2 0,-1-3-220,1-2 0,2-1 7,8-4 0,-1-3 112,11-6 1,-3 0-80,12 0 1,-5-1 110,5-4 1,-1-3-65,6-6 1,-6 4 8,1 1 0,-2 1 42,2-1 1,3-2-25,-4 6 0,0-5 190,0 6 0,-5-1-139,1 5-356,-10 0-95,-3 0 331,-6 6 1,-11 2-432,-3 6 0,-8 2 498,3 3 0,-6-3 0,3 4 0</inkml:trace>
  <inkml:trace contextRef="#ctx0" brushRef="#br0">2090 9241 8167,'-9'1'0,"-1"4"641,7-3-352,-3 4 1,12-6 40,4 0 0,9 0-68,4 0 1,6 0-16,4 0 1,-1-6-186,6-4 1,-5-3 77,5-1 1,-7 0-670,2 0 1,-3 1 352,-1 4 1,-7 2-2075,-3 7 2250,-3 0 0,-8 7 0,-2 1 0</inkml:trace>
  <inkml:trace contextRef="#ctx0" brushRef="#br0">2346 9127 7715,'0'14'612,"0"0"1,0 5-112,0 0 0,0 11-364,0-1 1,-6 4 39,-3 0 0,-1-3-340,-4 3 1,3-3-47,-8-1 1,3-1-36,2 1 1,-5-3-576,0-2 1,0-3 110,5-7 708,-7-6 0,5 4 0,-4-4 0</inkml:trace>
  <inkml:trace contextRef="#ctx0" brushRef="#br0">2332 9397 8137,'25'0'-166,"4"0"1,-4 0 1052,8 0 0,4 0-263,1 0 0,-2 6-200,2 4 0,0 2-146,4 3 0,-1-1-454,-3 0 0,-3 2 149,-6 3 27,-7-3 0,5 11 0,-5-5 0</inkml:trace>
  <inkml:trace contextRef="#ctx0" brushRef="#br0">3541 8971 6581,'0'0'0</inkml:trace>
  <inkml:trace contextRef="#ctx0" brushRef="#br0">3498 9127 8055,'0'8'0,"2"3"-189,2-6 1,-1 1 92,7-1 1,-1-4-251,6 4 0,-1-3 346,0-2 0,0 6 0,1 2 0</inkml:trace>
  <inkml:trace contextRef="#ctx0" brushRef="#br0">4294 8345 7722,'7'-8'656,"-4"3"-383,6 10 0,-6 3-27,2 6 0,-2 7-79,2 2 0,-3 11 116,2 4 1,3 3-56,-3 1 0,6 7-17,-5 3 0,-1-1-59,-4 1 0,5-6-61,0 1 0,0-4-143,-5-5 1,0 3 69,0-3 1,-5-3-20,0-2 0,-6 1 53,1 0 0,-2-1-166,-2-5 1,4-4 0,1 0 1,-1-7-31,-4 2 1,1-8 175,4-2 1,1-5 33,3 0-25,4-2 0,-6-8-33,7-4 1,7-2 101,2-3 0,5 1-79,5 0 0,3 0 34,7-1 0,1 6-62,3 0 0,-1 5-5,6 0 1,-2-3 2,2 3 1,1-1-16,-6 5 1,1 0 50,-6 0 0,-4 6-38,-1 4 0,-4-2 47,5 1 0,-7-4-38,2 4 0,-3-6-97,-2 2 0,1-3-122,-1-2 1,0-5-316,0 0 1,-1-6-117,-4 2 0,3-4 641,-8-1 0,1 0 0,-5-1 0</inkml:trace>
  <inkml:trace contextRef="#ctx0" brushRef="#br0">5119 8530 8353,'19'8'622,"0"-4"1,4 4-386,-4 2 0,5-2-353,-5 1 1,6-6 155,-1 2 0,-3 1-748,-2-1 0,-4 0 433,0-5 0,-6 2 275,0 2 0,1 4 0,4 6 0</inkml:trace>
  <inkml:trace contextRef="#ctx0" brushRef="#br0">5218 8786 8105,'-9'4'548,"-1"1"-336,7 6 1,-3-8 36,6 7 1,11-7-157,3 2 0,5-2 97,0 2 0,-2-4-547,7 4 0,-5-2 205,5 2 0,-5-3-586,4 2 0,-5 3 738,1-3 0,-3 7 0,-2-3 0</inkml:trace>
  <inkml:trace contextRef="#ctx0" brushRef="#br0">5773 8658 8111,'6'8'526,"4"-2"-92,9-6 0,-2 0 214,7 0 1,-1-2-438,6-2 0,-1-4-341,1-6 0,-1-1-690,1 1 0,-6 6 449,1 4 0,-7-3-1245,2 2 1616,-3 1 0,-2 10 0,1 2 0</inkml:trace>
  <inkml:trace contextRef="#ctx0" brushRef="#br0">6242 8573 8159,'10'4'0,"-1"1"0,0 0 0,6-5 0,4 0-1,0 0 1,6 0-5,-1 0 0,4 0-2,5 0 1,-1 0 1,6 0 1,-7-5 1,2 0 1,-3 1 478,-1 4 1,-2 0-164,-4 0 0,3 1-944,-7 4 1,0-2-30,-5 6 660,0 1 0,0 10 0,1 3 0</inkml:trace>
  <inkml:trace contextRef="#ctx0" brushRef="#br0">6398 8857 7922,'0'14'-95,"0"0"1,-4 0 94,-1 1 0,-1 5 423,1 4 0,2 3-143,-7 1 0,6 1-212,-6-1 1,7-4-4,-2-1 1,-1-5-158,1 1 40,0-3 1,5-7 89,0 1 0,0-9-270,0-1 0,0-6 46,0-8 1,0-2-33,0-3 0,7 1 41,2-5 1,2-1-34,-1-4 1,7 6 137,-3 3 1,4-2 85,-4 2 1,2 0-13,3 5 0,-4 1-77,4 4 1,-3-2 205,-2 6 0,1 0-62,-1 5 0,-5 0 354,1 0 0,-7 2-144,2 3 0,-4 2 53,-1 8 1,0 0-81,0 4 1,-1-1-114,-4 6 0,-3-6-162,-6 6 0,4-6 157,1 0-521,6-2 223,-10-8-268,11-1 0,1-9 104,6-3 1,6-3-39,-2-6 1,2 0 204,-1 0 1,2-1 61,-2 1 1,2 5 176,3-1 1,-1 7-106,0-2 1,0 4 299,1 1 0,-1 0-128,0 0 0,-1 6 335,-4 4 1,4 2-158,-4 2 1,-1 2-7,2 3 0,-7-1-96,2 5 1,-4-4-179,-1 5 1,-1 0-201,-4 4 0,2-6 121,-7-3 1,2 2-438,-1-2 0,-4-5-75,4-5-74,-4-6 1,-1 2 217,0-10 1,-1-4-303,1-10 706,6-3 0,-11-13 0,3-1 0</inkml:trace>
  <inkml:trace contextRef="#ctx0" brushRef="#br0">6541 7876 8065,'0'9'-21,"0"1"1,0 6 20,0 7 0,-2 11 827,-3 3 1,2 6-372,-6 4 0,4 4-270,-5 6 1,6-2-913,-6-3 0,7-3 726,-2-6 0,10 0 0,3-1 0</inkml:trace>
  <inkml:trace contextRef="#ctx0" brushRef="#br0">7280 8373 8120,'0'-7'105,"-6"0"332,4 7-249,-4 0 0,6 8 35,0 6 1,0 2 29,0 8 1,0 0-148,0 4 0,0 0 90,0 1 1,0 6-153,0 3 0,0-2 97,0 2 0,-2-5-221,-3 5 1,2-5 23,-6 5 0,4-6 28,-4 1 1,-1-3-64,-4-2 0,1-4 78,4 0 0,-4-12-156,4 2 1,1-4 28,-2-1 35,1-2 0,-4-9 81,4-3 1,2-3-124,7-6 0,2-2 78,3-3 0,3 4 36,6-4 0,2 3 46,2 2 1,-2 1 17,3 4 1,3-2 39,2 6 0,3 2-86,1 7 0,6 4 143,-1 6 0,6 1-71,-1-1 1,-3 2 42,-2 3 0,0-4-18,-4 4 1,1-4-10,-11-6 0,4 2 67,-4-6 0,0 0-89,-5-5 1,5-7-351,0-2 0,0-10 125,-4-5 1,-1-4-523,0-5 0,-5 3 27,1-4 669,-7-2 0,3 6 0,-6-5 0</inkml:trace>
  <inkml:trace contextRef="#ctx0" brushRef="#br0">7351 8302 8095,'0'-9'-482,"0"-1"1,0 1 240,0-5 0,0 4 193,0 1 0,6 1 712,4-2 1,2-1-183,3 7 0,-1-6-262,0 5 1,5 1-24,0 4 1,0 0-192,-5 0 1,0 4-127,1 1 0,-1 6-128,0-1 1,-6 7-355,-3 2 0,1 2 318,-1-3 1,1 3 283,-1 3 0,3 3 0,6-5 0</inkml:trace>
  <inkml:trace contextRef="#ctx0" brushRef="#br0">8105 8501 8053,'-8'0'-316,"14"0"0,10 0 630,12 0 1,1 0-94,-1 0 0,1 0-882,-1 0 0,-1 0 20,-4 0 641,-2 0 0,0 0 0,1 0 0</inkml:trace>
  <inkml:trace contextRef="#ctx0" brushRef="#br0">8105 8786 8053,'-15'0'0,"6"-2"241,-1-3 1,7 2-75,-2-6 0,12 1 432,7-2 0,8-1-174,11 7 0,-1-3-848,6 3 1,3 2-92,2-3 0,2 4-906,-7 1 1420,-3 0 0,6-7 0,-5-1 0</inkml:trace>
  <inkml:trace contextRef="#ctx0" brushRef="#br0">8659 8644 8010,'-22'0'-109,"8"0"214,7 0 1,9 1 568,3 4 0,9-2-453,10 7 1,4-7-283,5 1 1,2-2-29,3-2 0,3-6 80,-3-4 1,-2 2-917,2-1 430,-6-7 436,2 0 1,-5-4-1,-1 6 1</inkml:trace>
  <inkml:trace contextRef="#ctx0" brushRef="#br0">9171 8416 8045,'11'0'-78,"3"0"0,-1 0-171,10 0 1,1 0 859,5 0 0,5-1-166,4-4 1,-1 3-507,1-3 0,-2-1 35,2 1 0,-3-4-188,-7 4 0,-1 0-49,-3 5 263,-10 0 0,-2 0 0,-4 0 0</inkml:trace>
  <inkml:trace contextRef="#ctx0" brushRef="#br0">9157 8544 8045,'14'0'125,"-6"0"0,-2 6 106,-6 4 0,0 9 271,0 5 0,0 2 24,0 3 1,0 4-158,0 0 0,-6 7-114,-4-2 1,2-2-11,-1 2 1,6-7-230,-2 3 0,-1-9 100,1-1 1,0-12-379,5 2-56,0-9-9,0 1 1,0-7 67,0-4 1,5-4-84,0-10 1,1 3 80,-1-3 1,3-3 32,6-2 0,0-3-160,0-1 0,2 4 60,3 0 0,-2 2 300,7-1 1,0-3 34,4 7 0,1-4 134,-1 4 1,-6 5 159,-3 4 133,3 7 1,-6-2-52,3 10 1,-9 4-151,-6 10 0,-2-1 143,-2 5 0,-2-4-22,-2 5 1,0-2-339,-5 2 0,4-4 109,-4-5 1,1-1-250,-2 0 0,4-4-185,6-1 140,0-6 1,0 2-416,0-10 1,2-3 257,2-6 1,4-5-39,6 0 0,1 0 38,-1 5 1,5 0 371,0 0 1,0 4 37,-5 1 0,0 5 155,0 0 0,1 2-183,-1 2 0,0 6-104,0 4 1,-1 9 691,-4 5 1,2-2-229,-6 1 0,0 1-285,-5 4 0,0-1 52,0-3 1,-5 1-324,0-6 0,-1 5-213,1-5 1,2 0-267,-6-5 1,4-4 50,-4-1 0,-1-6 203,-4 2 1,0-5-359,-1-5 0,1-3 723,0-6 0,0-13 0,0-3 0</inkml:trace>
  <inkml:trace contextRef="#ctx0" brushRef="#br0">9512 7691 8006,'-6'14'0,"3"2"63,-7 3 1,1 9-46,-6 10 1,1 7 674,0 7 0,3 0-179,-3 9 1,6-7-1165,-11-2 0,11-6 650,-6 2 0,3-4 0,-4-2 0</inkml:trace>
  <inkml:trace contextRef="#ctx0" brushRef="#br0">10152 7975 8004,'-14'-7'0,"-1"2"-173,1 3 490,0 2 0,5 0 491,-1 0-419,7 0 0,-3 7-193,6 2 1,7-1 30,8 1 0,1 1-183,7 4 0,1-6 47,4-3 1,1-4-105,-1-1 1,1 0-245,-1 0 1,1 0-372,-1 0 1,-4 0 90,-1 0 0,-5 0 537,1 0 0,-10 0 0,-3 0 0</inkml:trace>
  <inkml:trace contextRef="#ctx0" brushRef="#br0">10138 8089 8004,'19'14'532,"0"1"1,1-1-435,-1 0 0,-3 0-98,3 0 1,-3 1 69,-2-1 1,0 0-176,0 0 0,-6 1 94,-3-1 0,1 0 5,-1 0 0,0 0-35,-5 1 0,-5-1-152,0 0 0,-11 2 118,2 3 0,-5-3 23,0 3 1,2 1 108,-7-1 1,2 5-70,-2-5 0,-2 6 118,2-1 0,-1-4-101,1-1 1,3 2 167,7-2 1,2-5-27,2-5 0,4-4 135,6 5 1,1-6-81,4 6 0,5-7 97,8 2 1,5-2-181,5 2 0,0-4 29,1 4 0,-1-4-31,1-1 0,4 0 42,0 0 0,2 5-194,-2 0 0,-3 0 36,3-5 0,-4 0-359,-6 0 0,3 1 190,-7 4 1,-5-2 5,-5 7 162,-6-7 0,4 9 0,-7-4 0</inkml:trace>
  <inkml:trace contextRef="#ctx0" brushRef="#br0">10991 8146 8030,'-10'0'194,"1"0"153,-1 0 1,2 2 52,4 2-291,2-2-319,2 4 174,6-6 0,2 0 45,7 0 0,5 0-175,4 0 1,-2 0 92,2 0 1,-5-5 272,4 1-347,-5-1 1,2 5-296,-6 0 230,-6 0 0,-1 2 204,-7 2 1,-2-1 0,-3 7 0,-3 1 253,-6 8 0,0-2-95,0 7 1,-5 0 33,0 4 0,0 1-33,5-1 1,6-1 171,3-3 0,3 1-112,2-6 0,0 0-138,0-5 0,8-1-62,7-4 1,0-3-225,9-6 1,-5-1 141,5-4 0,-1-4-105,6-10 1,-2-2-347,-4-3 0,-1 2 207,-3 3 1,-4 4-40,-1-4 0,-1 8-121,-9 1 541,1 7-236,-5-3 0,0 12-11,0 3 1,-6 6 799,-4 4 0,-1 0-312,2 9 1,-4-1 320,4 11 1,1 4-255,-2 6 0,7 5-6,-2 0 1,-1-4-69,1-2 1,0-3-353,5-1 1,-1-7-73,-4-3 1,4-9-65,-4-5 0,3-3 65,2-2 0,-1-6 119,-4-3 1,2-4 16,-7-1 1,-4-1-15,-5-4 1,-6 2-105,1-7 1,-7 6 95,-3-6 0,1 5-17,5-4 1,1 1 18,3-2 1,-1-2 1,6 2 1,2-2-271,7-3 0,-1-3 69,6-1 1,2-5-321,8 5 0,3-6 181,6 1 1,7-8 343,2-1 0,4-6 0,2 2 0</inkml:trace>
  <inkml:trace contextRef="#ctx0" brushRef="#br0">11531 7819 8030,'0'-8'-601,"-5"3"911,1 10 1,-3 5-58,2 9 1,4 3 154,-4 6 1,2 7 3,-2 3 1,4 4-155,-4 6 0,3-4-191,2 3 1,-4 1 101,-1-6 1,0 7 39,5-11 0,-5 5 13,1-10 0,-1 0-1246,5-4 1,0-2 524,0-4 0,0-7-1012,0-6 1003,6-7 0,-3 1-91,7-8 599,-7-4 0,10-13 0,-5-1 0</inkml:trace>
  <inkml:trace contextRef="#ctx0" brushRef="#br0">11616 8246 8030,'0'14'-96,"0"5"-41,0 0 1,0 6 786,0-1 0,-1 2-175,-4 3 1,3-1-291,-2 1 1,2-7 43,2-3 1,2-3-121,2-2 0,0-6-50,5-4 0,1-2-194,4-2 1,0-6-79,0-4 0,0-7 169,1-2 0,-1-5-218,0 5 0,-4-4 115,-1 4 1,-6-5-29,2 5 0,-3-2 74,-2 3 0,0 2-32,0-3 0,-7 5 51,-2 4 1,-4-1 28,-1 6 0,4-4-277,1 4 264,-1 0 1,1 7-274,-1 3 1,7-2 62,-1 6 0,4-1 17,4 2 1,4 1-42,6-7 300,1 1 0,5 1 0,2 2 0</inkml:trace>
  <inkml:trace contextRef="#ctx0" brushRef="#br0">11986 8146 8029,'0'-9'129,"0"-1"240,0 7 121,0-3-305,-6 6 1,-1 1-177,-2 4 0,-4 1 86,4 4 0,-4 2 125,-1-2 0,4 7-256,1 2 0,6 0 73,-2-5 1,3-4-140,2-1 1,0-4-71,0 4 0,2-5-8,3 0 0,-2-2-118,6-2 0,1-5 119,4 0 0,0-6-23,1 2 0,-1-4-190,0-1-96,0 0 345,0 6 0,-1 3 200,-3 10 1,-4 9 189,-6 10 0,0 9 229,0 5 1,0 3-117,0 2 0,0 4 140,0 0 0,0 7-255,0-2 1,0-1 1,0 1 1,0-8-387,0-1 1,-2-2 110,-2-8 0,0-4 62,-5-6 1,4-10 10,-4 1 1,4-9-164,-5 0 0,1-4 116,-5-1 1,-7-6-86,-2-4 0,0 2-77,0-1 0,1-1 119,-2-4 0,-1-6-310,6-4 1,0 0 104,5-4 0,1 3-1038,3-9 1288,4-2 0,0 0 0,-2-7 0</inkml:trace>
  <inkml:trace contextRef="#ctx0" brushRef="#br0">12441 7947 7903,'-6'-8'0,"-2"0"0,-6 3 0,-1 4 0,1-4 0,0 10 1,0 3 1,-1 6 0,1 7 0,0 2 0,0 10 431,0 5 0,4-1-87,1 1 0,4 1-160,-5 8 1,7-7-14,-2 3 1,4-9-52,1 4 0,0-8 104,0-1 0,6-7-42,4-8 0,4-1 56,5-4 1,-3-3 58,3-6 1,-4-6-2179,0-3 0,-1-10 176,0-5 1703,0 3 0,7-12 0,1 3 0</inkml:trace>
  <inkml:trace contextRef="#ctx0" brushRef="#br0">12540 8089 7913,'7'-8'0,"-4"2"0,6 6 0,-5 6 0,0 4 0,-2 7 0,-2 2 0,0 5 0,0-5 0,0 6 419,0-1 1,0-2-347,0 1 0,0-5 39,0 1 0,0-3-235,0-2 13,0 0-28,0-6 1,6-2-66,4-6 0,-2-1 102,1-4 1,1-3-28,4-6 0,0-5 50,0 0 1,0-5-239,1 5 1,4-6 53,0 1 0,0-3 37,-5-1 1,0 6 129,0 3 95,0 3 163,1 8 0,-7 4-93,-4 8 1,-2 4 45,-2 6 1,0 7 3,0 3 1,-5-2 283,0 1 1,-4 1-129,4 5 0,0 4 90,5 0 0,0 5-108,0-5 0,0 6-215,0-1 1,2 3-25,3 2 0,-4 0 83,4-1 1,1-5-203,-1-4 1,1-3 33,-1-2 1,-3-6 29,2-3 73,-2-3 229,-2-8-254,-6-2 0,-2-6-168,-6 0 1,-1-6 130,1-3 0,5-4-140,-1-1 1,1 0-345,-5-1 1,-1-5 26,1-4 482,0-3 0,0-8 0,-1-1 0</inkml:trace>
  <inkml:trace contextRef="#ctx0" brushRef="#br0">12612 7961 7913,'7'-14'0,"0"0"-351,-7 0-44,6-1 1,-3 1 569,7 0 0,-2 0-41,1-1 0,4 6-23,-4 0 0,-1 1-22,2-2 1,-6-1-159,6 6 170,-7 1-56,10 4 1,-12 7-118,4 8 0,-3 1 128,-2 7 0,0-1-212,0 2 0,-2 1 105,-3-6 1,4 0-748,-4-5 411,3 1 387,2-7 0,7-2 0,1-6 0</inkml:trace>
  <inkml:trace contextRef="#ctx0" brushRef="#br0">13024 7876 7938,'16'8'-687,"3"-3"0,-2 2 642,7 3 0,-7 3 297,2 1 1,2 2 401,-2 3 0,0 3-304,-5 6 0,-5 0-128,1 1 1,-7 6-25,2 3 0,-4 3 0,-1 1 0,-1-4 153,-4 0 1,-3-5-463,-6 5 1,-5-1-538,0 0 0,-6 5 648,1-5 0,-3-2 0,-1 0 0</inkml:trace>
  <inkml:trace contextRef="#ctx0" brushRef="#br0">13379 8402 7936,'8'0'220,"5"6"0,-5-4 1,8 4 321,3 0 1,-2-4-294,7 3 0,-1-2-32,6 2 0,1-4-704,3 4 1,-5-3 149,1-2 337,-1 0 0,-6-7 0,7-1 0</inkml:trace>
  <inkml:trace contextRef="#ctx0" brushRef="#br0">13550 8146 7981,'0'14'274,"0"0"0,0 7-93,0 3 0,-2 3-70,-2 1 1,2 0 85,-3 1-50,4-1 0,1 1 7,0-1 1,0 1-64,0-1 1,0-6-282,0-3 1,0 2 113,0-2 0,1-2-923,4-8 735,-3 4 1,10-11-834,-2 2 1097,-4-2 0,7-8 0,-5-2 0</inkml:trace>
  <inkml:trace contextRef="#ctx0" brushRef="#br0">13991 7904 7938,'0'-8'-637,"-2"4"970,-3 8 0,-3 4-93,-6 7 0,0 5-69,0 4 1,0 4 219,-1 5 0,3 4-99,2 5 0,-2-2 9,2 2 1,2-2-86,-1 7 0,6-7-185,-2-2 1,3-5 67,2 5 1,7-11-613,2 1 1,5-10 334,5-4 1,-3-2-263,3-7 0,3-2-59,2-7 0,-2-6-250,2-9 1,-7 2 748,2-7 0,3 0 0,0-4 0</inkml:trace>
  <inkml:trace contextRef="#ctx0" brushRef="#br0">14204 7862 6705,'0'14'-624,"0"6"1480,0 4 1,-2 3-313,-2 1 1,-3 7-310,-2 3 0,1-2-105,3 2 0,2-6-164,-6 1 1,5-3-308,0-1 1,-3-1 251,3 0 0,-1-4-604,5 0 1,-2-2 692,-2 2 0,-4-4 0,-7-6 0</inkml:trace>
  <inkml:trace contextRef="#ctx0" brushRef="#br0">14204 8288 7955,'22'-8'0,"-3"4"0,-2 2-516,2 2 0,-3 0 337,3 0 0,-1 0 359,0 0 0,-2 5-106,3-1-72,-3 1-2,-2-5 0,0-6 0,1-2 0</inkml:trace>
  <inkml:trace contextRef="#ctx0" brushRef="#br0">14559 7904 7955,'8'2'-254,"-3"3"1,-3 3 605,-2 6 0,0 2-69,0 3 1,-2 3-206,-3 6 1,2 0 39,-6 1 0,4-1-15,-5 1 0,7-6-14,-1 1 0,2-6-223,2 1 135,0-4 113,0 0-287,0-8 1,6-2 59,4-10 1,-2-2-121,1-8 0,1 0-48,4-4 0,0 1-59,0-6 1,5 6 52,0-6 1,0 5 148,-5-5 1,2 7 152,3-2 0,-5 8-222,1 1 477,-1 7 0,-8 3-145,4 10 1,-4 4 295,-6 5 0,0 3-52,0 6 1,0 2 98,0 4 1,0 0-147,0 4 0,0 3 84,0-3 1,0 3-354,0 2 1,0 0 148,0-1 1,0-4-322,0 0 1,0-8 72,0-2-178,0 1 148,0-13 1,-2-2 179,-2-9-144,-4-4 0,-7-6-10,1 1 0,-2-7-303,-3 1 0,4-2 158,-4-3 0,3 0-312,2-4 0,1 1 196,4-5 1,-2-1-381,6-5 1,0-5 690,5-4 0,0-3 0,0-2 0</inkml:trace>
  <inkml:trace contextRef="#ctx0" brushRef="#br0">14958 7933 7955,'9'22'0,"0"-3"0,-4 3 256,5 2 0,-6-2-20,6 1 0,-2 1 192,1 5 0,2-1-176,-6 0 1,1 1-51,-1-1 1,-3 1-47,2-1 1,-2 1-134,-2-1 1,-6 0-331,-4 1 0,-2 4 262,-3 0 0,-5 7-814,-4-2 1,-3-4 115,-1 0 743,6-4 0,-5-8 0,5-2 0</inkml:trace>
  <inkml:trace contextRef="#ctx0" brushRef="#br0">15412 7663 7992,'0'-21'-153,"0"5"310,0-4 330,0 12-262,0 2 1,-6 18-131,-3 7 1,-4 13 97,-1 6 1,0 4 183,-1 6 0,6 2-182,-1 7 0,3 3-152,-3-3 1,-1 3-70,6-8 1,1-3 83,4-1 1,0-11-492,0-3 1,0-11 37,0-4-780,0-3 454,6-8 157,-5-2 1,10-12 563,-6-4 0,0-8 0,-5-5 0</inkml:trace>
  <inkml:trace contextRef="#ctx0" brushRef="#br0">15484 7933 7736,'7'14'-413,"-2"0"0,-3 7 370,-2 2 0,0 4 636,0 2 1,0-1-201,0 1 1,-5-1 20,0 0 1,-1-4-123,1 0 1,4-7-292,-4 2 135,3-3-107,9-8 1,1-2 31,6-6 0,0-3-195,0-6 1,0-1-277,1-9 0,0-1 199,4 1 0,-4-5-222,-1 5 0,-2-2 152,-7 2 1,2 2-119,-3-7 0,-2 7 48,3-2 1,-9 2 350,0-2 0,-7 3-152,1-3 0,-2 5 152,-3 4 0,1-1 77,0 7-77,0-1 77,6 5-128,1 0 0,9 4 51,3 1 0,3 0 0,6-5 0,0 0 0</inkml:trace>
  <inkml:trace contextRef="#ctx0" brushRef="#br0">15867 7805 7992,'0'-8'-286,"0"-5"1,-1 12 120,-4-4 0,-3 3 413,-6 2 0,0 2-54,0 3 1,1-2-3,3 6 1,-1-4-87,7 5 0,-6-1-2,5 5 0,1-4-43,4-1 0,0-4-133,0 4-187,0 1 189,6-2 1,2-2-211,6-6 0,0 0 114,1 0 0,0-5-85,4 1 1,-3-7 22,3 1 0,-3-1-23,-2 2 1,0 2 250,1 7 0,-6 0 0,0 0 0,-5 2-46,0 3 0,-2 9-11,-2 9 1,0 11 537,0 4 1,-5 9-193,0 5 1,-1 3 46,1 2 0,4-1-10,-4-4 1,2 1-26,-2-5 0,4-2-155,-4-9 1,3 1-130,2-9 0,0 2 110,0-7 1,-1-8-127,-4-2-4,3-3 1,-10-3 45,2-3 1,2-4-105,-1-1 1,-5-1 20,-5-4 1,0-1-235,5-4 1,-5-2 10,0 2 1,0-2-56,4-3 0,1-4-300,0 0 0,6-1 2,3 1 616,4-3 0,1-7 0,0 1 0</inkml:trace>
  <inkml:trace contextRef="#ctx0" brushRef="#br0">16521 8004 8000,'-6'-14'0,"-2"-1"0,-6 1 0</inkml:trace>
  <inkml:trace contextRef="#ctx0" brushRef="#br0">16379 7734 8000,'0'-14'0,"0"-1"0,-4 6-1271,-1-1 1086,0 7 1,-1-3 540,-4 6 0,2 8-15,-1 6 0,-1 2-107,-4 7 0,0 3 300,0 7 1,4 3-158,1 7 0,4 1 66,-4 4 1,5 0-261,0 5 1,2-1-184,2-10 1,0 3 91,0-12 0,6 0-128,4-5 0,3-5-157,1-5 1,-5-3-440,1-6 0,-1-3-1138,5-6 1226,1 0 0,-1-11 133,0-3 0,-1-9 411,-4-1 0,4-3 0,-5-1 0</inkml:trace>
  <inkml:trace contextRef="#ctx0" brushRef="#br0">16493 7734 8136,'0'16'397,"0"2"0,-2 5-157,-2 5 1,-3 7 90,-2 3 1,-2 8-91,6 1 0,-4 0-173,4-4 0,0-5 101,5 0 0,-1-7-225,-4 3 0,3-4-261,-2-2 0,2-6-1212,2-3-170,0-9 719,0-4 980,0-6 0,0-6 0,0-9 0,0-7 0</inkml:trace>
  <inkml:trace contextRef="#ctx0" brushRef="#br0">16436 8118 8000,'2'-10'-218,"2"1"0,4 4 158,7-5 0,-1 7 329,0-1 1,2 4-105,3 4 0,3-1-185,6 7 0,1-5-164,-1 4 1,1-6-706,-1 2 889,-6-3 0,5 4 0,-5 2 0</inkml:trace>
  <inkml:trace contextRef="#ctx0" brushRef="#br0">16820 7904 7979,'2'-9'-657,"2"-1"812,4 7 0,6-8 372,1 6 1,-1 1-419,0 4 0,0 0 52,1 0 1,-1 0-312,0 0 132,-6 0-81,5 0 0,-12 1 1,4 4 0,-8 3 88,-2 6 1,-6 2 192,1 3 1,3-2-106,-3 7 1,1 0 122,-6 4 1,6 0-76,-1 1 0,7-5 116,-2-1 1,4-5-62,1 1 1,1-10-427,4-4 42,3-4 0,6-1-86,1 0 0,-1-7 102,0-8 0,0 0-63,0-9 0,1 2-269,-1-2 1,0-3 151,0 3 0,-1 4 223,-4 1 1,4 3 65,-3 2 408,-4 6-122,0 2 1,-6 9 222,0 6 0,0 2-59,0 13 0,0 1-134,0 9 0,-5-4 197,1 3 0,-1-2-19,5 3 0,-5-3-351,0 7 0,1-6 104,4 1 1,-5 2-297,0-2 0,1-2-47,4-7 0,-5 1 13,0-6 1,-1-1 43,1-9 1,2 4-5,-7-4 11,7-2-21,-9-1 0,5-8-453,-2-2 0,1-4 111,3-7 1,4 0-106,-4-4 1,3 1 9,2-5 568,-6-1 0,-2-11 0,-6-1 0</inkml:trace>
  <inkml:trace contextRef="#ctx0" brushRef="#br0">16962 7606 7974,'8'0'437,"0"0"-145,-3 0 34,-4 0-394,12 0 1,-10 0 113,7 0 1,-6 0-66,6 0 1,-5 1 119,4 4 0,-4-2-175,4 7 0,-6-1 114,2 5-203,-3 1 1,-2-1-534,0 0 696,0 0 0,0 1 0,0-1 0</inkml:trace>
  <inkml:trace contextRef="#ctx0" brushRef="#br0">16934 7734 7601,'0'-8'147,"0"2"147,0-1-7,0 6 6,0-6-201,0 1 1,1 3 31,4-7 1,-3 6-168,2-6 155,4 1 1,-1-6-180,2 1 0,2 5 29,-6-1-161,6 1 178,-3-5-32,0 6 164,-2 1-100,-6 7 1,0 7 123,0 2 1,0-1-67,0 2 1,0-1 58,0 5 1,0-4-25,0-1 1,0 1 108,0 4 0,0-5-55,0 1-58,0-1 1,5 6-155,0-1 1,-1-5 119,-4 1-625,0-7 181,0 9-96,0-10 0,0 6-522,0-3-149,0-4 1145,0 6 0,7-14 0,1-1 0</inkml:trace>
  <inkml:trace contextRef="#ctx0" brushRef="#br0">17346 7634 9001,'8'14'886,"5"1"-507,-4-1 1,4 0-128,1 0 0,2 5-86,3 0 0,-3 5 58,2-5 0,-2 6-89,-2-1 0,1-2-108,-1 2 0,-6-1-173,-3 6 1,-4 4 33,-1 0 0,-1 7-197,-4-2 1,-11 4-394,-12 6 0,-9-3-917,-10 7 1619,-10-6 0,22-18 0,-1 0 0,-4-3 0,1 0 0</inkml:trace>
  <inkml:trace contextRef="#ctx0" brushRef="#br0">11176 7876 6049,'-8'6'556,"-5"-4"-255,11 10 7,-4-10-141,6 4 0,-1-6 518,-4 0-270,3 0-311,-4-6 1,6 3 45,0-7 0,0-1 19,0-8 1,0 2-99,0-7 1,2 1 103,2-6 1,-2 1-193,3-1 0,-2-4 74,1 0 1,-2-5 37,3 5 0,-4-5-415,-1 5 1,-1-5 128,-4 5 1,2 0 75,-7 4 0,7 7 110,-1 3-47,-4 3-21,6 2 114,-4 6 1,1 3-68,0 10 0,0 3 126,5 6 0,-4 7-62,-1 2 1,-6 0 16,1 0 1,-2 1-79,-2 4 0,-1 1 44,1-1 1,2-1-435,2-3 0,-3 1 164,4-6 0,1-2-858,-1-7 1107,5-4 0,-8 1 0,4 0 0</inkml:trace>
  <inkml:trace contextRef="#ctx0" brushRef="#br0">11204 7307 8259,'14'0'-455,"0"2"404,1 3 1,-1-4 89,0 4 0,-4 3-19,-1 1 0,-1 4-3,1 1 1,-2 0-1,-7 1 1,0-1-18,0 0 0,6 0 0,2 0 0</inkml:trace>
  <inkml:trace contextRef="#ctx0" brushRef="#br0">14375 7748 8080,'-8'0'-942,"0"0"1921,3 0-573,3 0 1,-4-6-363,6-4 1,0-2 69,0-3 0,0-5-159,0-4 1,0-4 49,0-6 0,5-2 78,0-7 0,1-4-133,-1 0 0,-4-1 92,4 6 0,1 1-303,-1 3 1,0-2 111,-5 7 0,-5 1-20,0 9 0,-6 2 83,2 7 0,1 1 35,-2 4 1,1 3 156,-5 6 1,-1 7-167,1 8 1,0 4 181,0 4 0,-5 9-79,0-4 0,0 4-10,5-4 1,0 1-29,-1-1 1,1-1-163,0-3 1,0-4-122,-1-5-481,8-1 759,0 0 0,7-12 0,0-4 0</inkml:trace>
  <inkml:trace contextRef="#ctx0" brushRef="#br0">14346 7137 8170,'21'-8'0,"-1"1"321,4 7 0,1 0-78,-6 0 1,5 7 30,-5 2 1,1 5-408,-1 5 1,-3-3 132,3 3 0,-3 3 0,-2 0 0</inkml:trace>
  <inkml:trace contextRef="#ctx0" brushRef="#br0">11176 6625 8170,'-15'-22'0,"1"3"0,2-2 0,2 2 0,-1-6-27,6 1 59,-6-3 0,8 5 434,-6 3-139,5 4-11,-8 0 0,9 9-72,-7 6 1,1 8-265,-6 11 0,1 5 83,0 9 0,0 2-110,0 2 1,-1 3-13,1-7 0,0 5-52,0-5 1,4 2 133,1-2 0,4-3-2,-5 3 0,7-4-31,-1-6 1,2-2 76,2-7-147,0 0 0,2-6 108,2-3 0,4-10-188,6-4 0,5-10-30,0-5 0,7-4-182,-3-5 1,4 3 72,2-4 0,-1 4 178,0 2 1,-5 1 156,-4 3 0,-4-1-120,0 6 1,-6 0 621,1 5-222,-7 0 408,3 0-452,-6 6 1,-2 9 63,-2 13 0,1 7 92,-7 7 1,1 7 112,-6 3 0,7 2-411,4-3 1,4 3 49,4-7 1,15-1-1109,10-9 1,10-4 218,4-9 709,0-4 0,12-18 0,-4-4 0</inkml:trace>
  <inkml:trace contextRef="#ctx0" brushRef="#br0">14147 5999 8047,'0'-8'-157,"2"2"281,2 6 0,0 0-28,5 0 1,-4 6 137,4 4 1,-4 9 0,4 5 0,-4 9 159,5 5-221,-7 3 1,3 8 50,-6 3 0,0 2 13,0-2 1,0 0-119,0-10 0,0 4 34,0-8 0,0-5-404,0-4 223,0-1-289,0-12 147,0-2 1,0-14-36,0-9 0,5-9-209,0-1 1,6-6 145,-2 1 0,5-6 128,5 2 1,-3-4 32,3 9 0,-1 2 96,0 2 1,-2 10-79,3 4 0,2 3 222,-2 2 1,-2 7 125,-7 2 0,1 10 151,-7 5 1,6 3-148,-5 1 1,-1 1 5,-4-1 1,0-1 146,0-3 0,-6 1-59,-3-6 1,-4 4-223,-1-4 1,-5-4 96,0-6 0,-7-6-505,3 2 1,-4-5-183,-2-5 0,3-3-412,2-6 1,3-6 866,7-4 0,-6-3 0,-2-1 0</inkml:trace>
  <inkml:trace contextRef="#ctx0" brushRef="#br0">16109 6198 8006,'-14'-8'0,"4"-3"-743,1 7 713,-1-7 428,-4 3 0,0 0-184,0 3 0,4 3-55,1 2 1,-1 0-99,-4 0 1,0 7 91,0 2 1,0 10-55,-1 5 0,1 9 46,0 5 1,0-2-2,-1 2 1,6-5-7,-1 5 0,7-6-66,-1 1 0,2-8 19,2-1 1,6-11 44,4 1 0,2-9-5,3-1 1,5-4-709,4-4 1,3-4 146,1-6 0,1-7 74,-1-3 0,-4-3-88,-1-1 1,-5 0 185,1-1 0,-3 2 41,-2 4 0,-6-3 525,-4 7-237,-2 0 220,-2 12 1,0 2-150,0 10 0,0 9 99,0 9 0,0 4-17,0 2 1,0-6 2,0 1 0,2-5-309,2 5 0,1-8-285,9-2 0,-3-2-285,8-7 1,-3 0 651,-2-5 0,7 0 0,1 0 0</inkml:trace>
  <inkml:trace contextRef="#ctx0" brushRef="#br0">16294 6241 8007,'14'0'-377,"0"5"188,1-1 0,0 1 79,4-5 0,3 0 94,7 0 1,-5-1 17,-1-4 0,1 2-405,4-7 0,-4 6 403,0-6 0,-7 1 0,4-6 0</inkml:trace>
  <inkml:trace contextRef="#ctx0" brushRef="#br0">16393 5971 7824,'13'8'-287,"-3"6"1,-4 3 286,-6 12 0,5-2 392,-1 11 1,1 1-102,-5 8 1,0-2-360,0 2 1,0-4-8,0-5 1,0 1-136,0-6 0,0-1 47,0-8 0,2-4-505,2-6 113,-2 1 555,11-8 0,-12-7 0,6-7 0</inkml:trace>
  <inkml:trace contextRef="#ctx0" brushRef="#br0">16664 5871 8016,'9'-8'-95,"1"4"1,-6 4 177,6 4 0,-7 11 7,2 8 1,-4 4 86,-1 2 1,0 5-212,0 4 1,0 2 73,0-2 0,0 3-10,0-3 1,0-4 48,0 0 1,0-11-153,0-4 1,0-3 11,0-2 1,0-4 41,0-1-126,0-6 1,5-3 97,0-9 1,6-4-203,-2-1 1,-1-5 62,2 0 0,-1 0 93,5 5 0,1 0 75,-1 0 0,0 6 12,0 3 1,0 3 169,1 2 1,-1 2-77,0 3 0,-4 3-106,-1 6 1,-4 5 166,4 0 1,-6 6 256,2-1 1,-3-4-76,-2-1 0,0-3 49,0-2-286,-7 0 0,0-1-129,-8-3 0,1-3-266,0-2 1,-2-3 167,-3 2 0,3-2-905,-3-2 736,4 0 0,2-6 302,3-4 0,-2-9 0,4-3 0</inkml:trace>
  <inkml:trace contextRef="#ctx0" brushRef="#br0">16934 6085 8016,'9'0'-342,"1"0"1,-1 0 460,5 0 0,1-2 844,-1-3-1052,0-3 1,0-1-16,1-1-398,-1 7 201,-6-3 301,-2 6 0,-12 6 0,-2 2 0</inkml:trace>
  <inkml:trace contextRef="#ctx0" brushRef="#br0">16948 6227 8016,'9'0'429,"1"0"-201,-1 0 0,6 0-122,-1 0 0,0 0-28,0 0 0,2 0-209,3 0 0,-3 0-244,3 0 1,1 0 264,-1 0 1,5 0-165,-5 0 1,0 0-5,-5 0 278,-6 0 0,5 6 0,-5 2 0</inkml:trace>
  <inkml:trace contextRef="#ctx0" brushRef="#br0">17332 5871 8016,'1'-8'0,"4"4"395,-3 2 0,9 4-87,-6 2 0,4 6-16,-4 9 1,1-2-2,-1 7 0,-4 0 14,4 4 1,-3 2-112,-2 3 0,0 4 34,0 5 0,0 1-172,0 0 0,1-1 74,4 1 1,-3 0-1105,2-1 0,-2-1 520,-2-3 0,-2 2 454,-2-7 0,2 0 0,-4-5 0</inkml:trace>
  <inkml:trace contextRef="#ctx0" brushRef="#br0">10991 9170 8154,'0'9'0,"0"1"0,-5-1-113,0 5 1,-6 2-157,2 3 1,1 2 286,-2 2 1,1 4 70,-5-3 1,-1-2-160,1 2 0,2-7 134,2 2-595,-3-3 251,12-2 280,-5-6 0,-1-2 0,-1-6 0</inkml:trace>
  <inkml:trace contextRef="#ctx0" brushRef="#br0">11133 9283 8154,'22'0'-571,"-3"0"1,-3 2 0,-2 3 217,0-4 353,-6 6 0,-2-1 0,-6 2 0</inkml:trace>
  <inkml:trace contextRef="#ctx0" brushRef="#br0">11005 9312 7675,'2'14'135,"2"0"0,-1 2 646,7 3 1,-2 3-252,1 6 1,-1 6-400,-3-1 0,-3 5 64,2-5 1,-2 5-715,-2-5 1,0 5 183,0-5 335,6 0 0,2-4 0,6-1 0</inkml:trace>
  <inkml:trace contextRef="#ctx0" brushRef="#br0">14332 8743 7568,'0'14'-609,"-2"1"384,-2-1 1,0 2 446,-5 2 0,-5 5-70,-5 5 0,-5-1-143,5-3 1,0 1-78,5-6 1,0 0-122,0-5 1,1 0 95,3 0 93,4-6 0,0-1 0,-2-7 0</inkml:trace>
  <inkml:trace contextRef="#ctx0" brushRef="#br0">14474 8885 7938,'22'-14'0,"3"5"-362,-6-1 0,-4 2 186,-6-1-12,1 2 235,-2 7 0,-4 2-47,-8 3 0,-4 3 0,-7 6 0</inkml:trace>
  <inkml:trace contextRef="#ctx0" brushRef="#br0">14403 8956 7938,'9'0'5,"1"0"1,-7 7 32,2 2 1,-4 5 299,-1 5 1,0-1-63,0 5 0,0 7-68,0 8 1,0 5 11,0 4 0,0-2-130,0 2 1,0-3-108,0-1 0,0-1-233,0 1 1,2-7 76,3-2 0,3-4-408,6-2 581,-6 1 0,4-1 0,-4 0 0</inkml:trace>
  <inkml:trace contextRef="#ctx0" brushRef="#br0">1038 10975 7981,'-14'-22'-262,"5"-3"-161,-1 6 1,5 0 473,-4 5 1,-1 1 548,-4 3 0,0-1-317,0 7 1,-5-1-45,0 5 0,-11 3-140,1 7 1,-8 1-4,-1 12 1,3 7 632,2 8-400,-4 10 0,9-3 116,-1 8 0,3 0-306,7 9 1,1-8 184,9 2 1,-2-2-87,6 3 0,2 0-180,8 0 0,2-7-164,8-2 0,5-10-341,4-5 0,4-10-61,6-4 0,3-9-427,11-5 0,-4-16 10,3-8 1,1-8 374,-5-6 0,1-4-235,-11-5 785,0-1 0,-4 3 0,-4 1 0,-6-1 0,-7 3 0</inkml:trace>
  <inkml:trace contextRef="#ctx0" brushRef="#br0">1081 11288 8187,'-8'6'275,"3"4"1,4 2-72,1 2 1,0 7 481,0 3 1,0 3-171,0 1 1,1 0-495,4 1 0,-3 1-91,2 3 0,-2-8-184,-2 4-192,0-10 309,6 1 180,-4-12 1,4-9-60,-6-14 1,2-5-99,3-9 0,-4 1 97,4 0 1,3-2 128,1-4 1,-1 9-148,2-3 1,-1 4 11,5 0 0,2 4-243,3 5 1,-3 1 93,3 0 0,-2 5-662,2-1 1,-3 7 34,3-2 798,-3 4 0,-2 1 0,0 0 0</inkml:trace>
  <inkml:trace contextRef="#ctx0" brushRef="#br0">1365 11316 8187,'-9'10'384,"-1"-1"0,7 1 250,-2 4 1,4 2-182,1 3 0,0-2-132,0 7 0,0-2-168,0 2 1,6 1 91,4-6 0,2 0-281,3-5 1,-1-1 91,0-4 0,0-3-287,0-6 1,1-1 78,-1-4 1,-1-4-109,-4-10 0,-1 1 116,-3-5 1,-4-1 46,4-5 0,-5 3 51,-5 2 0,2-1-2,-6 6 0,4 0-66,-5 4 56,1 1-377,-5 6 1,4 2 166,1 6 0,6 2-390,-2 2 0,10 4 155,4 6 1,4-4 502,1-1 0,6-5 0,3 2 0</inkml:trace>
  <inkml:trace contextRef="#ctx0" brushRef="#br0">1721 11203 8125,'0'-15'1511,"-7"1"-997,0 6 1,-8 7-120,1 5 0,1 7-388,4-1 0,-2 3 27,6 1 1,-4 0-14,4 0 1,0 0-16,5 1 0,5-6-323,0 1 0,6-3-105,-2 3 0,5 1 174,5-6 1,-3 4-98,3-4 0,-5 1 77,-4-1 1,3-2 227,-4 7 1,-3-6-120,-1 6 0,-3-5 361,-2 4 1,0 1 47,0 4 1,-2 0 62,-3 0 0,-3 5-130,-6 0 0,-5 2-129,0-2 1,0-4-310,5 4 251,0-3-186,0-8 1,6-3 26,3-10 1,10-9-1025,4-10 1187,10-3 0,3-14 0,7-3 0</inkml:trace>
  <inkml:trace contextRef="#ctx0" brushRef="#br0">1991 11103 8125,'6'-14'512,"-4"6"0,-2 8 40,-10 9 1,-7 6-541,-2 4 0,-5 3 105,5 6 0,0-6-58,5-3 1,0 2 79,0-2 0,6-5-165,3-5 1,5-4 87,5 5 0,4-7 54,10 1 0,3-2-581,7-2 0,-1 0 242,1 0 0,-1 0 76,1 0 1,-3 0 95,-2 0 0,-3 5 222,-7 0 1,-6 6-81,-3-2 1,-4 8 275,-1 2 0,-1 2-118,-4-2 0,-3-3 7,-6 3 1,-2-4-624,-3 0 1,3-1 64,-3 0-512,-3-6 0,6-2 402,-3-6 1,10-8 411,4-6 0,3-6 0,2-9 0</inkml:trace>
  <inkml:trace contextRef="#ctx0" brushRef="#br0">2361 10705 7997,'14'-14'-78,"2"6"-131,3 3 0,-4 4 271,4 1 0,-3 0 479,-2 0 1,-1 1-356,-4 4 0,2-2-138,-6 6 1,0 1 287,-5 4 1,0 5-116,0 0 1,-2 8 32,-2 1 1,-6 4-72,-9 11 1,3 2-191,-3 12 1,4-5 102,0 1 0,3-8-56,2 3 0,-1-6 69,7-4 0,-1-3-29,5-7 0,1-5-102,4-4 1,5-5 51,9-5 1,-2-1-97,7-3 0,1-4-100,8 4 0,-3-5-218,3-5 0,0-1-22,-4-3 0,1-4 163,-11 4 0,-2 1-1370,-7-2 772,2 1 841,-10-6 0,-8 1 0,-10 0 0</inkml:trace>
  <inkml:trace contextRef="#ctx0" brushRef="#br0">2446 11160 7997,'0'-14'0,"1"-1"493,4 1 1,5 6-60,9 4 1,-4-3-331,4 3 0,8-3 51,2 2 0,4 4-93,0-4 0,-3-1-718,3 1 1,2-1 191,-2 1 464,-6 3 0,0-4 0,-5 6 0</inkml:trace>
  <inkml:trace contextRef="#ctx0" brushRef="#br0">2858 10989 8322,'0'21'1010,"0"-4"-648,0 7 1,-5 4 70,1 6 0,-1 0-162,5-1 0,-5-4-31,1-1 0,-1 1-328,5-6 0,0-2 153,0-2 1,0-8-116,0-2 0,1-5-92,4 0 1,-3-4-363,2-4 1,4-6-179,2-9 1,-2-3 315,1-6 0,-1-1-66,2 1 0,2 2 65,-2-2 1,1 9 831,-2-5-452,4 7 271,-5 9 0,1 3 117,1 10 0,-7 5 435,2 9 0,-4 1-235,-1 4 0,0 3-234,0-4 0,0-2-584,0-2 1,2-3 196,2-2-742,-2 0 483,4 0 279,-6-6 0,0-2 0,0-6 0</inkml:trace>
  <inkml:trace contextRef="#ctx0" brushRef="#br0">3000 11174 7997,'15'-13'266,"-1"4"0,6-4-73,4 4 1,4-4-144,6-1 1,2-5-72,7 0 1,4-5 10,0 5 0,-5 1-279,-9 3 1,-5 1 96,-4 0 1,0 4-237,-10 1 192,3 6-620,-15-4 856,4 7 0,-19 7 0,-2 1 0</inkml:trace>
  <inkml:trace contextRef="#ctx0" brushRef="#br0">3299 10861 7997,'6'-14'-174,"-3"1"-127,7 4 754,-7 3 111,3 6 1,-6 12-127,0 7 1,0 7-213,0 2 1,-6 11 295,-3 4 0,-2 3-113,1-3 0,4 2-21,6-2 1,-5 3-247,0-8 0,2-5-244,8-5 0,-2-2-138,6-12 0,1 2 245,4-12 0,0 1-705,1-5 1,4-1 315,0-4 1,1-5-553,-1-9 0,-5 4 326,0-4 1,1-2 609,-6 2 0,4-6 0,1 3 0</inkml:trace>
  <inkml:trace contextRef="#ctx0" brushRef="#br0">3526 10961 8533,'0'14'881,"0"7"-681,0 2 1,0 4 38,0 2 0,0-1-1,0 0 1,0-1-62,0-3 0,0 1 11,0-6-311,0 7 164,0-11-232,0 6 160,0-13 0,0-8-132,0-10 1,0-4 12,0-5 1,0 2-6,0-7 1,5 2 49,0-2 0,6-3-119,-2 4 0,-1-3 123,2 3 1,4-3 29,5 7 0,0 1 134,-5 3 1,5 3-137,0 2 0,0 4-328,-5 6 1,0 0-383,1 0 421,-1 0 1,-1 1 361,-4 4 0,4-3 0,-5 4 0</inkml:trace>
  <inkml:trace contextRef="#ctx0" brushRef="#br0">3825 10947 8743,'-14'6'715,"4"2"-402,1 6 0,1 2-90,-2 3 0,-2 3 73,2 6 1,4 1-57,1-1 1,4-4-29,1 0 1,0-7-86,0 2 1,6-3-117,3-2 0,4-5-287,1 1 0,1-7 189,-1 2 1,5-10-94,0-4 0,4-6 79,-4-4 0,0-3-329,-4-6 1,-1-1 63,0 1 0,-6 0 49,-3-1 0,1 2 204,-1 4 1,-2-3 101,-8 7 0,-1 5 72,-4 5 1,-2 6-100,2-2 1,-2 3-18,-3 2 0,3 7 13,2 2 0,-1-1-495,6 1 167,1 1 1,5-1 369,4 1 0,3-7 0,6 3 0</inkml:trace>
  <inkml:trace contextRef="#ctx0" brushRef="#br0">4067 10833 7960,'0'14'1012,"0"0"0,0 5-563,0 0 1,0 7-183,0-3 1,0 9-32,0 1 1,0 10 256,0-5 0,0 7-132,0-2 1,0 1-174,0 8 1,0 0-124,0 5 0,0 0-339,0 0 1,-5 3-549,0-3 0,0 1 479,5-10 0,-1-7-249,-4-8 1,2-6-172,-6-8-163,5 0 0,-7-24 396,7 0 0,-6-18-113,5-11 643,-6-11 0,10 0 0,-6-4 0</inkml:trace>
  <inkml:trace contextRef="#ctx0" brushRef="#br0">4081 10876 7875,'14'0'0,"0"-5"-141,1 0 0,0-1 105,4 1 0,-3 3 881,3-2 1,-3 7-312,-2 2 1,-4 6-153,-1-2 1,-6 9-129,2 0 1,-3 8-104,-2-3 1,-2 4-62,-3 2 1,2-1-186,-6 1 0,-1-1-226,-4 0 0,0-1 230,-1-3 0,1 1-2034,0-6 1127,0 0 998,0-11 0,-1 5 0,1-5 0</inkml:trace>
  <inkml:trace contextRef="#ctx0" brushRef="#br0">4380 10847 7875,'14'0'1048,"0"0"-427,-6 0 0,-2 2-236,-6 2 1,-1 6-37,-4 9 0,-3-2-108,-6 7 0,0 1-106,-1 8 1,6-3 78,-1 4 0,7-11-421,-2-4 0,4-3 43,1-2 1,6-6-143,4-3 1,2-5 1,3-5 0,-1-4-297,0-10 0,5-3 112,0-7 0,1 1 103,-1-1 0,-3 1 288,3-1 0,-3 3-84,-2 2 0,0 3 147,1 7 1,-1 1 299,0 4 0,-5 3 279,1 6 0,-5 11-101,4 3 1,-6 11 320,2 4 1,1 5-4,-1 9 0,1 6-258,-1 3 0,-3 5-360,2 5 0,-2 2-239,-2 7 0,0-3 171,0 3 0,-2-9-51,-2 4 0,2-7-145,-3-7 0,-2-9-52,-3-10 0,2-9 77,-1-6 0,-1-6-155,-4-3 0,-2-7 110,-3-2 0,2-4-119,-7-10 1,5 2 142,-4-12 0,0-1-455,0-9 0,2-2 16,7-7 0,1-4-293,4 0 1,-2 1 848,6 8 0,7-9 0,6 2 0</inkml:trace>
  <inkml:trace contextRef="#ctx0" brushRef="#br0">5403 10932 7950,'0'15'-86,"0"-1"1,0-5-477,0 1 1,0-1 268,0 6 1,0-1 292,0 0 0,-6 6 0,-2 3 0</inkml:trace>
  <inkml:trace contextRef="#ctx0" brushRef="#br0">5332 11103 7950,'6'8'-251,"-2"5"209,5-4 1,1-3 197,4-1 0,-5 1-373,1-1-163,-1 6 0,5-9 176,1 3 204,-7-4 0,4-1 0,-4 0 0</inkml:trace>
  <inkml:trace contextRef="#ctx0" brushRef="#br0">5915 10435 7950,'8'1'441,"-3"4"1,-5 3-102,-5 6 0,0 7-90,-9 3 0,3 4-222,-8 5 1,-3-1-218,-2 6 0,-1-12 35,1 3 0,-1-4 155,6 4 1,0-7-244,5-3 211,0-4-133,6 0 61,1-7 1,14-2 14,2-6 1,10-6-42,5-4 1,3-3 87,1-1 1,0 0-107,1 0 0,-5 0 91,-1-1 0,-1 1 57,2 0 0,-3 1-70,-7 4 0,-5 3 187,1 6 1,-7 1 58,2 4 1,-4 9 179,-1 10 1,-1 3 118,-4 1 1,-3 2-170,-6 3 0,0 4 24,-1 5 0,0-4-82,-4 0 1,3 0-172,-3 5 0,-2-7 51,2-3 0,2-4-394,8-6 72,-4-2-57,11-7 0,-4-8-21,6-6 1,6-6-21,4-8 0,4-7-250,5-2 0,3-6 212,7-4 1,-1-2 14,0-3 1,-4 4 84,0 5 0,-2 2 72,2 4 0,1 2 103,-6 7 0,5 6 205,-5 3 1,-5 4 482,-5 1 1,-6 3-366,2 6 0,-3 7 385,-2 12 0,-7 2-292,-2 4 0,-4 0-19,-1 4 0,0 2-151,0-7 0,-1 2-305,1-2 1,0-3-119,0 3 1,0-3-506,-1-2 0,1-4-346,0 0 1,-2-7 488,-3 2 0,3-9 593,-3-6 0,-3 4 0,0 0 0</inkml:trace>
  <inkml:trace contextRef="#ctx0" brushRef="#br0">5872 11217 7950,'15'-8'252,"-1"3"0,5 10-101,0 4 0,1 4 418,-1 1 0,-1 2-533,5 3 1,-1-3-689,2 3 0,5-4 652,-1 0 0,0-1 0,7 0 0</inkml:trace>
  <inkml:trace contextRef="#ctx0" brushRef="#br0">6541 10733 7983,'-8'-1'395,"3"-4"0,3 2-101,2-7 1,2 3-122,3-3 0,7-3-81,7 4 1,7-4-199,-3-1 0,6 0 61,4 0 1,2 1-139,3 4 0,1-3 204,-6 8 0,0-1 113,-4 5 0,-7 0-146,-3 0 1,-10 8-274,-4 6 0,1 2 52,-1 8 1,0-5 279,-5 4 0,-5-4 188,0 5 0,-6 0 21,2 4 1,-4-1 93,-1-3 1,0 4 86,0 0-350,-7 1 0,1 12-10,-4-3 1,-3 3-21,3 2 1,-3-1-353,-1 1 0,0 4 179,-1 1 0,5-7-349,1-8 0,5-5 200,-1-4 1,4-5-104,0-10 184,1-2 0,2-15 184,2-6 0,-3-7 0,6-7 0</inkml:trace>
  <inkml:trace contextRef="#ctx0" brushRef="#br0">6427 11004 7958,'6'9'0,"4"0"0,4 1 131,5 4 1,1 2 218,4 3 0,3-3 101,-3 3 1,2 1-110,3-1 0,1 5-475,3-5 0,-1 0 99,6-5 0,-7 0-188,2 0 1,1 1 105,-6-1 1,-3 0-636,-11 0 1,-1 0-1,-3 1 751,-4-1 0,-12 0 0,-2 0 0</inkml:trace>
  <inkml:trace contextRef="#ctx0" brushRef="#br0">6555 10847 7957,'0'-8'255,"6"2"0,0 7 102,4 4 1,3 2 330,-4 2 0,4 4-475,1-4 0,2 4-399,3 1 0,-4 0 186,4 0 0,4 7 0,-1 1 0</inkml:trace>
  <inkml:trace contextRef="#ctx0" brushRef="#br0">7280 10705 7987,'5'14'-449,"-1"0"0,7-1 506,-1-3 0,-2 2-244,1-2 0,1-4-159,4-1 1,-5-4 345,1-1 0,-7 0 0,3 0 0</inkml:trace>
  <inkml:trace contextRef="#ctx0" brushRef="#br0">7436 10392 7987,'2'16'260,"3"3"0,-4 8-46,4 6 1,-3 6-107,-2-1 1,0 8 161,0 2 0,0 1 117,0-2 1,-7-1-209,-2 6 1,-2 0 59,1 5 1,-1-2-333,6-3 0,-4 0 119,4-9 0,-4-3-673,4-12 0,0-6-349,5-3 494,0-9 0,0-7-705,0-13 1207,0-6 0,7-18 0,0-3 0</inkml:trace>
  <inkml:trace contextRef="#ctx0" brushRef="#br0">7607 10634 7987,'8'1'0,"-3"4"365,-4 3 1,-2 11-53,-4 0 0,-5 6-556,-9-1 0,2 1 102,-7-1 0,1 1-19,-6-6 0,2 5 6,4-5 1,-3-5-123,7-4 1,2-6-377,8 6 243,-4-7 432,11 3 1,2-6-185,10 0 1,9 0 489,4 0 0,4 0-174,2 0 0,4 7 99,0 2 1,0 4-28,-4 1 0,2 2 108,-2 3 1,1-2-137,-11 7 0,0-7 108,-5 2 0,0-3-1088,0-2 1,-4-1 87,-1-4 342,-6-3 0,4-9 351,-7-6 0,6-7 0,2-12 0</inkml:trace>
  <inkml:trace contextRef="#ctx0" brushRef="#br0">7792 10293 7987,'0'-8'182,"0"1"288,0 7 1,-5 7-281,0 2 0,-4 9-346,4 1 0,-6 6 86,2-1 0,-3-2-15,3 1 0,-2-5 82,6 1 0,-4-8-370,4-2 238,0-6 0,7 4 92,3-7 1,2-7 7,8-2 0,4-5 2,0-5 1,4 3-19,-4-3 1,5-2 13,-5 3 1,5-1-26,-5 4 0,4 6 43,-4-1 1,0 2-298,-5-1 0,1-2-350,-1 6 666,-6 0 0,-2-1 0,-6-2 0</inkml:trace>
  <inkml:trace contextRef="#ctx0" brushRef="#br0">7934 10321 7987,'-8'6'-106,"2"2"0,6 7 255,0-1 1,0 0 414,0 0 0,-5 0-296,0 1 1,1-1-139,4 0 304,0 0-190,6 1 0,2-8-1534,6-2 1,-5-5 206,1-5 1083,-1-2 0,6-8 0,-1 1 0</inkml:trace>
  <inkml:trace contextRef="#ctx0" brushRef="#br0">8090 10321 7987,'-8'14'431,"-6"1"0,-2 5-479,-7 4 1,4 3-184,-5 1 0,5-4-232,-5-1 1,7 0 144,-2 0 0,3-2 155,2-7 0,0-1-200,0-4 363,-1 4 0,1-12 0,0 6 0</inkml:trace>
  <inkml:trace contextRef="#ctx0" brushRef="#br0">7792 10620 7987,'0'-8'-193,"6"8"0,0 9 719,4 10 1,-2 3-79,-3 7 0,-4 1-159,4 3 0,-4 2-115,-1 3 1,0 3 64,0-3 1,0 6-257,0-2 1,0 7-22,0-11 0,0 5-30,0-10 0,0 0-163,0-4 1,0-7-943,0-3 479,0-10 1,0-4 289,0-10 0,-1-4 47,-4-10 0,4-5 357,-4-9 0,3-3 0,2-7 0,2-1 0,3-4 0,-2 4 0,6-3 0,1 7 0,4 2 0,0 2 0,0-2 0,5 8-28,0 6 1,0 2 84,-5-1 1,5 1 240,0 3 0,5 3-81,-5-3 0,5 3 45,-5 2 1,0 1-28,-5 4 1,0-2 329,0 6-449,0 0 0,-1 7-180,-3 2 1,1 6-49,-7 9 1,3 3 132,-3 6 0,-2 2 25,3 4 1,-4 4 2,-1 9 1,0 5-6,0 10 0,0 2-319,0 8 1,0-1 289,0 0 0,0-2-98,0-2 1,0-6-66,0-9 1,0-8-197,0-6 0,0-12 131,0-3 1,-6-12-11,-4-6 0,-2-6 69,-2-9 1,-2-10-165,-3-14 1,3-5 317,-3 1 0,-3-9 0,5 1 0,-7-6 0,0 0 0</inkml:trace>
  <inkml:trace contextRef="#ctx0" brushRef="#br0">7962 10662 7960,'5'15'0,"0"-1"0,0 2 0,-5 2 0,-5 5 235,0 5 1,-6 0-70,2 1 1,1-1-268,-2 1 1,1-1 77,-5 1 1,4-6-443,1 1-291,5-7 756,-2 4 0,0-7 0,-2 0 0</inkml:trace>
  <inkml:trace contextRef="#ctx0" brushRef="#br0">7977 10847 7960,'28'-14'0,"-1"4"-31,-3 1 1,2 6 64,-2-2 1,-3-1 113,-2 1 0,-4 0 297,0 5-422,-7 0 0,-2 7 103,-6 2 1,-8 4-656,-6 1 0,-2 0 529,-8 0 0,-6 1 0,-6-1 0</inkml:trace>
  <inkml:trace contextRef="#ctx0" brushRef="#br0">7877 10904 7960,'10'9'134,"-1"1"1,-1 1 164,1 8 1,2-2-148,-6 7 0,0 0 120,-5 4 0,0-4-404,0 0 1,0-7 74,0 2 0,0-8-537,0-2-5,0-5 298,0 2 0,0-8 151,0-2 1,5-6-121,-1-9 1,7-1 161,-1-4 0,3-1-55,1 6 0,0-5 43,0 5 0,5 5 120,0 4 0,0 6 581,-5-6-346,7 7 1,-5-2 82,3 10 1,-10 3-139,-4 6 1,-4 0-37,-1 1 0,-11 5 78,-3 4 0,-5-2-48,0 2 1,3-7-3,-3 2 1,4 0 98,0-5-345,8 3 1,2-10-248,10 2 0,9-6-815,9-12 1136,11-1 0,8-23 0,9 3 0</inkml:trace>
  <inkml:trace contextRef="#ctx0" brushRef="#br0">1337 12766 8126,'-2'-20'-230,"-2"-4"0,0 2 343,-5-2 0,4 1-46,-4-6 248,6 7 0,-8-5 456,6 4 0,-6 0-375,1 0 0,-2 5-178,-3-1 1,1 8-21,0 2 0,0 6-67,0-2 0,-5 7-123,0 7 24,0 0 35,-2 18 0,5 0-36,-3 6-38,4 7 1,5-5-615,1 3 425,5 3 1,-2-11-67,6 3 1,6-3-197,4-2 1,3-6 210,1-3 0,5-5 62,0-4 1,1 3 232,-1-4 65,-3-3-144,5 7 1,-7-5-8,0 6 0,-5 2 70,1 3 1,-7-3 161,2 3 1,-4 1-115,-1-1 0,-6 0 128,-3-5 1,1-4-436,-2-1 252,1-6-1,-5 4 0,-5-3-303,0 1 133,0 0-237,4-5 1,1-2 382,0-2 0,0-4 0,0-6 0</inkml:trace>
  <inkml:trace contextRef="#ctx0" brushRef="#br0">1465 12667 8138,'-5'19'581,"0"0"1,-4 11-342,4-2-76,-6 10 0,10-8 165,-4 3-273,3-3-49,2-1 60,0-7 1,11-2-117,3-5 0,4-8 157,-4-2 0,0-3-183,1-2 1,-6-2 169,0-3 0,-1-4-20,2-10 1,-2 2-203,-4-7-90,-2 0 214,4 2 1,-6-3-104,0 6 1,0 0 52,0 5 1,-1 1-382,-4 4 87,-3 2-72,-6 7 0,4 0-200,1 0 51,6-6 568,3-2 0,8-12 0,6-3 0</inkml:trace>
  <inkml:trace contextRef="#ctx0" brushRef="#br0">1778 12354 8138,'0'-9'-134,"0"-1"-268,0 7 633,0-3 431,0 6-540,0 6 1,0 3-162,0 10 0,0-1 135,0 5 1,0 3 2,0 7 1,0 5 308,0 9-39,6 4-447,-4 12 0,9 2 262,-7 6 0,6-3-52,-5 3 1,4-6-8,-4 1 1,4-6-88,-4-17-156,0-4 100,-5-4 1,0-12-65,0 1-63,0-6 245,0-4-599,0-6 245,-7-2-181,6-6 0,-12-11-224,4-3 0,-4-10 659,-1 0 0,0-15 0,-1-5 0</inkml:trace>
  <inkml:trace contextRef="#ctx0" brushRef="#br0">1707 12738 8138,'14'6'-256,"0"-4"-67,0 3 0,0 1 371,1-1 0,-1-1 495,0-4 1,2 0-1168,3 0 323,-3 0 1,4 0-115,-6 0 415,1-6 0,-1-2 0,0-6 0</inkml:trace>
  <inkml:trace contextRef="#ctx0" brushRef="#br0">1920 12695 8138,'9'0'-152,"1"0"0,1 0-281,8 0 0,-2-1 489,7-4 0,0 2 511,4-7 1,0 1-438,1-5 1,2-1-318,-2 1 0,1 0-533,-11 0 351,-6 6-14,-1 2-138,-10 6 521,4 0 0,-6 0 0,-6 6 0,-2 2 0</inkml:trace>
  <inkml:trace contextRef="#ctx0" brushRef="#br0">2162 12582 8138,'-13'-7'-640,"3"-2"1,-2-4 339,2-1 299,4 0 1,-2 4 693,3 1-231,4 6-287,-6-4 1,7 9 210,0 3 1,0 6-40,0 12 1,0 4 164,0 16 0,0-2-162,0 11 1,0-5-44,0 6 1,7-8-167,2 3-55,4-10 0,1-5-558,0-10 361,1-8 0,0-4-111,4-6 0,-3-2-197,3-8 0,-2-5-39,2-9 0,-8-3-259,4-6 1,-4 0-318,3-1 1034,-6 7 0,-2-11 0,-6 3 0</inkml:trace>
  <inkml:trace contextRef="#ctx0" brushRef="#br0">2346 12567 8138,'13'2'-573,"-4"3"240,4-4 438,-11 12 1,9-5 607,-7 6 0,1 0-345,-5 0 1,0 5-150,0 0 1,0 7-104,0-3 0,0 3-8,0-3 1,-1 3 29,-4-8 0,3 6 82,-2-5-347,-4 0 93,6-5-249,-4-6-16,6-1 1,0-15 8,0-7 1,1-11-167,4-12 0,1 1 131,4-1 0,3 2-14,-4-2 0,4 3 64,1 7 1,0 4 80,0 1 1,1 10 866,-1-1-328,0 9 11,0-1 1,0 14 382,1 6 0,-3 2-287,-2 7 0,-2 3 232,-4 7 0,-2-2-283,3 7 1,-4-5-36,-1 5 0,0-6-207,0 1 0,0-5-197,0-4 1,0-3-398,0-7 320,0-6-384,0-2-56,0-6 0,0-12 170,0-7 1,0-7-270,0-2 1,5-5 302,0 0 0,1-5-54,-1 4 1,-2 1 82,6 5 1,-1 6 174,2 3 1,2 3 535,-2 2-282,-4 6 90,7 2 1,-7 7 244,4 4 0,1 4-300,-6 10 0,4 2 43,-4 3 0,1 2-88,-1-2 1,-2 1-277,6-1 0,-4 1 18,5-6 1,-1-1 160,5-9 0,1 4 0,-1-5 0</inkml:trace>
  <inkml:trace contextRef="#ctx0" brushRef="#br0">3029 12567 8136,'0'-14'0,"-2"5"144,-3-1 1,2 7 812,-6-2-745,-1 4 0,-4 7-88,0 3 1,1 10 536,4 5-421,-4 3-78,5 1 0,0 6-42,4-1 180,2 6-183,-4-9 0,4 0-68,-3-6 1,9-7-123,0 2 0,3-9-168,-3-6 0,4-2-329,7-2 332,-1-6 142,-6-8 0,4-9-812,-2-5 466,2 0 111,3-1 1,-6 1-163,1-1 0,-3 2 276,3 4 0,1-3-66,-6 7 138,6-6 554,-3 9-184,0 2 1,3 11 273,-7 13 0,1 1-204,-5 12 0,0 1 114,0 4 1,0-4-67,0 0-192,6-7-254,-4 4 1,9-7-981,-6 0 654,6 0 0,-8-6 429,7-3 0,-7-10 0,3-3 0</inkml:trace>
  <inkml:trace contextRef="#ctx0" brushRef="#br0">3157 12553 8136,'14'2'-42,"0"2"1,5 4 0,0 7 0,6-1 1124,-1 0-424,3 0-324,1 0 1,1 1-348,-1-1-39,-6 0-136,5 0 1,-9-4-147,5-1 1,-5-1 12,1 2 1,-8 1-826,-2-7 742,-6 7 403,4-9 0,-7 11 0,0-5 0</inkml:trace>
  <inkml:trace contextRef="#ctx0" brushRef="#br0">3484 12383 8076,'0'-8'216,"0"1"1,-2 7 374,-3 0 1,2 13-63,-6 6 0,-2 9 34,-8 10 1,1 2-194,-5 12 1,4 2-294,-5 7 1,7 1-928,-2 9-668,3-10 1518,2 9 0,0-13 0,-1 0 0</inkml:trace>
  <inkml:trace contextRef="#ctx0" brushRef="#br0">4550 13036 7983,'-6'-7'647,"4"0"-462,-4 7 0,12 0 56,4 0 0,4 0-2,5 0 0,1 5-70,4 0 0,3 1-350,-3-1 217,3-4-247,1 6 1,0-9-320,1-3 1,-2-1 411,-4-3 118,-2-4 0,-1 5 0,3-6 0</inkml:trace>
  <inkml:trace contextRef="#ctx0" brushRef="#br0">4792 12923 7983,'6'-8'-22,"-4"2"-1,10 6 168,-10 0 0,6 0 185,-3 0-11,-4 0-185,12 0 105,-12 0-259,6 0-610,-7 0 522,0 0 1,-7 0-1,-1 0 1</inkml:trace>
  <inkml:trace contextRef="#ctx0" brushRef="#br0">5474 12368 8026,'0'-8'198,"2"2"-44,3 6 0,4 0-42,10 0 1,3 0-95,7 0 83,-1-6 1,0 4-762,1-3 443,-1 4 1,-4 1-98,0 0 0,-12 0-493,3 0 807,-11 6 0,3 2 0,-7 6 0</inkml:trace>
  <inkml:trace contextRef="#ctx0" brushRef="#br0">5403 12582 8026,'-12'1'28,"2"4"-14,4-4 1,7 6 723,4-7-281,3 0-184,12-7 1,9 4-434,9-6 78,3-1-184,14-10 0,-3 4 17,10-3 1,-8 3 1,-2 2 0,-11 5-287,2-1 1,-12 7 138,-2-2 395,-1 4 0,-12 1 0,4 0 0</inkml:trace>
  <inkml:trace contextRef="#ctx0" brushRef="#br0">6057 12056 8026,'0'-8'0,"0"1"0,0 7 0,7 7 0,-6 1 0,4 6 0,-4 2 0,-1 2 0,0-2 0,0 3 0,-6 3 0,-3 2 0,1 3 69,-2 1 1,-4 6 168,-5-1 1,-5 5-277,5-5 0,0 0-317,5-5 1,0-6 75,0-3 1,4-9-123,1-5 0,6-5 401,-2-5 0,3-9 0,2-8 0</inkml:trace>
  <inkml:trace contextRef="#ctx0" brushRef="#br0">6242 11999 8026,'16'11'-304,"3"3"171,-3 3 241,4-2 0,-6-1 317,1 0 1,-6 5-379,1 0 0,-7 0-359,1-5 1,-2 5 40,-2 0 0,-2 1-233,-2-1 0,-11-3 504,-8 3 0,-4 3 0,-2 0 0</inkml:trace>
  <inkml:trace contextRef="#ctx0" brushRef="#br0">6043 12368 8196,'6'-8'561,"4"4"-481,2 2 46,9-4 1,1 3-32,7-7-115,-1 7 21,7-10 1,-4 5-360,7-6 342,-6 0-5,9 0 1,-11 1 8,3 4 1,-8 2 78,-1 7 1,-11 2-151,1 3 0,-9 4 117,-1 10 0,-4 3 31,-4 7 1,-6 1-31,-9 3 25,-3-3-90,-6 5 0,4-7 12,0 0 1,1-1-12,-6-3 0,7-3-149,3-7 0,3-2 35,2-2 1,0-5-219,0-10 1,6-5 91,3-9 1,3-4-51,2-10 1,0 1 318,0-6 0,0 0 0,0-4 0</inkml:trace>
  <inkml:trace contextRef="#ctx0" brushRef="#br0">6242 12240 7959,'0'15'515,"0"4"-111,0-1 0,-2 8 91,-2-3-115,2 4-290,-11-5 1,6 4-36,-8-7 0,6 4-60,-1-4 1,6 0-468,-6-5 205,7-6-33,-3 5 1,6-13 299,0 0 0,6-13 0,2-9 0</inkml:trace>
  <inkml:trace contextRef="#ctx0" brushRef="#br0">6541 12027 8023,'19'2'-121,"0"2"1,1-2-197,-1 3 1,-3 1 257,3-1 1,3 0 158,2-5 0,-2-2-171,1-3 1,1-4-13,5-10 1,-1 3-204,0-3-2,1-3 201,-7 6 129,-2-4-104,-5 5 93,-7 7 99,-2-4 1,-8 12-135,-2 0 0,-11 6 105,-8 8 1,-4 2-17,-2 3 1,1-3 193,0 3 0,1 1 67,3-1-45,-3 0-246,11-4 1,-4-6 235,6 0-199,6-5 15,-5 2 1,11-4 137,-2 2-181,2-2 0,8 4 0,4-6 1,3 0-9,1 0 1,6-5-98,4 1 1,3-6-289,1 5 183,1-6 60,-1 10 1,-1-12-610,-3 4 326,-4 2-144,-6-5-113,-6 10 626,-1-10 0,-7 4 0,0-7 0</inkml:trace>
  <inkml:trace contextRef="#ctx0" brushRef="#br0">6782 11928 8023,'8'15'-227,"-3"4"0,1-1 378,-1 5 0,0 6 279,-5 4 0,-5 6-431,0-1 0,-6-1 48,2 1 1,1-7-103,-2 2-49,7-3 39,-9-7-117,10 3 1,-6-11-194,3-1-32,4-6 0,-6-10 87,7-3 0,0-7 68,0-7 1,0-6 251,0 1 0,0-3 0,0-1 0,0-1 0,0 1 0</inkml:trace>
  <inkml:trace contextRef="#ctx0" brushRef="#br0">6740 12155 8023,'6'-14'0,"-3"6"-79,7 3 0,-6 4-54,6 1 0,-5 0 266,4 0 0,-4 0 289,4 0-581,1 0 75,4 0 25,-6 0 0,3 1-10,-6 4 68,-1-3 0,-4 10-151,0-2 1,-6 2 77,-3 2 0,-9 2-13,-1 3 1,-4-1 43,4 5 0,-7 1 36,3 4 0,2 1 335,2-1-154,3-6-79,2 5 1,5-16 167,-1 4 44,7-4-189,-3-4 0,7 0 22,4-7 0,4-7-38,10-2 1,-1-4 86,6-1 0,-1-5-366,6 0 1,-1-4-396,1 4 1,-1-5 83,0 5 246,1 6 62,-7 1 1,-2 5-105,-5-2 98,-1 3 201,-6 6 0,-2 1 134,-6 4 0,0 3 19,0 6 0,0 0 271,0 0 0,-6 5-66,-4 0 1,-2 5 118,-3-5 1,1 6-91,0-1 1,-5-2-23,0 2 0,-6-2-122,1 2-124,-3 2-71,-1-10 0,4 9-192,0-6 0,7 0-57,-2-4 1,3-6-371,2 1 0,5-7 229,-1 1 0,7-4-514,-2-4 841,4-4 0,1-6 0,0-1 0</inkml:trace>
  <inkml:trace contextRef="#ctx0" brushRef="#br0">6910 12468 8012,'21'0'0,"1"6"724,6 4-248,1-4-182,-1 7 1,-4-6-619,0 8 273,-7-1 106,10 0-55,-5 0 0,6 7 0,1 1 0</inkml:trace>
  <inkml:trace contextRef="#ctx0" brushRef="#br0">7763 12212 7938,'-14'0'0,"5"0"-202,-1 0-1,7 0 227,-3 0 0,6 1 784,0 4-341,6-3-217,2 4 1,12-1 60,4 0 0,3 4-22,1-4 1,7 0-14,3-5 0,14-2-350,5-3-938,3-3 1089,-3 0 1,-5-3-974,0 7 67,-12-7 725,1 9 1,-14-4-584,-4 6 363,-2 0 38,-7 0 286,-6 0 0,-2 12 0,-6 4 0</inkml:trace>
  <inkml:trace contextRef="#ctx0" brushRef="#br0">8360 12084 7822,'15'8'-348,"-1"4"663,0-2 1,0-4-250,1 7 1,-1-5 519,0 6-253,0 0-75,0 0 1,1 1 66,-1-1 1,-1-5 17,-4 1-309,-3-1 0,-6 6-599,0-1 424,0 6 1,-12-2 57,-7 5-418,0-5 261,-8 9-118,5-5 1,-7 5 357,1-4 0,6 4 0,1-5 0</inkml:trace>
  <inkml:trace contextRef="#ctx0" brushRef="#br0">9000 11885 7378,'8'16'1323,"-3"3"-1153,3 3 1,-7 8 86,4 3 0,-3 3-136,-2 7 0,0 0-130,0-1 1,0-4 71,0 0 0,0-11-344,0 1-541,0-2 460,0-4-54,0-8 99,0-8 1,4-9 316,1-6 0,6-7 0,-3-13 0</inkml:trace>
  <inkml:trace contextRef="#ctx0" brushRef="#br0">9597 11629 7970,'0'21'595,"-6"-6"0,-3 14-635,-10-1 263,3 1-88,-11 5 0,5 0-39,-7-1 1,1 0 127,0-5 0,4 1 13,0-1 1,2-6-141,-2-3 0,9-3-240,5-2 1,2-4-2007,-1-1 2149,-4-6 0,5-3 0,-6-7 0</inkml:trace>
  <inkml:trace contextRef="#ctx0" brushRef="#br0">9512 11871 7970,'29'-13'-308,"-1"4"155,0-4 81,1 11 0,-2-9 86,-4 7-118,4-7-226,-11 9 175,-2-4 1,-9 10 154,-10 1 0,-3 6 0,-6-3 0</inkml:trace>
  <inkml:trace contextRef="#ctx0" brushRef="#br0">9541 11899 7970,'14'6'90,"0"9"208,-6 0 1,-2 12 409,-6-3 1,0 8-356,0 1 1,0 6-162,0-1 0,0 3-24,0 2 1,-1-7-98,-4-3 0,3-3-94,-2-1 1,2-7-373,2-3 0,2-5-1012,2-4 660,-2-4 295,11-6 1,-10-11-675,6-3 638,1-10 488,-2-4 0,4-15 0,-4-8 0</inkml:trace>
  <inkml:trace contextRef="#ctx0" brushRef="#br0">9825 11672 7955,'14'0'72,"0"0"10,1 0 1,4 1 39,-1 4 0,1 3 375,-4 6 1,-1-4-423,0-1 1,7-6-384,2 2 1,-1-5-271,2-5 333,-7-3 112,10-6 0,-6 0-340,3 0 204,-4-1 77,-6 1 1,-4 6-50,-1 4-6,-6-4 197,4 6 1,-9 1 403,-3 5-192,-2 7-113,-8-3 0,-5 2 424,-4-1-264,4 1-85,-7 4 1,0 0 148,-6 0-102,0-6 0,4 5 0,7-7-14,3 4 0,8 1 224,1-7-54,7 8 0,-1-6-273,8 3 0,6 2 73,9-6 1,3 0-307,6-5 97,1 0-18,-1-6 0,1 2-27,-1-5 1,-4-1-73,-1-4 0,-5 0-266,1 0 0,-8 0 58,-2-1 0,-6 6-684,2-1 1091,-3 7 0,-9-9 0,0 4 0</inkml:trace>
  <inkml:trace contextRef="#ctx0" brushRef="#br0">10010 11657 7955,'8'7'-58,"4"1"207,-10 12 1,9-2 746,-6 5-395,6 1-242,-10 11 0,6-4-1,-7 7 0,0-6-105,0 1 1,0 2-139,0-2 0,0-5-44,0-4 1,0-7-261,0 2 0,-2-3-291,-3-2-577,4-6 324,-6-1 463,7-14 173,0-1 1,-4-11-561,-1 0 757,0-6 0,0 8 0,1-7 0,-7 7 0,3-9 0,-6 8 0,4-1 0,1 4-3,-1 1 210,-4 6 315,0 2-207,-1 19-90,1-4 0,5 13 169,-1-3 0,6-3-181,-6 3 0,7-3 12,-2-2-143,4 0 1,7-1-187,3-4 1,4-2-61,1-7 105,7-7 17,1 6 1,2-10-356,-1 6 159,-5-6 52,8 3 1,-10 0 2,3 3 79,-3 4-11,-8 1 31,-2 0 1,-6 1 62,0 4 1,-1 3 106,-4 6 0,-3 0-71,-6 1 0,0 3 142,-1 1 1,1 2 350,0-2-215,6 3-51,-5 0 1,12 5 51,-4-3 0,4-2-187,1 2 0,0-7-133,0 2 0,6-5-14,3-4 0,4 1-255,1-7 0,2 1-221,3-5 249,-3 0 163,4-6 1,-6-2-590,1-6 269,-1-1 299,0 8 0,-6-6 1,-3 3 1,1 3 26,-1-3 470,0 7-335,-5-3 0,-5 7 127,0 4 0,-6 4 107,2 10 0,-4-3 203,-1 3 1,-1-3-155,1-2 0,0 0-271,0 0 0,0-1-205,-1-3 12,7-4-109,-4-6 1,6-3 113,-4-7 1,4-1-90,6-12 0,-5-1-151,0-5 88,1 1 151,4 0 1,0-6 20,0 1-19,6 0 114,2 5 0,6-6-35,0 1 1,0 2 6,1 7 0,5-3 100,4 3 0,-2-1-68,2 1 1,-2-1 8,1 6 0,4-4 86,-3 4 146,-3-7-122,5 11 1,-10-4 473,3 9-318,-9-3 94,2 12-64,-10-5 0,4 7-145,-6 4 0,-1 4-7,-4 10 0,-3 2-29,-6 3 0,-5 2-168,0-2 1,0-2-167,5 2 163,-1-7 36,1 10 0,0-11-132,0 3-37,6-10-14,2-2-18,-1-1 0,6-6 81,-4 0 0,10-6 27,4-9 0,4 1-33,1 0 1,0 0-9,0 0 0,1-1 182,-1 1 0,0 5-99,0-1 0,5 7 424,0-2-180,0 4 9,-5 1 1,5 1 33,0 4 1,-4 3 84,-6 6 0,-6 2 216,2 3 1,-4 1-183,-1 4 0,-7 3 1,-8-3 0,0 3-446,-9 1 0,5 0 114,-5 1 0,5-1-868,-4 1 436,5-1 176,-2 1 1,5-7-123,1-3 1,0-10-53,0-4 1,4-4-568,1-1 1003,6-6 0,-10-8 0,5-8 0</inkml:trace>
  <inkml:trace contextRef="#ctx0" brushRef="#br0">10223 12084 7926,'9'0'0,"1"0"0,-1 2 247,6 2 1,4 6 418,0 9 1,0-2-341,-5 7 0,2-5-107,2 4 0,5 0-1361,5 0 599,7 4 543,-5-11 0,11 4 0,-5-5 0</inkml:trace>
  <inkml:trace contextRef="#ctx0" brushRef="#br0">10920 11686 7842,'17'-6'82,"-3"-4"0,-3 4 292,4 1 17,-8 3-169,0 2 0,-7 12-83,0 2 0,-7 9-87,-2 1 1,-10 8 66,-5 1 1,2 5 37,-2-5 0,-4 5-340,-5-5 98,0 0 82,4-4 0,6-2-521,-1-4 155,6-2 42,-2-7 0,10-1-895,1-4 882,6-3 0,-3-7 340,6-4 0,6-3 0,8-12 0,8-2 0</inkml:trace>
  <inkml:trace contextRef="#ctx0" brushRef="#br0">10834 11984 7845,'15'2'16,"-1"3"1,-5-2 98,1 6 1,-2 1 161,1 4 1,2 2 12,-6 3 1,0-2-139,-5 7 1,0-2-119,0 2 0,0 1-744,0-6 334,0 6 266,0-9 1,0 5-1018,0-7 585,0-6 542,0-2 0,0 0 0,0 2 0</inkml:trace>
  <inkml:trace contextRef="#ctx0" brushRef="#br0">11019 11956 7845,'33'-27'10,"1"3"1,2 2 158,2 3 0,-5-1 3,10-4 1,-10 4 26,0 5 1,-5 1-1054,-4 0 501,-3 6-471,-7 2 437,-6 6 187,-8 0 200,-8 0 0,-13 12 0,-1 4 0</inkml:trace>
  <inkml:trace contextRef="#ctx0" brushRef="#br0">11161 11729 7845,'10'0'-28,"-1"0"0,-1 6 36,2 3 1,2 12 259,-2 7 0,-4 7 167,-1 8 1,-4 4-103,-1 0 0,5 2 91,0-1 0,1 1-320,-1 3-52,3 3 26,0-11 1,4-1-768,-2-10 432,3-9 127,-6-3 0,6-9-90,-3-2 1,-3-6-44,3-8 1,-7-6-250,2-9 0,-4-5-98,-1-9 0,0-5 250,0-9 1,-1 3 359,-4-4 0,-3-1 0,-6 2 0,0-7 0,0 2 0,-7-9 0,-1-4 0</inkml:trace>
  <inkml:trace contextRef="#ctx0" brushRef="#br0">11218 11615 7845,'0'-27'0,"0"3"399,0 4 0,7 12-228,-6 8 1,12 9 52,-4 10 0,4 3-151,1 7 0,0-1-206,1 1 0,-1-2-118,0-4 1,2 3 250,3-8 0,-3 1 0,4-4 0</inkml:trace>
  <inkml:trace contextRef="#ctx0" brushRef="#br0">11631 11657 7929,'0'-7'620,"1"0"-576,4 7-49,3 0 1,11-1-102,0-4 0,4 3-42,-4-2 1,0-3-280,-4 3 0,-1-1-130,0 5-55,-6 0 612,-2 0 0,-6 0 0,-6 6 0,-4 2 0,-9 6 0,-3 0-38,0 1 0,-5 4-82,4 0 1,1 0 339,-2-5 0,6 0 277,-1 0 0,10 0-128,4 1 0,4-6 65,1 1 1,1-7-173,4 1 1,9-2-55,10-2 1,8-2-538,1-2 175,6-4-120,-2-13 1,0 6-329,1-4 0,-11-2 322,2 2 280,-10-6 0,7 3 0,-3-7 0</inkml:trace>
  <inkml:trace contextRef="#ctx0" brushRef="#br0">11773 11572 7929,'-8'14'-173,"3"1"1,4-1 227,1 0 1,-2 2 129,-3 3 0,2-2 21,-6 7-128,-1 0-50,-4-2 0,-2 5 9,-3-4 0,2 4-28,-7 1 1,5-1-4,-5-3 0,7 1 17,-2-6 1,3 2-9,2-2 0,5-8-206,-1 3 68,7-9 4,-3 7 5,6-10 113,6 4-19,2-6 0,8-6-318,3-3 144,3-10 22,6 3 1,7-10-71,3 8 0,-3-1 96,-2 4 1,-3 1 10,-2 0 1,-6 6 357,-3 3-153,-3 4-47,-8 1 498,-2 0-260,-6 6-68,-6 2 0,-8 11 151,-10 0 1,-4 6-133,-6-1 1,4-2-27,-3 2 0,3-2-35,2 1 0,4 3-123,0-7 1,7 0-379,-2-5 215,10-6 47,-4-2-634,11-6 383,-4-13 170,6 4 0,2-13-481,2 3 342,4 3 121,6-4 1,5 5 23,0 1 1,0 5 196,-4-1 1,-1 7-24,0-2 0,0 5 742,0 5-395,1 3-201,-7 12 0,3 3 836,-7 5-522,1 7-193,-5 1 1,0 2 374,0 0-345,6-7-113,-4 11 0,4-12-66,-6 3 1,0-10-48,0-4 0,5-3-226,0-2 1,1-6-73,-1-3 1,1-5-232,4-5 1,2-7-358,-2-7 1,2-11 349,3 1 1,-1-9-321,0 0 460,0-3 314,0-1 0,1-1 0,-1 0 0,5 5 0,0 1 0,-5 10 0,-4-2 0,-3 15 52,3 0-120,3 9 510,-12-1-212,5 6-35,-6 6 1,-1 2 855,-4 6-533,-3 0-244,-6 1 0,-2-1-34,-3 0 0,2 2-109,-7 3 0,2-5-251,-2 0 1,-1 0-145,6-4 1,-1-2 30,1 1 207,3-5-144,-5 2 225,13-6 1,4-2 9,8-2 1,11 2 143,8-3 1,4 4-162,2 1 0,4 4-8,0 1 0,5 6-1414,-5-1 1374,0 2 0,2 2 0,1 1 0</inkml:trace>
  <inkml:trace contextRef="#ctx0" brushRef="#br0">12711 11657 7839,'-6'-7'-579,"-2"0"1,-6 7 586,-1 0 0,1 2 473,0 3 1,-7 7-262,-2 7 1,1 2-138,-2-2 1,0-2 179,-4 7 0,6-5 313,3 4 0,0 1-49,5 4-123,3 1-344,11-1 1,0 1-71,0-1 1,3 1 114,6-1 0,2-1-178,13-3 0,1-4 103,8-6 0,-1-1-134,6-3 0,-7-4-63,3-6 1,-4-2-300,-2-2 0,1-4-768,-1-7 549,-6 1-151,-8 0 386,-1 0 1,-13 0 449,0-1 0,-6 1 0,-9 0 0</inkml:trace>
  <inkml:trace contextRef="#ctx0" brushRef="#br0">12469 11956 7839,'7'-8'0,"2"-3"-124,10 6 1,2-4-276,2 4 1,4-1 934,-3 1-167,9 3-230,-3-4 0,6 1-839,-2 1 700,-4-1 0,4 5 0,-5 0 0</inkml:trace>
  <inkml:trace contextRef="#ctx0" brushRef="#br0">13152 11530 7859,'0'-10'-39,"0"1"0,1 1-69,4-2 1,3-1 292,6 6 0,7-4 290,3 4 1,-2-1-699,1 1 0,1 4 104,4-4 0,-1 3-229,-3 2 203,3 0-387,-11 0 70,4 7 0,-7-4 462,-4 6 0,-2 1 0,-7 4 0</inkml:trace>
  <inkml:trace contextRef="#ctx0" brushRef="#br0">13266 11345 7472,'-8'22'1390,"1"11"-1119,7-9 1,0 12-20,0-3-56,0 4-115,0 5 0,0-1-80,0-3 0,0 2 19,0-7 1,0-2-230,0-7 0,2-3-341,3-7-597,-4 0 508,6-6 265,-1-2 184,-5-6 1,6-1-372,-7-4 561,0-3 0,0-6 0,0-7 0,-7-1 0,0-6 0</inkml:trace>
  <inkml:trace contextRef="#ctx0" brushRef="#br0">13408 11330 7859,'8'15'-289,"3"5"-119,-7 4 1,1 3 442,-5 1 0,-1 5 401,-4 1 0,2 0-272,-7-1 0,2-3-122,-1 4 1,-4-6-9,4-4 0,-4 1-77,-1-6 1,1 0-494,4-5 254,-4 0 39,5-6 1,-6-1-119,0-7 0,4 0 361,1 0 0,1-2 0,-2-3 0,-1-3 0,7-6 0,-1 0 0,5 0 0,0 0 0,0-1 50,0 1 0,0 5 161,0-1 0,6 5 14,4-4 0,2 6 67,3-2 0,-1-1 60,0 1-233,0 0 0,0 4-30,1-4 1,-6 3-261,1-2-179,-7 2 226,3 8 51,-6-4 1,0 11-91,0-4-42,-6 4 203,-2 1 1,-2 0 17,1 0 0,-1 5-15,-4 0 0,5-1 182,-1-9-72,7 4 72,-3-12 1,7 6-115,4-7-31,3 0-25,6 0 1,0-2-300,1-3 62,-7 4 193,4-6 1,-9 7-259,7 0 96,-7 0-25,3 7 1,-12 1 123,-3 6 1,-6 0 18,-4 0 1,2 0 271,-7 1-111,1-1-63,0 0 0,-3-4 368,2-1-188,-3 1-50,5 4 0,1-2 110,7-2 1,5-4-5,-1-6 0,9 0 122,1 0 1,8 0-156,11 0 0,9-1-181,10-4 0,-2 2 142,2-7 1,0 2-370,5-1 1,-5-2-595,0 6 1,-2-1 303,2 1 0,-10 3 472,-9-2 0,3 2 0,0 2 0</inkml:trace>
  <inkml:trace contextRef="#ctx0" brushRef="#br0">13308 11814 7857,'7'22'-184,"-6"5"0,5-5 824,-6 6-251,7 1-98,-6 6 0,6-4 70,-7 7 0,0-2-208,0 2 0,0 2-82,0-7 1,0 3-39,0-7 0,-2 1-255,-3-11 0,4-5-224,-4-5 276,3-5 116,2 2 1,0-8-961,0-2 419,0-4 230,-6-13 0,5-1-68,-4-6 1,3-6 432,2 1 0,0-5 0,0 5 0,0 2 0,0 7 0,0-1 0,0 6 0,0 0 0,0 4 0,0 8 0,0-6 430,0 11-25,-6 2-185,4 8 1,-10 6 97,2 1 0,-2 4-148,-3 0 0,1 6-187,0-1 0,-5-2 82,0 1 1,-5-5-256,5 1-74,0-4 153,5 0-78,6-7 121,2-2 0,6-8-197,0-2 1,2-6-160,2-9 1,9 3 423,6-3 0,1-1 0,-1 1 0,-1 5-35,5 4 1,-4 7 30,5-2 1,-5 4 876,5 1-339,-1 0-300,0 0 1,3 1 84,-2 4 0,1-3-360,-1 2 1,1 3-393,-6-3 0,5 1 433,-5-5 0,0 0 0,-5 0 0</inkml:trace>
  <inkml:trace contextRef="#ctx0" brushRef="#br0">13635 11928 7857,'14'0'0,"1"0"0,5-5 613,4 0-148,-4 0-206,14 5 1,-15-4-228,9-1 38,-3 0-442,4-1 0,-2 4-1258,-4-2 1630,-2-4 0,-7 0 0,0-7 0</inkml:trace>
  <inkml:trace contextRef="#ctx0" brushRef="#br0">14303 11458 8869,'8'2'511,"-3"3"1,-5 3-236,-5 6 1,1 6 27,-11 4 0,4 9-245,-8 5 0,-3-1 106,-1 0 1,-6-3-14,-4 4-1297,3-7 772,-5 10 1,12-12-291,-1-1 1,6-1 288,-1-8 1,4 0-121,0-5 1,6-5-31,0 1 524,5-7 0,-8-3 0,4-8 0</inkml:trace>
  <inkml:trace contextRef="#ctx0" brushRef="#br0">14261 11700 7917,'19'-9'0,"0"-1"-508,0 7-745,-5-3 1253,-6 6 0,-8 6 0,-8 2 0</inkml:trace>
  <inkml:trace contextRef="#ctx0" brushRef="#br0">14318 11700 7889,'-2'-8'-126,"-3"3"-15,4 4 1,-7 1 570,3 0 740,4 0-752,-6 0-206,7 0 681,0 0-952,7 0 205,-6-6-228,5 4 167,-6-4-337,0 6-5,0 0 106,7 0 75,-6 0 76,6 0-551,-7 0-2028,0 0 2561,0 6-113,0-4 103,0 4 235,0-6 240,0 0-276,-7 0 212,6 0 14,-6 0-169,7 0 62,0 0 53,-6 0-185,5 0-127,-6 0 0,7 1 105,0 4-6,-6-3-249,4 4 110,-4-6 110,6 0-142,6 0 57,-4 0 25,11 0-5,-12 0 102,12 0 32,-5 0-146,6 6 0,-5-2 29,1 5-199,-7-6 175,10 10-7,-12-12 1,7 6-234,-3-7-38,3 6 102,0-4 0,4 4-224,-2-6 0,2 5-64,3-1 1,-6 3-728,1-2 1162,-7-4 0,9 12 0,-4-5 0</inkml:trace>
  <inkml:trace contextRef="#ctx0" brushRef="#br0">14247 11714 8792,'0'15'83,"0"0"315,0 4 1,0 3 184,0 7 0,0 6-127,0 3 0,0 3 86,0 1 1,-5 7-653,0 3 43,0 4 119,5-6 0,0-2-1813,0-11 934,7-2 827,1-6 0,12-1 0,2 1 0</inkml:trace>
  <inkml:trace contextRef="#ctx0" brushRef="#br0">14616 11473 8494,'7'8'631,"-4"3"-552,6-7 0,5 1 14,5-5 1,11 0-354,-1 0 130,9-6-197,-2-2 0,2-6-745,0-1 763,-6 1 11,9 0 1,-13 5 10,0-1 1,-5 7 286,-9-2 0,-5 4 0,1 1 0,-7 1-17,2 4 0,-5 8 17,-5 5 0,-3 6 149,-6-5-80,0 6 2,-7-9 0,1 9 742,-4-6-310,-9 0-234,9 2 1,-11-7 109,7 0 0,-5 1-161,-1-6 0,1-1-243,5 1 1,-1-5 146,1 0 0,6 3 52,3-3 165,9 1-252,-2-5-62,10 0 1,-3 0-99,10 0 1,5 0 1,9 0 1,9 0-164,10 0 1,3-6 48,2-4 1,4-7-203,0-2 0,6-5-185,-6 5 227,-6 0 107,-13 5 0,-2-3-455,-7 3 693,-7-4 0,1 10 0,-5-6 0</inkml:trace>
  <inkml:trace contextRef="#ctx0" brushRef="#br0">14901 11430 7937,'-5'-14'-721,"0"0"1,0 4 689,5 1 0,2 4 859,3-5-557,-4 7 0,10 5 107,-6 12 1,0 8 278,-5 11-297,0 4-125,0 12 1,0-4 129,0 8-945,-6-1 773,-2-2 0,-5-6 27,4-6 0,-3-6-145,8 1 1,-1-9-162,5-5 1,-2-5-418,-2-5-137,2 4 1,-4-13-330,6 0 1111,0-6-377,6-8 1,-3-7-812,7-3 564,-7-3 453,10-1 0,-6 0 29,8-1 0,-6 1-12,1-1 0,-1 6-69,5-1 0,-4 11 403,-1-1 452,-6 9 44,4-1-431,-7 12-149,0 2 1,-2 13-68,-3 2-49,-2-2-12,-8 6 0,-5-7-112,-4 4 1,2 1 76,-2-6 1,1 5-16,-6-5 1,1-5-61,-1-4 0,7-2-217,3 1-29,3-3 283,2-6-25,6 0-61,2 0 60,25-6 0,-2 4-139,16-2 138,-3 2-62,5-4 0,-3 4-90,6-2 1,-5-3 84,5 2 0,-8-4-87,-2 4 1,-1-4 190,-8 4-76,0 0-59,-11 5 434,5 0-180,-12 0 19,5 0 1,-7 7 70,-4 2 1,-7 5 42,-7 5 0,-7 3 202,3 7 0,-6 4-177,-4 0 1,1 5 40,-6-5 1,2 5-186,-2-5 1,-1 0-264,6-4 0,6-9-1002,8-5 615,3-1-165,2-13 157,-1 6 0,8-9-85,2-3 0,5-7-393,5-7 0,2-6 956,8 1 0,5-3 0,2-1 0</inkml:trace>
  <inkml:trace contextRef="#ctx0" brushRef="#br0">14915 12041 7903,'22'0'0,"5"2"116,-3 3 0,-2-2 259,1 6 1,-5-1-265,1 2 1,-4 1-145,0-7 0,-1 1-1268,0-5 640,0 0 336,1 0 325,-8 0 0,6-6 0,-5-2 0</inkml:trace>
  <inkml:trace contextRef="#ctx0" brushRef="#br0">15228 11657 7831,'9'-9'142,"1"0"0,4 1-244,5-2 1,6-1-198,-1 6 0,1-4 176,-1 4 0,3-4 66,-4 4 0,-2 0-334,-2 5 276,-10 0-148,4 0 263,-12 0 0,6 2 0,-7 2 0,0-2 0,-13 11 0,-3-5 0</inkml:trace>
  <inkml:trace contextRef="#ctx0" brushRef="#br0">15412 11629 7831,'-14'0'-117,"0"0"137,6 0 43,2 6 0,6-2 425,0 5-104,0 0-141,0 12 0,0 1 145,0 7 0,0 1-123,0 3 1,0-2 25,0 7 1,-5-5-145,0 5 1,-4-6-44,4 1 0,0-8-410,5-1 172,0-7-384,0-2-700,0-3 852,0-10 1,0-2-219,0-10 1,2-4 238,3-5 1,-4-3-46,4-6 1,1 4 211,-1 0 123,6 1 55,-9-6 0,10 5 146,-2 1-183,-4 5 188,7-2 1,-5 7 188,6 4 1,5-2-89,0 6 1,0 0 189,-5 5 1,5 7-198,0 2 0,-2 4 66,-7 1 1,2 2-182,-2 3 12,-4-4 4,1 6 1,-7-2-407,0 0 140,0 0-98,0-5 1,-2 0-264,-3 0 1,-1 1 224,-4-1 0,-4-5-124,0 1 1,0-2 60,-5 1 1,-2-1 318,2-3 0,-6-4 0,3 6 0</inkml:trace>
  <inkml:trace contextRef="#ctx0" brushRef="#br0">15356 11984 7831,'6'-22'0,"2"2"0,6 6 0,0-1-149,0 1 0,1 5 281,-1-1 0,0 7 289,0-2-53,-6 4-241,-1 1 1,-7 1 215,0 4-180,0 3-86,0 6 1,-2 2 47,-3 3 0,-3-3-26,-6 3 0,1 1-155,4-1 0,-4 0 122,4-5 0,-2 1-164,1-1 0,2-2-470,4-2 327,2 2-322,-4-10-330,6 4 633,0-6 35,6-12 1,2 1-156,6-13 0,5-4 380,0-6 0,6-11 0,-2 0 0</inkml:trace>
  <inkml:trace contextRef="#ctx0" brushRef="#br0">15697 11515 7831,'14'-12'114,"0"2"1,-1 5 293,-4 10 1,-2 5-163,-7 9 0,0 4-13,0 10 0,-7-1-74,-2 6 1,1-6-128,-1 1 0,-1-3 49,-4-2-103,6-6 166,-5 5 0,12-11-105,-4 3-112,-3-10 309,6 4-1149,-4-11 462,12 4 149,2-12 1,7-2-119,-1-7 1,0 1 254,0 0 1,0 5 128,1-1 1,-1 7 411,0-2-202,7 4-111,-6 7 1,8 2 138,-4 6-97,-10 7 109,10-6 1,-17 11 144,2-7 1,-2 4-41,-2-4 0,-2 7 43,-2-3 1,-4-1-217,-7 2 0,1-7-157,0 2 1,-5-3-184,0-2 146,0-6 60,5 5-14,0-11-115,-1-2-46,8-15 0,0-2-312,7-7 1,11 1-131,4-6 0,3 1 605,1-1 0,10-6 0,7-1 0</inkml:trace>
  <inkml:trace contextRef="#ctx0" brushRef="#br0">16066 11686 7881,'-7'-8'242,"0"2"-242,7 6 0,3-2 0,7-3 0,6 2 0,12-6 0,7-1 0,3-4 0,3-7 0,2-2 0,-2 2 0,-3 2 0,-4-1 0,-5 1 0,-7 5 0,-3 4 0,-10 7 0,4-10 0,-5 5 0</inkml:trace>
  <inkml:trace contextRef="#ctx0" brushRef="#br0">16294 11444 7881,'8'0'192,"5"7"1,-10 7 342,6 9-161,-6 11-213,4 2 0,-7 13 258,0 3-205,0-3-24,0 6 0,-2-10 27,-3 2 0,4-3-106,-4-1 1,2-1-129,-2 1 0,4-7-159,-4-2-621,3-4 202,2-8 266,-6-8 211,4-8 1,-4-12-1031,6-4 468,0-8 314,0-5 1,0-2 365,0-3 0,-6 2 0,-2-15 0,-6 5 0</inkml:trace>
  <inkml:trace contextRef="#ctx0" brushRef="#br0">16251 11757 7881,'0'-8'235,"0"14"0,0 5-128,0 13 1,0 0-16,0 4 0,-6-4-187,-3 0 1,-4-5 12,-1 4 30,-1-5 139,1 9 0,5-12-414,-1 4 160,1-3 101,-5-8 0,6 0-415,3-3 1,3-5 480,2 0 0,-6-7 0,-2-7 0</inkml:trace>
  <inkml:trace contextRef="#ctx0" brushRef="#br0">16308 11729 7881,'13'1'-107,"-4"4"0,4 4-202,-4 10 1,-2-1 336,-3 5 0,-2-4 326,-2 5 1,0-11-228,0 1-475,0-3-257,0-3 307,0-2 1,6-6 297,-4-6 0,4-8 0,-6-9 0</inkml:trace>
  <inkml:trace contextRef="#ctx0" brushRef="#br0">16578 11416 7881,'21'0'-175,"-5"0"-45,3 0 1,-4 6 277,0 4 1,-6 2 221,1 2 1,-7 1-283,1-1 81,4 0-15,-6 7 0,4-6-183,-6 4-48,0-3 75,0 5 0,-6-6-371,-4 4 232,-2 4 155,-2-8 1,-2 6-124,-3-7 0,2 0 17,-7 1 1,5-1 181,-5 0 0,0 0 0,-4 0 0</inkml:trace>
  <inkml:trace contextRef="#ctx0" brushRef="#br0">16465 11714 7881,'14'-22'0,"0"2"-141,0 5 0,0 3-175,1 2 0,4-1 332,0 7 1,0-3 326,-5 2 0,0 4-449,0-4 112,-6 4 126,5 1-66,-12 0 0,-1 6-4,-9 3 0,-4-1-215,-1 2-551,-7-1 432,6-1 1,-11 5-227,7-4 498,0-2 0,5 5 0,0-10-137,0 3 64,6-4 68,2-1 1,6-1 3,0-4 0,0-5 12,0-9 1,1 2-12,4-7 0,3 1 0,6-6 0</inkml:trace>
  <inkml:trace contextRef="#ctx0" brushRef="#br0">16493 11530 7881,'-6'34'0,"3"3"87,-7 5 0,5 1 205,-4 0 0,4 1-8,-4 3 0,5-7 233,0 2 1,-3-4-289,3 0 1,-6 2-35,5-7 1,1-5-120,4-4-210,0-7-456,0 4 362,0-13 1,4-10-166,1-12 0,5 0 42,-6-5 0,6-3-109,-5-2 0,6-1 99,-2 1 0,-1-3-27,2 3 0,-6 2 257,6-1 0,-2 4 146,1-5-15,4 7 85,-5-4 1,1 13 58,1 3 0,-7 10 62,2 5 1,1 7 234,-1 2 1,-1 5-152,-4-5 0,0 4-10,0-4 0,2 0-205,3-5-51,-4 1 218,6-7-587,-7 4 0,1-10-359,4 3 189,-4-4 1,7-7 514,-3-4 0,-3-9 0,4-3 0</inkml:trace>
  <inkml:trace contextRef="#ctx0" brushRef="#br0">16806 11430 7881,'8'-6'0,"4"4"-26,-2-3 1,1 5-48,-2 5 0,-2-2 476,-7 7 1,0-1-153,0 5 1,0 2-324,0 3 0,-7-3 121,-2 3 0,-4 1-118,-1-1 0,-5 5 115,0-5 0,-5 5-89,5-5 0,-4 4-96,4-4 1,0-1-98,5-9 98,-1 4 109,1-5 0,8 0 250,6-4-249,6-2 20,8-2 0,2 0 4,3 0 0,2 0-36,2 0 0,3-5 7,-7 1 0,4-6-240,-4 5 112,0 1 68,-5-3 1,1 4-148,-1-6-1,-5 5-151,1 0 230,-7-4 1,3 5 3,-6-7-51,0 7 89,0-3 228,0 6-94,-6 0 0,3 1 159,-7 4 1,6 3 291,-6 6 0,2 0-209,-1 1 1,-4 0 658,4 4-464,-4 3-191,-1 1 1,0 3 75,-1-2 1,1-2-88,0 2 0,0-7-226,0 2 1,-1-3-736,1-2 467,6 0-1031,2-6 672,6-1-152,0-7 243,0 0 1,1-7 512,4-2 0,3-4 0,6-1 0</inkml:trace>
  <inkml:trace contextRef="#ctx0" brushRef="#br0">16820 11814 7881,'14'-8'-444,"0"-5"0,-1 13 848,-3 0 1,1 7-54,-7 7 0,1 6 177,-5 4 1,0 8-215,0 1 1,0 0-58,0-5 0,0 1-153,0-1 0,0-6 65,0-3 0,0-3-688,0-2 299,6 1 231,2-7 1,2-2-403,-1-6 261,1 0-199,4-6 0,0-7-324,0-6 0,1-2 171,-1 2 1,0-3-17,0-6 1,1-1 497,-1 1 0,0 0 0,0-1 0</inkml:trace>
  <inkml:trace contextRef="#ctx0" brushRef="#br0">17218 11302 7881,'-14'0'166,"0"3"109,-1 7 0,1-1-8,0 10 1,-2 3 283,-3 2 1,8-4-303,-3-1 0,9 2-245,1-2 0,2 0-305,2-5 1,5-4 190,-1-1 1,9-6-220,1 2 218,0-3-99,7-2 0,-2 0-178,0 0 0,1-5 95,-1 0 0,-7 0-31,2 5 1,-5-1-55,1-4 378,2 3-115,-10-4 141,-2 12-41,-8 2 0,-6 7 187,0-1-47,-7 0-130,-1 0 1,-2 2 156,1 3 1,5-3-87,-1 3 1,5-4 130,4 0 0,3-6-98,2 1 1,5-7-18,0 2 0,3-4-48,11-1 1,-3 0 4,8 0 1,2-1-166,-2-4 1,4 3 55,-4-3 1,0-1 35,-4 1 1,-1 1 50,0 4 1,-5 0-10,1 0 37,-7 0 0,2 1 137,-10 4 1,-3 3-114,-6 6 0,-2 0 26,-3 1 0,-3-1-16,-6 0 0,4 5 3,0 0 1,2 0-10,-2-5 0,4 5-3,6 0 0,1 0-8,4-5 1,2-4-33,7-1 0,2-1-6,3 1 1,7 3-37,7-8 0,11 1 3,-1-5 0,9-2-103,-1-2 1,3 1 39,-2-7 0,-3 1-175,-7-6 1,1 1 50,-1 0 1,-6 0-137,-3-1 1,-8 6 149,-1 0 0,-7 4-195,1-5 161,-2 7 0,-8-3 216,-4 6 0,-9-6 0,-3-2 0</inkml:trace>
  <inkml:trace contextRef="#ctx0" brushRef="#br0">17318 11771 8219,'8'14'752,"-2"5"-390,-6 0 1,0 7 154,0-3 0,0 10-99,0 5 0,0 3 32,0 2 0,-2 1-115,-2 4 0,2-2 82,-3 6 1,2-7-418,-2 3 0,4-6 55,-4-4 0,3-3-528,2-6 0,2-7 69,3-3 1,-2-5-907,6-5 1310,1-2 0,10-14 0,3-1 0</inkml:trace>
  <inkml:trace contextRef="#ctx0" brushRef="#br0">17702 11430 7818,'0'14'127,"0"7"152,0 2 0,0 11 342,0 4 1,0 3-290,0 1 1,0 4-48,0-3-129,0 9 1,0-19 64,0 10 1,-2-5-182,-3-1 0,4 3-253,-4-7 0,-1 2-31,1-2 0,-5-8-300,6 4 1,-3-9-198,3 4 316,2-13 97,-11 8 1,10-17-581,-6 2 482,6-2 176,-10-8 1,10-9 249,-7-8 0,7-4 0,-2-2 0,4-5 0,1-4 0,0-8 0,0-1 0,5-7 0,-1 2 0,6-7 0,-6 2 0,8 1 46,-3 13 1,2 0 101,-1 15 1,2 3 118,-2 10 0,2 7 316,3 4 1,-3 4-181,-2 4 1,7 0 144,-3 5 0,4-1-184,-4 1 1,5 2-157,0-6 1,4 5-81,-4-6 80,7 1-39,-11-5 1,6 2-37,-7 2-130,0-2 35,1 4 1,-3-4-116,-2 3 0,-4-2 60,-6 6 0,-8 6-76,-6 4 1,-13 7 73,-11 3 1,-9 1-247,-5 8-80,-10-7 0,4 10 0,-6-4 0</inkml:trace>
  <inkml:trace contextRef="#ctx0" brushRef="#br0">5659 13150 8119,'10'-20'-185,"-1"5"-370,-6 8 624,10 7 0,-12 7 220,4 8 1,-3 5-143,-2 9 0,-5-1-39,0 0 1,-6 1 7,2-1 1,-4 1 140,-1-1 1,0-1-155,-1-3 0,1 1 14,0-6 1,0 0-238,0-5-57,-1-6 135,7-2-542,-4-6 387,10 0 11,-4-6 1,6-2-34,0-6 1,6-2 51,4-3 0,9 5-106,4 0 0,4 0 153,2 4 1,-1 4 150,1 1 0,-3 3-178,-2 2 1,1 2 40,-6 3 0,0 3 68,-5 6 0,-6 0 55,-3 0 0,-3 7 47,-2 3 1,-7 2 19,-2 3 0,-5 1 121,-5 3 1,-5-3-36,-9 3 1,3 2 651,-3-2-389,3 0-942,1-11 268,1 5 134,6-11 1,-4 0-459,7-7 283,0-6 282,12 4 0,-12-20 0,3-3 0</inkml:trace>
  <inkml:trace contextRef="#ctx0" brushRef="#br0">5531 13605 7772,'21'0'-777,"-6"0"699,6 6 0,-7-2 78,0 5 0,1-4-144,-1 4 1,0-6 143,0 2 0,1 3 0,-1 0 0</inkml:trace>
  <inkml:trace contextRef="#ctx0" brushRef="#br0">5759 13619 8070,'8'0'-619,"4"0"1,-9 0 758,7 0 70,-7-6 26,10 4-77,-12-4 0,7 11-8,-3 0 1,-4 6 104,4-2 1,-8 5-142,-2 5 0,-6 2 20,2 3 0,-9 2-151,-1-2 134,-6 3-15,9-5 1,-9 3-137,6-6-143,0 7 127,-1-11-301,4 6 122,-5-7-57,13-6 0,4-2 143,8-6 1,6-6 17,9-3 1,-2 1-192,7-2 197,0 7 40,-2-10 1,3 12 120,-6-4 80,6 3-1,-9 2 377,4 0-330,-5 7 1,-7 2 155,-4 10 1,-2-1 37,-2 5-20,-6 1-240,-2 4 1,-7-4-44,1 0-53,-6-1 94,-2 6 0,-7-5-428,1-1 146,-1-5-133,1 2 1,-1-7-204,1-4 1,1-2 103,3-7 0,-1 0-383,6 0 796,-6 0 0,3-13 0,-7-3 0</inkml:trace>
  <inkml:trace contextRef="#ctx0" brushRef="#br0">5389 14103 8053,'14'0'-86,"0"0"0,1 0 277,-1 0 0,8 4 40,6 1 1,2 0-667,8-5 273,0 0 138,5 0-157,0-6 0,-1-9 0,1-7 1</inkml:trace>
  <inkml:trace contextRef="#ctx0" brushRef="#br0">6114 13307 8337,'-5'15'551,"1"4"0,-7 10-196,1 9 1,-3 3-159,-1 1 1,0-4-86,0 0 0,4-6-159,1 1 0,4-8-60,-4-1 1,5-7-273,0 2 0,2-3-727,2-2 573,0-6 110,0-2-553,0-6 496,0 0 480,0-12 0,6-4 0,2-12 0</inkml:trace>
  <inkml:trace contextRef="#ctx0" brushRef="#br0">6143 13435 7942,'28'-15'11,"0"1"1,2 0 47,4 0 1,-6 6 208,0 3 0,-1 3 183,-8 2 0,0 7-199,-5 2 0,-4 5-1,-1 5 1,-5 4-76,0 5 1,-4 0-136,-4 1 1,-9 1-342,-6 3 220,-6 3 106,3 1 1,-12 4-46,1-3-89,-6 3 35,9 1 0,-5-2-107,7-7 1,5-3-193,4-16 75,4 4 0,5-18 106,1 0 1,6-8-51,-2-11 1,10-3-98,4-7 226,4 7 6,1-5 0,6 7-136,4-4 82,3-3 107,1 11 1,1-4 26,-1 6 0,1 6 59,-1 3 1,-1 3 219,-3 2 0,-2 0 254,-3 0 0,-8 2-228,3 3 0,-5 4 181,1 10-206,-4-3-2,-6 4 1,0-1 123,0 0 1,-1 7-187,-4-3 0,-5 6-122,-8 4 0,-5-3 30,-5 3 1,0 2-195,-1-2 0,-1 5 55,-3-5 0,3-1-191,-3-9 1,9-4-243,5-9 221,3 3-118,2-12 0,1-1-236,4-9 0,3-10 326,6-5 1,0-4-40,0-6 0,1 3 320,4-7 0,3 0 0,6-5 0</inkml:trace>
  <inkml:trace contextRef="#ctx0" brushRef="#br0">6256 13790 7942,'8'0'-202,"0"0"496,-3 0 132,-4 0 0,4 6-197,-10 4 0,-3-1-66,-6 5 0,-5-3-281,0 8 107,-6 4-105,9-8 1,-4 11-96,6-7 0,1 0-43,3-5 0,4-5-881,6 1 1135,0-7 0,0 3 0</inkml:trace>
  <inkml:trace contextRef="#ctx0" brushRef="#br0">6569 13292 7946,'8'0'708,"5"7"0,-7-4-833,3 6 95,4 1-262,-11-2-408,10 4 589,-4-4 1,6 0 42,1-3 1,-1-4-273,0-1 243,0-6 24,0-2 0,5-6-398,0 0 166,0 6 198,-4-5 0,-6 10 223,0-6-316,-5 5 275,2-2 0,-12 9-126,-4 7 1,-7-1-70,-2 10 0,-6 2 717,1-2-229,-3 6-185,-1-3 0,1 2-30,3-1-116,-3-5 78,11 2 1,-4-10 356,6-1-268,6-6-100,1 4 1,9-7-1,3 0 0,3 0 140,6 0 0,5 0-85,0 0-57,6 0 1,-3-7 1,8 1-538,3-3 254,-3-4-91,5 5 0,-2-11-284,0 0 1,-1 0 246,-8 5 1,-4-2 307,-6-3 0,1 4 0,-1-6 0</inkml:trace>
  <inkml:trace contextRef="#ctx0" brushRef="#br0">6754 13221 7757,'8'16'-81,"-3"3"0,-4 3 619,-1 7 1,0 5 199,0 4-373,0 3-127,0 2 0,0-2 158,0-3-175,0 3-98,-6-5 0,4 1-79,-3-4 0,2-5-265,-1-4-706,2 3 186,-4-11-23,6-2 0,0-14-436,0-10 699,0-9 501,0-3 0,0-6 0,0-1 0,6 1 0,2 0 0</inkml:trace>
  <inkml:trace contextRef="#ctx0" brushRef="#br0">6768 13534 7946,'0'-14'191,"0"6"71,0 2 0,0 7 270,0 4-310,0 3-57,0 6 1,-5 0-177,1 0 61,-7 1-88,3 5 0,-5-4-130,4 3 1,-4-3 160,3-2 0,-2 0-187,-2 0 169,6 1 1,-3-1-140,6 0 1,0-4-16,5-1 121,0-6 44,0 3 2,6 1 0,4-6 11,9 4 0,-3-5-1,3-5 1,3-1-61,1-3 0,0-2-123,0 6 1,-5-5 160,1 6 0,-4-3-41,0 3-255,-7 2 231,-2-4 156,-6 6 0,-2 1 138,-2 4 0,-9 3-86,-6 6 0,-5 0 140,5 0 1,-4 2-109,4 3 0,-5-3 123,5 3 0,0 2-174,5-3 0,1 1 144,4-4-456,2-1 103,7-6-79,0-2 1,8-7-107,6-4 1,5-3 116,5-6 1,8-1-57,-4 1 1,4 2 170,-4 2 1,4-1-14,-4 6 0,4-1 123,-9 1 46,-2 4-224,-7-6 771,-1 14-266,-12 1-243,6 6 0,-9 5 791,-3 0-371,-2 6-350,-14-3 1,-1 7-24,-7-1 0,-4 0-26,0 1 1,0-2-96,5-4 0,-1 3-782,1-7 325,-1 6 299,7-9 0,2 3-1266,5-10 580,1 4 786,6-12 0,-4 6 0,4-7 0</inkml:trace>
  <inkml:trace contextRef="#ctx0" brushRef="#br0">7067 13961 7946,'22'18'164,"-3"1"1,1 7 206,-1-3 1,0-2-124,-5-2-248,1 3 0,5-6 0,2 4 0</inkml:trace>
  <inkml:trace contextRef="#ctx0" brushRef="#br0">7849 13690 8630,'14'0'62,"2"0"-42,3 0 236,3 0 0,12 0-160,3 0 0,7-1 120,3-4 0,2 2-239,4-7 1,-1 7-186,-10-1 1,-2 2-92,-12 2 1,-6 0-1087,-3 0 1385,-3 0 0,-2 0 0,1 0 0</inkml:trace>
  <inkml:trace contextRef="#ctx0" brushRef="#br0">8360 13577 7956,'15'0'0,"-1"0"0,0 0-417,0 0 184,1 6 369,5 2 0,-9 6 518,3 0 1,1 1-226,-1-1 1,3-5-15,-7 1 0,-2-1-76,1 5 0,-6 1-38,2-1 0,-11 6-354,-9 4 0,-5 5-303,-9 4 0,-5 8-1029,-4 6 1096,-3 13 1,-8-8-1,23-20 1,1-1 0</inkml:trace>
  <inkml:trace contextRef="#ctx0" brushRef="#br0">8872 13506 7979,'-8'7'0,"2"6"0,6-5-240,0 6-5,6 0 329,-4-6 1,11 3 28,-4-6 0,5 0-72,5-5 1,-3-2-10,3-2 1,2-4-15,-2-7 1,-1-3 0,-3-1 1,-1-2-200,0 2-21,0 3 217,-6-4 1,3 1-312,-6 0 119,0 6-114,-5 1 203,0 4 1,-2-2 31,-3 1 0,2 6 10,-6-2 1,-2 3 14,-8 2 1,3-1-1,-3-4 0,3 3 271,2-2-127,-6 2 40,4 2 1,-5 0 514,7 0-363,6 0-8,-5 0 0,12 8 123,-4 6 0,4 13-131,1 11 0,0 3-42,0 2 1,0 4-35,0 0 0,0-1-143,0-8 1,6 2-409,3-7 267,4 0 0,7-11-917,4-3 480,-3-10 283,6-2-117,-5-7 0,8-8-309,3-6 0,-3-7 267,3-7 0,-3-2 383,-1-3 0,-1 3 0,0-5 0</inkml:trace>
  <inkml:trace contextRef="#ctx0" brushRef="#br0">9427 13378 7979,'0'-15'0,"0"1"0,-2 2 0,-3 2 0,2-3-425,-6 4 845,6 3-196,-10-1 1,5 7 125,-6 0-58,0 0-177,-7 13 1,5 3 306,-3 12-90,4 7-200,-6 1 0,7 5 56,0-3 1,1-3-91,8-7 1,1-1-128,4-3 0,4-8-11,1-7 1,8-6-213,1 2 0,2-10-285,7-4 307,-5-10 112,9 3 1,-10-15-620,7 2 380,-7-2 136,10 2 0,-13 1-77,0-1 1,-1 7 107,-8 3 1,4 3 65,-4 2 1,0 5 52,-5-1 0,0 9 202,0 1 0,0 8 686,0 11-462,-7 3-208,6 12 0,-6 3 454,7 5-336,0 7 25,0 2 0,0 6 169,0 0 1,0-1-229,0 1 0,0 7-339,0 2 1,5-9 175,0-5 0,0-13-276,-5-5 1,0-6 52,0-4 13,0-4 151,-7-6 0,-1-6 26,-6-3 0,0 3 31,-7-6 0,-1 4-80,-6-6 0,4 0-27,1 0 1,0 0-142,0 0 0,-3-2 61,7-2 1,1-4-242,3-7 1,7 0-848,4-4 555,2 3 654,2-17 0,13 3 0,3-13 0</inkml:trace>
  <inkml:trace contextRef="#ctx0" brushRef="#br0">9654 13619 7979,'8'0'-383,"-1"7"1,-7 1 75,0 6 1,0-5 168,0 1 0,-5-6 14,0 6 1,-6-5-22,1 4 0,3-1 145,-3 2 0,1 2 0,-6-4 0</inkml:trace>
  <inkml:trace contextRef="#ctx0" brushRef="#br0">9569 13776 6929,'8'6'607,"5"-4"1,-6 6-477,8-4 34,-7-2-20,4 4 1,-4-6-962,6 0 816,1 0 0,-1-6 0,0-2 0</inkml:trace>
  <inkml:trace contextRef="#ctx0" brushRef="#br0">10138 13193 7976,'0'-8'-663,"0"2"753,0 6-63,-7 6-6,6 2 1,-10 11 404,6 0-174,-6 6 33,9 3 0,-6 9 188,4 5 1,2 0-163,-3-5 1,4 9 86,1-3 0,0 1-496,0-6 141,6 3 2,-4-17 1,10 7-367,-2-12 190,2 0 82,3-5 1,-6-6-173,1-3-31,-1-3-158,-1-2 298,-2 0 0,-7 1 89,-4 4 0,-3-2 126,-6 7-139,-7-1 20,-1 12 0,-6-6 50,-1 4-50,-5 4-33,10-14 1,-8 8-5,13-12 0,-4 0-152,4-5 1,0-8-289,5-6 0,6-7 16,3-7 477,3-7 0,2-8 0,0-7 0</inkml:trace>
  <inkml:trace contextRef="#ctx0" brushRef="#br0">9996 13264 7976,'22'0'0,"-3"0"0,-2 0 47,2 0-146,-3 0 24,11 0 1,-10 0 435,7 0-160,-7 0-275,10 0 0,-11 0-659,3 0 733,3 0 0,0 0 0,6 0 0</inkml:trace>
  <inkml:trace contextRef="#ctx0" brushRef="#br0">10749 13164 7854,'-8'7'354,"0"5"-246,4 7 1,0 7 92,-5-3-141,6 4 0,-10 3 17,4 3 1,-2-3 6,1 4 0,-3-4-194,4-2 0,-4-4 60,-1-1 0,5-5-1091,-1 1 659,7-4 482,-10-7 0,5 5 0,-6-5 0</inkml:trace>
  <inkml:trace contextRef="#ctx0" brushRef="#br0">10877 13122 7924,'9'1'10,"1"4"0,-7 3 178,2 6 1,-4 0-326,-1 1 0,0 0 112,0 4 0,-1-3-314,-4 3 1,0 2 173,-9-2 1,3 0 65,-8-5 1,2 5 37,-2 0 0,3 0-142,-3-5 0,-1 0 117,1 0 0,0-4-61,4-1 1,6-1 442,-1 2-156,7-4-14,-3 0 478,6-4-279,6 10-162,2-10 0,8 4 66,3-6 1,3-1-112,6-4 0,-1-3-113,-3-6 0,3-2-135,-3-3 85,2 3 58,3-4 1,-2 6-112,-4-1-49,-2 1 177,-7 6-16,0 2 0,-6 19 61,-3 6 0,-5 7 202,-5 8 0,-7 2-76,-7 7 1,-2 1 106,2 3 0,2-7-91,-7 2 0,7-4-24,-2 0 0,3-3-317,2-7 92,0 1 83,-1-7-329,1-2 142,0-5-144,6-7 1,-3-8-314,6-10 0,0-7 150,5-2 0,0-11-634,0 1 1077,0-9 0,7-4 0,1-9 0</inkml:trace>
  <inkml:trace contextRef="#ctx0" brushRef="#br0">10863 13420 7924,'1'11'93,"4"4"1,-3-8 75,2 12 0,-2-6-80,-2 6 0,0-3-79,0-2-101,-6 0 153,4 0-197,-4 1-141,-1-1-508,6 0 784,-5-6 0,6-8 0,0-8 0</inkml:trace>
  <inkml:trace contextRef="#ctx0" brushRef="#br0">11232 13150 7924,'19'2'-436,"0"3"272,7-4 1,-11 10 124,4-6 46,-3 0 1,3-5-13,0 0 0,0-2 6,-5-3 0,5-3-60,0-6 1,-1 0-163,-9 0 0,4-5 123,-4 0-16,-3 0 39,1 5 38,-7-1-36,0 8 274,-7 0-277,0 14 137,-8 0 0,0 5 148,-4 2 0,3-3-115,-3 8 0,-2-2 92,2 2 0,-4-3-97,4 3 1,0-3 231,5-2 6,-1 0 1,6-1-167,-1-4 0,9-1-99,1-3 1,8-4-22,11 4 1,-2-5-129,7-5 0,-1-1 69,6-3 0,-2-4-136,-4 3 1,3-1-80,-7 2 0,4-4-30,-4 4 1,0 3-539,-5 1 407,1 3 394,-7-4 0,-2 4 0,-6-4 0</inkml:trace>
  <inkml:trace contextRef="#ctx0" brushRef="#br0">11446 12994 7924,'0'22'212,"0"6"25,0 1 0,0 1 276,0 8-308,0-7-39,0 10 1,0-11-234,0 4 51,0-4-38,0 4 0,0-4 4,0 4 1,0-9-126,0-2 1,0-5-834,0 1-131,0-3 597,-7-9 542,6 0 0,-12-7 0,5 0 0</inkml:trace>
  <inkml:trace contextRef="#ctx0" brushRef="#br0">11304 13363 7924,'-8'7'-246,"1"-6"1,9 10 718,3-6-188,3 0-162,6-5 1,2 0-152,3 0 1,-2-6 62,7-4 0,-1-4-95,6-5 0,-1 3-134,1-3-35,-7 3 251,5 2 1,-12 6-217,4 3-16,-3 4 171,-8 1-68,5 0 81,-12 6 16,6 2 1,-14 6 87,-2 1 1,-5 5-54,-5 4 0,1 3 166,-5 1 1,0-4 62,0-1-2,-4 1-203,5 5 1,-2-6 40,0 1 0,7-7-28,-2 2 0,8-8 23,1-1 40,7-7-66,-3 3 0,12-6-56,4 0 1,4-1-4,5-4 0,-2-1-140,7-4 0,-5-2 49,5 2 0,-1-3-119,6-1 193,-7 0-34,5 6 0,-11-3-7,3 6 1,-4 1 105,0 4 0,-6 0 136,1 0 1,-7 6-163,1 3 1,-4 4-29,-4 1 0,-9 5 966,-6 0-414,0 0-319,-1 2 1,2 1-45,-5 6 53,5 1-248,-9-1 0,5 0-142,-6 1 0,-2-1 22,-3 1 0,7-2-239,-2-4 0,4 3-559,0-7-383,-2-7 1313,10-5 0,-5-7 0,7 0 0</inkml:trace>
  <inkml:trace contextRef="#ctx0" brushRef="#br0">11545 13662 7924,'14'0'0,"1"0"981,-1 0-327,0 0-388,7 6 0,-6 2-48,4 6 1,-1-1-263,1-3 1,-3 2-382,2-2 0,3 2 154,-2 2 1,0-4 270,-5-1 0,7 1 0,1 4 0</inkml:trace>
  <inkml:trace contextRef="#ctx0" brushRef="#br0">12242 13278 8048,'-14'0'0,"4"0"-310,1 0 1,6 2-62,-2 2 371,-3-2 0,6 6 0,-2-3 0,2 3 1635,2 6-701,0 0-541,0 0 0,6-4 106,4-1-268,9-6-179,3 4 1,8-7-133,3 0 1,3-7 105,7-2 0,0-10-193,-1-5 0,-1 4-1353,-3 1 786,-3-3 395,-6 12 0,-7-9-909,-3 10 1248,-10 2 0,4-5 0,-5 4 0</inkml:trace>
  <inkml:trace contextRef="#ctx0" brushRef="#br0">12569 13108 8048,'14'-15'-227,"5"7"-57,0 4 0,5 2 413,-5 2 0,1 6 396,-1 4 1,-1 4-212,5 5 1,-5-3 67,1 3 0,1-2 24,-1 2-180,0-3-42,-5 4 0,-4-4-17,-1 3-141,-6-3-53,4 11 0,-14-5-193,-2 6 1,-10 1-65,-5-1 1,-3 1-350,-1-1 1,-5 1 242,0-1 390,-1 0 0,0-5 0,-3-3 0</inkml:trace>
  <inkml:trace contextRef="#ctx0" brushRef="#br0">13479 13065 8015,'-14'0'0,"4"1"-726,1 4 387,6 9 0,-10 9 645,3 5-62,-2 0 13,4 7 0,-3-3 636,6 6-619,-6-7 5,9 4 0,-4-2 153,6 0 1,0 5-291,0-5 0,0-4-178,0-5 1,0-7 115,0 2 20,0-3 19,0-2 0,0-5-312,0 1 91,0-7 26,0 3-112,0-6 164,-6 7-35,-2-6 0,-2 10-161,1-6 0,-5 1 39,-5-1 0,-5-2-165,5 7 0,-6-7 136,1 2 0,2-4-114,-2-1 0,5-1-561,-4-4 393,5 3 306,-2-17 1,6 8 185,-1-12 0,1-1 0,0-5 0</inkml:trace>
  <inkml:trace contextRef="#ctx0" brushRef="#br0">13322 13264 8002,'23'0'-569,"3"0"569,-3 0 0,5 0 325,0 0 0,1 0-207,-1 0 1,1-2 4,-1-2 1,-1 0-1039,-3-5 419,3 6 237,-12-10 259,0 12 0,-3-12 0,-4 5 0</inkml:trace>
  <inkml:trace contextRef="#ctx0" brushRef="#br0">13920 12866 8002,'8'1'-263,"-4"4"0,-2 3 263,-2 6 0,0 5 309,0 0 0,-2 6 1005,-2-1-796,-4 3-231,-7 8 1,0-5-410,-4 3 94,-3 3 3,-7 1 0,1 4 11,-1-3 0,1 1-96,-1-6 0,7-1-358,3-8 1,3-5-389,2-10 31,6-3 1,2-12 179,6-3 645,0-17 0,6 3 0,15-12 0,9 6 0</inkml:trace>
  <inkml:trace contextRef="#ctx0" brushRef="#br0">13863 13179 8002,'28'0'0,"1"-5"-408,-1 0 270,0 0 101,1 5 1,-7 0 172,-3 0 24,-3 7-150,-2-6 1,-6 12-220,-3-4 32,-4 4 1,-4 1 176,-6 0 0,-7 1 0,-13-1 0</inkml:trace>
  <inkml:trace contextRef="#ctx0" brushRef="#br0">13877 13250 7909,'9'1'367,"1"4"1,-7 4 140,2 10 1,1 5-25,-1 9 1,0 4-149,-5 5 0,0 6 36,0-1 0,0 5-226,0-4 1,-2-1-107,-3-4 1,4-2-226,-4-3 1,3-5-493,2-10 1,0-2 368,0-7 251,7-6 57,1-2 0,0-12 0,-2-2 0</inkml:trace>
  <inkml:trace contextRef="#ctx0" brushRef="#br0">14275 13036 7940,'0'8'-511,"6"-1"497,-4-7 402,4 0-32,-6 0 130,0 0 0,5 1-37,0 4-262,6-3-46,-3 10 0,8-5-236,2 2 63,-2 4-228,5-5 0,-7 4-254,0-2 0,0 1 115,1-7 0,4 1 399,0-5 0,0 0 0,-5 0 0</inkml:trace>
  <inkml:trace contextRef="#ctx0" brushRef="#br0">14588 12951 7940,'-8'0'-202,"2"6"1,-1 2 1077,-2 7-347,3-1-370,-7 6 1,5-2-168,-6 5 1,0-5 106,-1 1 0,-4 1-92,0-1 0,-4 5-13,4-5 0,-2 5-200,2-5 0,3-1-114,-2-3 217,2-1 29,1-6 0,1 3 50,0-6 15,6 6-28,2-10 29,6 6 0,6-7 14,4 0 1,4-5 31,5 0 0,3-6-74,6 2 0,2-6 0,4-4 1,-4 2 52,3-7 0,-5 5-162,-4-4 0,1 5-582,-6-1 1,0 4 129,-5 0 597,-6 7 0,-2-4 0,-6 4 0</inkml:trace>
  <inkml:trace contextRef="#ctx0" brushRef="#br0">14403 12951 7940,'8'0'-495,"-2"13"413,1-4 0,-6 18 360,4-3 1,-4 7 82,-1 3 1,5 5 252,0-1 0,0 1-353,-5-1 1,0 2-246,0-7 0,1 2-29,4-2 1,-3-8-292,2 4 0,-2-10-1286,-2 0 1253,0-4 1,0-5-475,0-1 811,0-6 0,0 4 0</inkml:trace>
  <inkml:trace contextRef="#ctx0" brushRef="#br0">14318 13363 7940,'-8'0'0,"0"0"377,3 0-1,4 0-310,-6 0 1,7 7-67,0 2 1,0 4-32,0 1 1,2-4-246,3-1 1,-2-6 141,6 2 0,1-3-122,4-2 0,5-7-25,0-2 98,6-4 200,-9-1 1,6-2-84,-3-3 1,-3 5-87,3 0 0,-3 1 343,-2 8 1,0 1 170,0 4 49,-6 0 1,3 6-140,-6 3 1,0 6 43,-5 4 1,-5-2-268,0 7 170,-6-7-150,3 10 0,-6-10-146,0 7 58,0-7-24,-1 4 0,1-2-177,0 0 1,0 0 56,-1-5 1,1 0-64,0 0 0,1 1 149,4-1 1,-2 0 22,6 0 0,0 0 495,5 1-199,0-1-75,0 0 1,7 5 126,2 0-251,4 0 0,1-10-498,0 1 304,7-7 0,-5 3-93,3-6 0,-2 0-275,2 0 1,-3-6 185,3-3 0,-4-6 333,0-4 0,-1-3 0,0-6 0</inkml:trace>
  <inkml:trace contextRef="#ctx0" brushRef="#br0">14574 13562 7940,'-8'21'-370,"-5"-5"370,5 11 0,-1-7-173,-1 4 149,1 3 68,-5-5 0,-1 2 23,1-1 0,0-5-23,0 1 0,-1-4 6,1 0 1,0-3-200,0-2-318,0-4 60,-1-6 84,7-6 293,-4-9 0,10-2 117,-2-7 1,4 5 0,4-4 1,4 4 182,6-5 1,1 7-181,-1-2 0,5 3-30,0 2 1,1-2-32,-1-3 0,-1 3 12,5-3 0,-5 2-792,1-2 750,3 3 0,-6-11 0,4 5 0</inkml:trace>
  <inkml:trace contextRef="#ctx0" brushRef="#br0">14730 12994 7940,'8'6'425,"-3"4"0,-4 4 339,-1 5-357,0-3-155,0 10 0,0-8-132,0 5 0,0-4 83,0 5 0,0-6-518,0 0 0,-1 3 124,-4-2 1,2 1-274,-7-1-53,1-3-454,1 5 339,-5-13 288,12-2 1,-1-12 235,7-4 207,6 4-244,-3-7 1,6 7 127,0-4 84,0 4-4,1 6 1,-1 0 171,0 0 0,0 0 26,1 0 1,-8 2 87,-2 2 1,2 6-41,-3 9 0,-1-2 20,-7 7 1,1 0-231,-7 4 26,1 1-1,-12-1 1,4-1-218,-7-4 75,0 4-200,-4-5 0,1 5-298,3-3 1,2-3-322,3-7 154,3 0 0,-4-1 683,6-4 0,-1-3 0,1-6 0</inkml:trace>
  <inkml:trace contextRef="#ctx0" brushRef="#br0">14588 13548 7940,'14'-8'167,"0"4"1,5 2 360,0 2 1,6 6-173,-1 4 0,3 7 63,1 2 1,1 5-272,-1-5 0,1 5-259,-1-6 0,1 6-350,-1-5 1,1-2 460,-1-7 0,0 3 0,1-6 0</inkml:trace>
  <inkml:trace contextRef="#ctx0" brushRef="#br0">15157 12937 8104,'0'16'-362,"0"3"1291,0 3-396,0 6-268,-7 1 0,-1-2-50,-6-4 0,-2 9-183,-3-4 1,2 4-205,-7-4 0,5 1 91,-4-1 0,1 1-163,-2-1 0,-1-4-22,6-1 1,-2-7-1052,2-2 1317,3 1 0,-11-14 0,5 6 0</inkml:trace>
  <inkml:trace contextRef="#ctx0" brushRef="#br0">15100 13207 7873,'14'21'207,"-5"1"18,1 6 1,-7 7 311,2 3 0,-4 3-150,-1 2 0,-4-1-117,-1 1 0,-5-7-79,6-3 0,-3-4-73,3-6 0,2 3-106,-3-7 1,4-5-521,1-5-1458,0-5 1249,0 2 0,1-9 717,4-7 0,3-6 0,6-12 0</inkml:trace>
  <inkml:trace contextRef="#ctx0" brushRef="#br0">15199 13093 7873,'16'-9'0,"3"-1"0,-2 6-149,7-6 1,-5 5-295,5-4 0,-1-1 400,6-4 0,-2 0 358,-4 0 0,-2 0-448,-7-1 0,-4 6-226,-1-1-82,-6 7 441,4-3 0,-14 0 0,-1-2 0</inkml:trace>
  <inkml:trace contextRef="#ctx0" brushRef="#br0">15412 12951 7873,'7'-8'0,"-4"2"11,6 6 250,-5 0 8,2 0 1,-6 6 120,0 4 1,-2 2-244,-2 3 26,-4 5 1,-13-2 174,-3 5-657,4 1 0,-7 0 254,3-1 0,4-5-334,1 1 241,3-4-127,2 0 0,0-1-287,-1 0 1,6-6-281,-1-3 229,7 3 613,-3-7 0,6 5 0,0-6 0,0 0 0,6 0 0,-4 0 0,11 0 55,-4 0 21,-3 7 213,7 1 1,-7 6 314,4 0 1,1 2-186,-6 3 0,4 3 139,-4 6 0,0 1-179,-5-1 0,0 1-166,0-1 1,0 1-83,0-1-107,0-6-9,0-1-339,0-1 317,0-4-507,0 5-617,0-14 773,0 0 1,0-9-190,0-3 1,0-4 185,0-10 0,0 2 45,0-7 1,4-6 315,1-8 0,6 3 0,-9-6 0,10 6 0,-2-2 0,2-3 0,3 7 0,0 1 0,4 9 0,-3-3-13,3 7 0,-3 2 140,-2 8-51,0 2 1,1 7 169,-1 0 1,-6 2 482,-4 3-304,-2 9-218,-2 2 0,0 10 278,0-2-336,0 3 1,0 1-224,0 1 91,0-1 1,-5 1-54,1-1 0,-6 1-234,5-1 1,-1-4 74,1-1 1,2-5-71,-6 1 0,4-4-721,-5 0 986,7-7 0,-16 4 0,3-4 0</inkml:trace>
  <inkml:trace contextRef="#ctx0" brushRef="#br0">15285 13250 7873,'14'0'251,"0"0"1,0 6 16,0 3 0,-1 4-13,-4 1 0,-1-4-497,-3-1 209,-3 1 113,4 4-590,-6 0 292,0 0 15,0 1 1,-6-1-179,-4 0 1,-2 0 186,-3 1 0,1-1-91,0 0 1,0-1 215,0-4 1,-1 4 3,1-4 1,5-1 236,-1 2-92,7-7-32,-3 3 420,6-6-101,0 0-152,12 0 1,-1 0-101,13 0 1,-3-2-26,7-2 1,-3 1-36,8-7 0,-4 5-173,-5-4 137,2 6 0,-10-4-237,3 7 209,-9 0 32,-4 7-5,-12-6 1,-2 10 1,-6-6 1,-5 6 35,0-1 0,-8 1 19,-2-2 1,1 4-35,-5-4 1,3 4 1,1 1 1,6 0-17,-1 1 0,7-3-14,-2-2 1,3 2 231,2-2-205,6-4 52,1 0-36,1 1 0,6-6 24,0 4 0,2-3 16,7-2 0,7 0 9,8 0 1,2 0 3,3 0 1,10-2 33,4-3 0,0 2-2,-1-6 1,-2 4-418,7-5 152,-9 7-38,3-3 1,-12 1-95,-1 1 1,-1-1-113,-8 5 1,-5 0-984,-4 0 1351,-7 0 0,9 0 0,-4 0 0</inkml:trace>
  <inkml:trace contextRef="#ctx0" brushRef="#br0">15739 13591 7873,'8'-6'301,"-1"4"169,-1-4 0,-4 7-68,2 4 1,-2 3-189,-2 6 0,-2 2-148,-2 3 0,-4 3-82,-7 6 0,-3 6-210,-1-1 1,-7 6 225,3-1 0,-11 3 0,-2 2 0</inkml:trace>
  <inkml:trace contextRef="#ctx0" brushRef="#br0">16166 12709 7742,'-9'21'344,"-1"3"1,5 7-435,-4 2 148,-1 7 0,-4-8-93,0 5 0,0-5-171,-1 1 1,1-3 118,0-1 1,0-7-83,0-3 1,-1-3 44,1-2 1,5-6-509,-1-4 89,7-2 543,-3-2 0,-1-6 0,6-2 0,-4-6 0,11-2 0,9-3 0,-1 3 0,5-3 0,5 8-10,4 2 1,0-1 82,6-4 1,0 0 64,-1-1 1,5 1 74,-4 0 1,-8 4 131,-7 1-98,-3 0-63,-2 1-440,-6 1 134,-1 7-10,-7 0 1,0 7-145,0 2 276,-13-3 0,4 13 0,-12-3 0</inkml:trace>
  <inkml:trace contextRef="#ctx0" brushRef="#br0">16123 13065 7640,'-8'8'134,"2"-2"0,8-1 99,2 0 1,0 4 256,5-4 0,-6 6-257,2-2 1,-3 4-38,-2 1 0,0 2-237,0 3 53,-7 3 44,-1 6 0,-1 2-19,-1 4 110,1-4-74,1 11 0,-3-10-48,6 7 0,0-8-29,5-1 0,2-2-135,3-8 1,3-5 64,6-5 1,5-6-67,0 2 0,6-10-342,-1-4 266,-4-10-5,7 3 1,-11-9-44,3 6 1,-5-5-60,-4 5 0,1 0-141,-7 5 1,1 0-30,-5 0 493,-6-1 0,-2-5 0,-6-2 0</inkml:trace>
  <inkml:trace contextRef="#ctx0" brushRef="#br0">16109 13136 7888,'6'-8'0,"2"0"-49,7 3 1,0 4-38,4-4 0,-3-1 391,3 1-172,3 0-24,-6 5 0,5-4-101,-7-1 111,0 0-74,0 5 0,-4 0-55,-1 0 0,-6 2 56,2 2 1,1 4-142,-1 7 1,0 5 217,-5 4 1,0 4-13,0 5 0,0 8 183,0 7-253,0 12 10,0-14 1,-5 14 138,0-13-701,1 7 492,4-16 1,0 8-86,0-13 1,-5-2 12,0-7 1,-1-5-166,1-10 0,2 2-7,-7-6 0,1 0-163,-5-5 1,0-6-177,-1-4 832,-5-3-408,-2-1 1,-2 0 177,0 0 0,-6 0-365,0-7 365,-11 5 0,6-11 0,-3 4 0,4-4 0</inkml:trace>
  <inkml:trace contextRef="#ctx0" brushRef="#br0">15867 13491 7888,'0'-22'0,"0"3"0,2 4 367,3 0 0,9 1-179,14 0 1,6 4-13,8 1 1,-1-1-162,11-4 0,-1 0-282,1 0 0,-4 0-14,-11-1 1,1 3-782,-9 2 695,2 4 367,-15 0 0,5 4 0,-7-4 0</inkml:trace>
  <inkml:trace contextRef="#ctx0" brushRef="#br0">16251 13164 8018,'0'15'150,"0"-1"1,0 6-93,0 4 1,0 3-8,0 1 1,-4 1 48,-1-1 1,-5-4-17,6 0 0,-6-2-361,5 1 1,1-7-475,4-6 751,0-7 0,12-3 0,4-8 0</inkml:trace>
  <inkml:trace contextRef="#ctx0" brushRef="#br0">16678 12852 7888,'14'0'107,"-6"1"54,-3 4 0,-4 3 233,-1 6 1,-1 2-85,-4 3 0,-5 1-372,-8 4-46,-5 3 117,-5-5 0,-5 5-109,0-3 1,-4 2 48,9-2 0,-4 1-115,9-1 1,-3 1-69,3-6 0,7-1-803,6-9 305,1 4 355,1-12 0,3-1 377,10-9 0,3-4 0,6-1 0,7 0 0,2 0 0,4-1-48,8 1 1,1 0 47,7 0 0,-2 1 25,-3 4 1,0-2 104,-10 6 1,2-5 108,-11 6-183,0-1-235,-11 5-10,-2 6 190,-12-4-1,-2 4 0,-12 7 0,-2 3 0</inkml:trace>
  <inkml:trace contextRef="#ctx0" brushRef="#br0">16578 13122 7768,'7'-8'514,"1"2"0,4 12-165,-2 3 0,-4 10 128,-6 5 0,0 4-140,0 6 0,0-3-64,0 7 1,0 5-134,0 4 129,-6 1-165,4-12 1,-4 3-287,6-5 1,0-6-135,0-4 1,0-7-441,0 2 1,6-10 520,4-4 0,2-5-2,2-5 0,1-9-105,-1-9 342,0-4 0,0-8 0,1-1 0</inkml:trace>
  <inkml:trace contextRef="#ctx0" brushRef="#br0">16863 12951 7888,'6'-8'0,"2"2"11,6 6 0,-4 2-39,-1 2 1,1 3-278,4 2 15,0 4 84,-6-12 0,5 10-236,-4-6 1,4 0 441,1-5 0,0 0 0,7-7 0,1 0 0</inkml:trace>
  <inkml:trace contextRef="#ctx0" brushRef="#br0">17147 12866 7888,'-9'0'-59,"-1"0"0,5 1-59,-4 4 0,-1 1 271,-4 4 0,0 3 275,0-4 0,4 4-371,1 1-75,-1 0-31,2 0 0,-3-4-205,7-1 340,-7-6-144,9 4-322,-4-1 291,6-4-131,0 4 31,0-6-31,6 0 0,2 0-512,6 0 732,-6 0 0,11 0 0,-3 0 0</inkml:trace>
  <inkml:trace contextRef="#ctx0" brushRef="#br0">16891 13136 7888,'-22'8'253,"-5"5"0,11-10 35,-3 6 518,10-6-508,3 4-163,12-7 8,8-7 1,8-1 130,7-6 0,-1 2-167,1 2 1,5-4-120,4 0 1,5-1-48,4-4 0,-3 4-284,4 0 0,-5 6-519,-6 0 0,-3 1-41,-11-2-137,-2 4 1040,-13 6 0,-2-7 0,-6 0 0</inkml:trace>
  <inkml:trace contextRef="#ctx0" brushRef="#br0">17033 12923 7888,'0'-22'0,"0"6"-173,0 6 1,0 6-623,0-6 1077,0 7 425,0 16 1,0-1-318,0 17 0,0 1-120,0 3 1,0 2-221,0-2 0,0-3 32,0 3 0,-1-3-65,-4-2 0,3-4-69,-2 0 0,2-7-363,2 2 0,0-3-196,0-2-476,0 0 259,-6-6 425,4-1 247,-4-14 1,6-1 155,0-6 0,0 0 0,-6 0 0,4-1 0,-3 1 0,-3 6 0,7 2 0,-12 0 50,5 4 1,-4-3 86,2 10 0,2 3 72,3 6 1,2 0 154,-6 1 1,6-1-106,-2 0-81,-3 0-169,6 1 0,-4-6-190,6 1 284,-6-7-247,4 9-375,-4-10 151,6 4 98,0-6 1,1-1 143,4-4 0,3-1 103,6-4 0,1-3 292,-1 4-96,0-4-93,7-1 0,-4 0 91,7 0 83,-1-1-299,6 1 1,-2 2-172,-4 2 53,4-2 163,-11 4 0,4-7 0,-5 1 0</inkml:trace>
  <inkml:trace contextRef="#ctx0" brushRef="#br0">17048 13221 7888,'-5'14'45,"0"1"1,-1 0 113,1 4 0,3-3 288,-2 3-267,2-3-22,2 5 1,0-6-116,0 4-89,0 3 117,0-6 0,0 5-41,0-7 0,0 2 39,0 3 1,2-4-11,2 4 1,4 2 6,7-2 1,-4 5-36,3-5 1,-6 0-91,11-5 1,-7-2-184,7-2 0,-3-4-285,-2-6 1,0 0 250,1 0 1,-1-8-528,0-6 343,-6 0 165,5-13 295,-12 5 0,12-13 0,-5-1 0</inkml:trace>
  <inkml:trace contextRef="#ctx0" brushRef="#br0">17175 13349 7888,'-14'-6'-159,"0"4"1,0 2 688,0 10 0,-1 9-267,1 4 0,0 4-107,0 2 1,1-6-86,4 1 1,-4-7-234,3 2 1,3-4 185,-3-6 0,5 4-43,-4-4 0,4-2-361,-4-3 162,6-2 0,-4-4-53,7-2 1,2-6 112,3-9 0,2-3-64,8-6 1,-1-1-20,0 1 0,2-5-122,3-1 0,-2 1 363,7 5 0,-5 4 0,5 0 0,-1 1 0,6-6 0</inkml:trace>
  <inkml:trace contextRef="#ctx0" brushRef="#br0">17431 12852 7888,'-8'22'86,"-3"0"-44,7-3 1,-6-2 12,5 7 1,-6 0 122,2 4 1,-4-4 24,-1-1-105,0-5-40,0 9 1,-1-12 13,1 4 1,2-3 12,2-2 1,2-4 85,3-1-445,4-5-164,-5 2 0,12-8 198,3-2 1,4-4-3,1-7 1,5 3-167,0 2 301,6-2 6,-9 10 1,9-9 197,-6 6 1,0 1-12,-4 4 1,-1 0 15,0 0 0,-4 6 66,-1 3 1,-6 4 162,2 1 0,-4 2-41,-1 3 1,-6 1 32,-3 4 1,-6 3-334,-3-3 0,0 7 38,-6 2 1,1 1-198,-6-6 1,1 1-144,-1-1 1,1-6-190,0-3 1,5-8 133,4-1 1,-1-7 366,1 1 0,0-2 0,5-2 0</inkml:trace>
  <inkml:trace contextRef="#ctx0" brushRef="#br0">17161 13349 7888,'21'-14'224,"-4"6"166,7 3 1,0 4-86,4 1 0,0 6 162,1 4 0,-2 7-250,-4 2 1,3 5-46,-7-5 0,4 4-59,-4-4-161,0 0 209,-5-5 1,2-1-162,3-4 0,-3 4 0,5-5 0</inkml:trace>
  <inkml:trace contextRef="#ctx0" brushRef="#br0">17815 12738 7833,'14'0'29,"1"0"1,-1 3 147,0 7-201,-6-1 1,-2 18 1289,-6-3-467,0 9-531,0-3 0,-8 5-81,-6-7 0,-2 0-36,-7 1 1,-1-1-146,-4 1 0,1-2-79,3-4 0,-1-2-356,6-7 0,-5-1 317,5-4 1,0 2-306,5-6 0,0 0-716,0-5 0,4-7 751,1-2 1,5-4 47,0-1 334,2 0 0,8 0 0,4-1 0,3 7 33,1 4 0,6 2 35,4 2 1,-2 0 441,2 0 1,-5 2-243,4 2 0,-5 4 793,1 7-490,-3 5-276,-2-4 1,-2 11 45,-2-4 0,-4 4-119,-6 2 1,0-2-94,0-4 1,-1 4-55,-4-3 0,2 1-177,-7-1 0,6-4-950,-6-5 545,7-1 148,-3-6-939,-1-2 622,6-6 274,-6 0 0,6-8 402,-4-6 0,4-13 0,-6-9 0</inkml:trace>
  <inkml:trace contextRef="#ctx0" brushRef="#br0">17972 12837 7833,'27'-17'0,"-4"3"0,2-4-172,-6 9-267,0 3 518,-4-7 431,-1 11-790,-6-10 89,-2 10 6,-6-4-168,0 6 306,0 0 0,-13 0 0,-2 0 0</inkml:trace>
  <inkml:trace contextRef="#ctx0" brushRef="#br0">18071 12781 7833,'8'-10'-408,"-3"1"1,1 4 0,-1-5 325,0 7 599,-5-9 796,0 10-873,0-4 1,0 7-99,0 4 0,0 3-315,0 6-99,0 7 167,0-6 1,-5 12-26,0-3 0,-6 3 15,2 1 0,-4-1-182,-1-3 0,-2 3 37,-3-4 1,6 0-94,-6 0 1,12-5-21,-8 1 0,6-4-432,-1 0 192,-2-8 183,10 0-74,-4-1-208,-1-4 208,6-2-162,1-2 167,1-11 1,11 10 250,-8-6-6,7 6 324,-9-4-178,11 7-66,-12 0 279,5 0-123,-6 7-71,0 1 1,0 7 468,0 4 1,5-1-121,0 5 1,0 1 28,-5 4 1,0 1-180,0-1 0,0 1-225,0-1 1,0-1-2,0-3 1,0 1-169,0-6 1,0-5-350,0-4 216,0-7 173,0 3 0,0-7-997,0-4 440,0-3 225,6-13 1,-4-2-205,2-10 0,3 3 248,-3-4 1,6 0 331,-5 0 0,1 0 0,-1 1 0,-2 1 0,6-6 0,-4 6 0,4-1 0,1 3 0,4 2 0,-1 6 372,-4 3-119,4 3 198,-5 8 415,6-5-600,0 12 0,-4-4-111,-1 10 1,-6 3 9,2 6 0,-3 0 14,-2 0 0,0 7-63,0 3 35,0 2-48,0 3 1,-5 1-180,0 3 37,0-3-96,5 11 0,-4-11-101,-1 3 0,0 2 58,5-2 1,0 0-78,0-4 1,-1-7-553,-4-3 807,3-3 0,-10-8 0,4-2 0</inkml:trace>
  <inkml:trace contextRef="#ctx0" brushRef="#br0">18014 13108 7600,'15'0'-252,"-1"0"0,-2 1 660,-2 4 1,1-2-329,-6 6 0,-1-4-267,-4 5 1,5-6 144,0 6 0,0-1-59,-5 6-145,-7-1 1,-1 5 120,-6 0 1,0 0 64,0-5 1,-2-5 3,-3 1 0,3-2-66,-3 1 1,8 2 202,2-6 495,6 0-407,-4-5 1,9 0 37,3 0 1,4 0-48,10 0 1,-2-2-75,7-3 1,-2 4 2,2-4-23,3 4-44,-11 1 1,4 0 13,-6 0 0,0 0 14,1 0-16,-7 6 55,-2 2 0,-8 6 125,-2 0 1,-4 0-84,-7 1 0,-3-1 0,-1 0 1,-7 0 2,3 1 1,-3-1 39,3 0 1,-3-1 219,7-4-219,0 4-194,5-5 0,8-1 49,6-2 1,6-3-159,8-2 0,7 0-553,3 0 377,3-7 174,1 0 0,0-9-625,1-3 397,-1 3-50,1-4 0,-2-1-829,-4-3 1237,4 4 0,-5-7 0,7 5 0</inkml:trace>
  <inkml:trace contextRef="#ctx0" brushRef="#br0">18512 12681 8171,'0'14'1227,"0"0"-1070,0 7 1,-2 1 78,-2 7 0,-4 1 10,-6 3 1,-7-2-1,-3 7 0,-3-1-224,-1 0 0,-2 5-302,-3-5 1,8-2-111,-4-2 1,12-4-583,2-5-967,1-4 1939,6-12 0,0-8 0,2-8 0</inkml:trace>
  <inkml:trace contextRef="#ctx0" brushRef="#br0">18356 13022 7833,'14'0'236,"0"0"138,0 0 0,-1 7 7,-4 2 42,-2 10-185,-7-3 0,0 11-98,0-4 0,0 3-92,0-3 1,0 3-27,0-7 1,-5-1 131,0-3 1,-1-1-1019,1 0 482,4 0-64,-6-6 1,7 0-1054,0-3 1499,-6-4 0,-2 6 0,-6-7 0</inkml:trace>
  <inkml:trace contextRef="#ctx0" brushRef="#br0">18412 13221 7833,'21'-14'0,"1"-5"18,7 0 159,-1-6-216,0 9 0,1-9-244,-1 6 1,-1-6 185,-3 1 1,1 2 96,-6-2 0,-5 7-48,-4-2 1,-7 3-127,2 2 1,-4 4-367,-1 1 540,0 6 0,-6-10 0,-2 5 0</inkml:trace>
  <inkml:trace contextRef="#ctx0" brushRef="#br0">18597 12795 7833,'0'-8'256,"7"2"1,-6 13 91,4 8 1,-4 7 188,-1 11 0,0 3-204,0 7 1,0 4 71,0 1 1,0-1-105,0-4 1,2 4 104,3 1 0,-2-1-456,6-4 0,1-2-252,4-3 0,0-5-224,1-10 0,-3-2 330,-2-7 1,2-6-207,-2-3 0,1-5-51,-2-5 1,-1-8-320,-3-6 1,-3-7-314,2-3 584,-2 1 501,-2-7 0,0 0 0,0-3 0,-6-3 0,-2-8 0,-7-1 0</inkml:trace>
  <inkml:trace contextRef="#ctx0" brushRef="#br0">18697 12596 7833,'0'-8'0,"5"3"437,-1 10 1,1 4-76,-5 10 1,5 2-153,-1 3 0,3 2-109,-2-2 1,-4 0-350,4 4 248,-4-3 0,6 10 0,1-6 0</inkml:trace>
  <inkml:trace contextRef="#ctx0" brushRef="#br0">19052 12738 7824,'-8'-2'292,"4"-2"-216,2 2 1,5-9 150,7 6-101,-1-6 1,18 8-248,-3-6 1,7 4-13,2-5 0,-1 7-136,-8-2 1,1 4 200,-6 1 1,-5 0 50,-4 0 1,-7 1-524,2 4 1,-7 3 256,-8 6 1,-1 5 282,-12 0 0,4 2 0,-5-2 0,0-2 0,-4 7 0,0-7 51,-1 2 0,2-5 97,4-4 1,2 1 222,7-6 450,0-1-207,6-4-273,20 0 0,6 0-245,15 0-37,-3 0 92,5-6 1,-5 3-491,3-7 0,-3 2 3,-2-1 0,-6-4-161,-3 4 0,-3 1-22,-2-2 519,-6 1 0,-1-5 0,-7 0 0</inkml:trace>
  <inkml:trace contextRef="#ctx0" brushRef="#br0">19237 12596 7695,'-6'14'-385,"3"2"938,-7 3-209,7 3-130,-10 6 1,5 5 8,-6 1-83,-6 5-35,4-3 0,-11 1 57,3-4 0,-3-3-98,-1-2 1,1 1-116,3-1 0,-1-1 80,6-3 0,0-5-123,5-10 1,5 2-589,-1-6 489,7 0 0,-3-7-68,6-3 1,6-2 93,3-8 1,6 6 51,4-1 1,3 1-17,6-5 0,5-1 9,0 1 1,1 0 52,-6 0 1,-1 4 36,-3 1 1,-4 6 56,-6-2 1,-4 3 253,-1 2 31,-5 0 1,0 5-141,-8 0 0,-4 7 195,-7 3-342,-5-1 42,4 6 1,-12-5 3,-1-1 1,1 5 7,-5 0 1,3 0-149,1-5 1,5-5 159,1 1-482,5-7 79,4 3-265,1-6 220,12 0 290,-5-6 1,12 0 8,3-4 0,9 4 106,1 6 0,6 0-40,-1 0 1,-2 2 192,2 2 1,-7 1 275,2 9 0,-3-1-191,-2 11 0,-6-1 346,-3 6-323,-4-1-100,-1 7 0,0-5 36,0 3 1,0-3-114,0-1 0,0-6-186,0 1 0,0-11-90,0 1-250,0-10 0,2 3-428,2-7 0,0-8 380,5-6 0,1-8-469,4-12 913,0-2 0,0-13 0,0-1 0</inkml:trace>
  <inkml:trace contextRef="#ctx0" brushRef="#br0">19337 12994 7824,'-13'14'220,"3"0"-276,-9 0 1,2 5-118,-2 0 0,-3 0 268,-6-4 1,-1 3 264,1 1 0,4-1-166,0-9 0,7 4 320,-2-4-697,3-2 138,8-1 0,10-6-67,12 0 0,8-2 10,11-2 1,-1-3-237,6-2 111,-6-4 93,2 12 0,-5-7-219,-1 3 0,-1 2 39,-3-7 0,3 6-284,-4-6 598,-2 1 0,6-12 0,-5-1 0</inkml:trace>
  <inkml:trace contextRef="#ctx0" brushRef="#br0">19649 12582 7824,'15'-8'0,"-1"-5"4,0 4 1,7 1-94,2-2 0,3 2 130,-3-1 0,4-4 265,-3 4 0,3 1-110,1-2 0,-6 7-49,-3-2-7,-3 4-100,-2 1-8,-6 0 0,-2 1-182,-6 4 0,-6 8 79,-3 6 0,-10 6 111,-5-1 1,-3-2-142,-1 1 0,-1 1-196,1 5 1,6-6 425,3 1 0,3-7-113,2 2 1,6-3 132,3-2 1,3-4-19,2-1 1,12-6-78,2 2 0,5-5-106,0-5 1,1-2-163,4-8 0,1 1 85,-6 0 1,0 0-122,-5-1 1,-6 1-374,-3 0 1,-4 5 622,-1-1 0,0 1 0,0-6 0</inkml:trace>
  <inkml:trace contextRef="#ctx0" brushRef="#br0">19763 12681 7824,'-9'16'137,"-1"3"1,2 3 52,-1 6 1,-4 2 96,4 4 0,-9 7 23,-1 6 0,-4 2 104,4-2 0,-7 4-149,3 6 0,-4 0-210,-2-1 0,3 0-193,2-4 1,5-3 160,9-6 0,-1-4-1411,7-6 748,-1 0-439,5-23-566,0 9 1645,0-18 0,6-7 0,2-10 0</inkml:trace>
  <inkml:trace contextRef="#ctx0" brushRef="#br0">19692 13022 7824,'22'-8'0,"5"-4"-119,-3 2 0,3-2-256,1-3 0,0 1 740,1 0 1,-1-5-151,1 0 1,-6 0-300,1 5 0,-11 0-24,1-1 1,-8 6-363,4-1 317,-7 7 153,-3-3 0,-14 12 0,-8 2 0</inkml:trace>
  <inkml:trace contextRef="#ctx0" brushRef="#br0">19692 13022 7824,'9'5'-123,"1"0"0,-7 6 148,10-3 400,-12 6 0,6 0-152,-7 0 1,-2-1-383,-3-4 122,4 4-373,-6-11 165,7 10 1,0-12-251,0 0 1,7-1 11,2-9 0,4 1 251,1-5 0,0 4 182,1 1 0,-1-1 0,0 1 0,0-1 0,0 7 182,1-2 343,-1 4-230,0 1 1,-6 1 152,-3 4 0,-5 3-190,-5 6 1,-3-4-54,-6-1 0,-5 1-483,0 4 176,-6 0-201,3 0 1,-12 0-883,1 1 1185,-6-1 0,2 0 0,-5 0 0</inkml:trace>
  <inkml:trace contextRef="#ctx0" brushRef="#br0">19450 13307 7824,'2'9'-28,"3"1"0,1-6-34,3 6 1,4-2 112,-3 1 0,2 2-16,2-6 1,-4 4-100,-1-4-140,-5 0 0,7-4 52,-7 4 154,1-3-1,-5 4 1,0-7-174,0-4 1,5 2 98,0-7 1,1 1-106,-1-6-43,-4 1 206,12 0 1,-4 0-19,10 0 0,-1-1 11,5 1 1,-4-5 91,5 0 1,0 0 217,4 5-128,7 0-64,-5-7 0,9 6 141,-5-4 0,-6 3 75,-4 2 1,-2 6 75,1 3 0,3-1-123,-7 1 0,-5 0-95,-5 5 1,-5 6 47,0 4 1,-2 3 35,-2 1 0,0 2-208,0 3 1,-6 1 83,-4 4 1,-1 3-185,2-4 1,-4-1-137,3 2 0,-1-2-126,2 2 1,-4 1 210,4-6 1,1-1 79,-2-9 0,6-1-1393,-6-3 614,7-4 452,-10 6 1,12-15 7,-4-7 1,-1 0 343,1-9 0,0 0 0,-1-11 0,-2-1 0</inkml:trace>
  <inkml:trace contextRef="#ctx0" brushRef="#br0">19919 13022 7824,'0'14'350,"0"7"-141,0 3 0,-6-2-155,-3 1 0,-4 1 123,-1 5 0,0-3 60,-1-2 1,3-2 162,2-3-52,-2-3-482,4 5 189,0-7 1,3-6-365,10-4 1,1-8 129,4-6 1,2 2-527,-2-1 1,2-1 221,3-4 1,-6 5-332,1-1 814,-7 1 0,9-6 0,-4 1 0</inkml:trace>
  <inkml:trace contextRef="#ctx0" brushRef="#br0">19919 13207 7824,'0'10'114,"0"-1"1,0-4 293,0 4 1,2-6-197,3 2-379,-4 3 167,12-6 0,-5 10 0,6-4 0</inkml:trace>
  <inkml:trace contextRef="#ctx0" brushRef="#br0">20232 12766 7848,'22'-8'0,"4"-4"0,-7 2 0,6-1 316,-1 2-258,-4-4 0,7 7 98,-3-4 0,-4-1-183,-1 7 0,-8-1-443,-1 5 280,-7 0-211,3 0 260,-18 6 0,-4 2-221,-13 6 0,1 7 169,-1 2 0,1 0 66,0 0 1,-6 1 170,1 4-44,0 1 0,5-1 0,1-1 96,3-3 1,5-4 222,10-5 0,2-1 292,7 0 0,0-4-269,0-1 0,8-6 105,6 2 1,13-5-211,11-5 1,0-4-278,5-10 0,-4 1-130,9-5 1,-6 1 167,-4-2 1,-5 2-705,-9 3 1,0 3-403,-10-3 149,3 3 959,-15 2 0,4 0 0,-6 0 0</inkml:trace>
  <inkml:trace contextRef="#ctx0" brushRef="#br0">20403 12880 7848,'0'10'-111,"0"-1"0,5 1 340,-1 4 0,3 2 164,-3 2 0,0 0 188,5 6 1,-6-1-159,2 6 0,-3 4 130,-2 0 1,0 2-217,0-2 0,0-3-158,0 3 1,-2-3-31,-3-1 1,2-6-127,-6 1 1,4-8 34,-5-2 1,6-1-277,-6-9 0,1 1-625,-6-5 0,1-6 392,0-4 1,-2-4-1017,-3-5 625,3 3 322,-4-11 1,1 10 519,0-7 0,0 1 0,5-6 0</inkml:trace>
  <inkml:trace contextRef="#ctx0" brushRef="#br0">20701 12667 7821,'2'-10'-861,"3"1"1,3 4 1065,6-4-63,0-1 1,2-2 106,3 2 1,3-3 244,6 4 1,2 3-277,4 1 1,-4 3-180,3 2 0,-9 0 8,-6 0 1,-2 8-169,-2 6 1,-1 2 48,-3 8 177,-4 6 9,-6 0 1,0 16-12,0-4 0,-2 11 0,-2-1 1,-3-3 178,-2-2 1,-4 2-177,4-2 0,-4-4-10,-1-5 0,1-11-66,4 1 1,-4-9-250,4 0 1,-4-9-243,-1-6 1,0-2 225,-1-2 0,1-3-218,0-7 0,-5 6 27,0-11 1,-6 3 425,1-7 0,-3-3 0,-1-7 0</inkml:trace>
  <inkml:trace contextRef="#ctx0" brushRef="#br0">20645 12937 7821,'15'-10'-52,"4"1"1,3 0 29,7-6 0,1 6 33,3-1 1,-1 2-8,6-1 1,-12-4-39,3 4-15,-4 3 29,-3-7 31,-7 11-67,-9-4 0,-12 11-5,-4-1 1,-9 8 56,-5-3 0,-4 8-9,-5 2 1,3 0 69,-3-4 0,3 3 112,1 1 0,7 0 57,3-4-45,10-1-132,-4 0 137,11 0-104,2-6-123,8 5 1,8-13-100,3 0 0,3-7-11,7-7 0,4 0-219,0 0 0,0 0 75,-4-1 1,-3 1 294,-2 0 0,-3-7 0,-7-1 0</inkml:trace>
  <inkml:trace contextRef="#ctx0" brushRef="#br0">20829 12724 7821,'0'-8'324,"7"1"-232,-6 7 1,10 8 51,-6 7 1,1 5 82,-1 9 1,-3 1-27,3 3 1,-4-3 4,-1 3 0,-1 2 26,-4-2 0,-3 0-532,-6-5 253,6 1 1,-5-7 100,4-3-653,2 3 1,-1-6 309,4 3 0,2-8-983,-3-2 1272,-3-5 0,7 2 0,-5-6 0</inkml:trace>
  <inkml:trace contextRef="#ctx0" brushRef="#br0">21213 12610 7821,'13'2'0,"-4"2"0,2-1 80,-6 7 1,0 1 113,-5 8 0,0-3-51,0 3 0,-5-4-65,0 0 0,-6-1-114,2 0 1,1 0 76,-1 1 0,1-1-18,-2 0 0,2-6-172,4-3-453,2 3 393,-4-7 0,7 5-129,4-6 0,-2 0 354,7 0 150,-7 0-319,9 0 291,-4 0 1,7 5 109,-1 0 0,-5 6 600,1-2-615,-7 4 0,8 1 16,-6 1 1,-1-1 114,-4 0 1,-1 0-93,-4 0 1,-3 1-454,-6-1 0,0 0 41,0 0 1,-7 0-64,-3 1 1,2-1-58,-2 0 0,2-1-286,-1-4 0,-3 2 88,7-6 1,-1 0-183,1-5 0,5-7 640,0-2 0,-1-10 0,14-3 0,-12-13 0,5-1 0</inkml:trace>
  <inkml:trace contextRef="#ctx0" brushRef="#br0">21114 12709 7821,'14'15'0,"-5"5"208,1 4 1,-7 3-174,3 8 1,-6-5 949,0 3-402,0 3-286,0-6 0,0 3-95,0-9 59,0 3-231,0-11 1,0 4-270,0-6-364,0 1-1145,7-8 1748,1 0 0,12-14 0,2 0 0</inkml:trace>
  <inkml:trace contextRef="#ctx0" brushRef="#br0">21526 12525 7821,'22'1'244,"-3"4"0,2-3-425,-2 2 1,0-1-304,-5 2 1,5-3 445,0 3 0,1-5 541,-1-5 1,-5 2-299,1-7 1,-3 5-91,-7-4-401,0 6 141,-5-4-13,0 7 1,-7 0-67,-2 0 0,-10 7 175,-5 2 1,-4 4 14,-5 1 1,1 2 40,-6 3 1,7-2 127,-3 7 1,1-7 161,5 2-171,-4-3-48,16-2 0,2 0 452,10 1 1,2-6-190,2 1 1,6-7-40,4 2 1,9-4-215,4-1 1,4-6-144,2-4 0,-1 1-13,1-5 1,-1 3-279,0-8 0,-1 3-196,-3 2 250,3 6 171,-11-5 0,-1 7-539,-5-4 1,-7-2-243,2 2 902,-4 4 0,-1-2 0,0 3 0,-6 4 0,-2-6 0,-6 7 0</inkml:trace>
  <inkml:trace contextRef="#ctx0" brushRef="#br0">21682 12439 8011,'2'16'530,"3"3"0,-4 3-448,4 7 1,-5 1 606,-5 3-240,-3-3-199,1 11 1,-6-9-120,3 5 0,-2-5-45,-2 1 0,-1-3-169,1-1 0,5-6 35,-1 1 0,1-7-147,-5 2 0,4-9-260,1-5 0,4-4-469,-5-1 0,6 0 435,-6 0 1,7-6 76,-2-4 1,-1-2 411,1-2 0,0-7 0,5-3 0,2-1 0,3 1 0,1-1 0,4 6 0,2 0 0,-2 5 0,1 4 0,-2 1 0,4 6 113,-4-2 1,2 5 1226,-1 5-442,3-4-503,-12 12 0,5-4-155,-6 10-189,0-3 84,0 5 1,-6-5-293,-3 3 165,-4-4-38,-1 6 1,0-7 15,-1 0 1,-2 1-89,3-1 0,-4-5-124,9 1 0,1-7-24,-2 2 99,7 2 70,-3-5 130,6 4 1,6-6-61,4 0 0,2 0 3,3 0 0,0-4 14,4-1 1,-1-5 9,5 6 1,-4-7-47,5 1 0,-5 2-7,5-1 1,-7 4 14,2-4 1,-3 4-13,-2-5 442,0 7-193,-6-3 1,-1 12 19,-7 4 1,-7 7-131,-2 2 0,-5 6-2,-5-1 1,1-2 71,-5 2 0,-1-1 66,-5 6 1,1-5 127,0-1 0,-1-4 73,1 5 0,-1-7-374,1 2 0,6-3-879,3-2 1,3-6-445,2-3-29,-1-4-644,1-1 1928,6 0 0,2-12 0,6-4 0</inkml:trace>
  <inkml:trace contextRef="#ctx0" brushRef="#br0">21626 13065 7821,'28'0'382,"0"0"1,-4 0 595,0 0 0,-7 1-512,2 4 0,-3 3-28,-2 6 1,-1 1-825,-4-1 0,4 2 294,-4 3 1,-1-8-965,2 3 1056,-7-3 0,10 3 0,-5 0 0</inkml:trace>
  <inkml:trace contextRef="#ctx0" brushRef="#br0">21981 12624 7797,'14'-14'207,"1"0"1,0 1-333,4 4 1,3-4-273,7 4 0,-2 1 507,-4-2 0,4 5-27,-3-4-394,-4 6-84,1-4 6,-13 7 1,-3 2 388,-10 3 0,-9 3 0,-8 6 0</inkml:trace>
  <inkml:trace contextRef="#ctx0" brushRef="#br0">21896 12638 7797,'0'10'157,"0"-1"0,5 2 293,-1 8 0,7 0-155,-1 10 1,1-2-34,-2 11 0,2-2-148,-6 2 1,0-3 56,-5-7 1,0 0-245,0 1 114,0-7-113,0-2 1,0-5-187,0-1 183,0 0-275,-6-6 79,4-2 0,-4-12-270,6-3 0,1-9 33,4-1 0,3-6 196,6 1 1,0 2-60,1-2 81,-1 1 355,6-6 1,1 1 37,2-1 0,4 7-99,-3 3 0,1 8 143,-1 2 0,-2 7 155,-3 2 1,-8 7 380,3 7 0,-4 5 41,-1 0 1,2 6-270,-6-1 0,0-2-96,-5 1-101,0-5-150,-6 2 1,2-1-41,-5 0 0,-1-1 33,-4-9 1,-2 2-183,-3-6 1,4 0-194,-4-5 0,3 0-422,2 0 0,-1-2 279,1-3 0,5-4-111,-1-10 1,7 2-13,-2-7 1,4-6 131,1-8 1,3-3 192,6-2 1,3 5 214,11 0 0,-4 7 0,5-2 0,0 4 35,4 5 1,4 4-69,-4 6 1,4 4 306,-9 1 1,3 6-169,-3-2 1,-2 8 312,-7 2 0,-4 6-149,-1-2 0,-6 4-29,2 1 0,-4 5-13,-1 0 1,-6 2-64,-3-2 0,-6 1-34,-3 4 0,2 1-74,-3-6 0,-2 0-245,2-5 114,0 0 45,11 1 1,-3-6-307,7 1 165,-1-7-147,5 3 30,0 0 1,6 2 169,4 7 0,7-6 64,2 0 1,0 3-66,-5 6 0,0-2 134,1 3 1,-3-1 593,-2 1 0,1-4-283,-6 4 0,4-3 16,-4-2 1,-1 1-55,-4-1 0,-6 0 35,-3 0 1,-4-4-115,-1-1 1,-2-6-210,-3 2 0,2-3-226,-7-2 134,7 0 78,-4 0 1,8-7-140,4-2 1,-2-4-232,6-1 1,4-7-356,10-2 0,2-4 738,13-2 0,0 1 0,4 0 0</inkml:trace>
  <inkml:trace contextRef="#ctx0" brushRef="#br0">22564 12624 7909,'9'-14'0,"1"0"-58,-1 6-66,6-5 170,5 12 1,2-12 223,7 4 0,-1 1-296,1-2 1,-1 2-184,0-1 1,-1-4-3,-3 4 0,0 1-593,-10-2 180,3 7 624,-15-10 0,4 6 0,-6-8 0</inkml:trace>
  <inkml:trace contextRef="#ctx0" brushRef="#br0">22820 12397 7898,'0'20'326,"0"4"0,0 9 103,0 5 0,0 3-178,0 2 1,0 4-14,0 1 0,-2-1-63,-2-4 0,2-2 0,-3-3 0,-1 1-246,1-6 1,-1-4 139,1-6 0,4-5-1171,-4 1 299,-3-4 333,6-7 0,-9-3-12,7-10 1,-3-4-89,3-10 1,0 2 569,-5-7 0,-1-6 0,-4-6 0</inkml:trace>
  <inkml:trace contextRef="#ctx0" brushRef="#br0">22664 12724 7875,'0'-22'-288,"0"7"0,0 15 936,0 10 0,0 7-340,0 2 0,-2 6-300,-3-1 0,-3 1-318,-6-1 198,0 3 56,0-11 1,-1 4 36,1-5 0,0-1-167,0 0-489,6-6-1,-5-2 131,12-6 0,-6-6 545,7-4 0,7-9 0,1-3 0</inkml:trace>
  <inkml:trace contextRef="#ctx0" brushRef="#br0">22692 12766 7875,'28'-14'-279,"1"5"-34,-1-1 0,-1 7 394,-3-2 0,1 4 414,-6 1 0,-5 4-398,-4 1 1,-6 5 116,6-6-898,-7 1 323,3 1 241,-6-4 1,0 3-399,0-10 518,0 3 0,-6-17 0,-2 4 0</inkml:trace>
  <inkml:trace contextRef="#ctx0" brushRef="#br0">23047 12269 7875,'15'-8'0,"-1"3"0,0 4 229,0 1 0,-4 0-35,-1 0 0,-1 6 209,2 3-175,2-2-158,-10 5 0,9-4 33,-6 6 1,-1 1-37,-4-1 1,0 2-174,0 3 1,0-2-17,0 7 0,-6-5-228,-3 4 1,-4-4-331,-1 5 334,-1-7 210,1 10 0,0-11-119,0 3 0,1-3-32,4-2 1,-4-1-277,4-4 563,-4-3 0,-1-6 0,6-1 0,3-4 0,-1-4 0,1-10 0,2 3 107,8-3 0,-2 3-162,6 2 0,1 0 495,4-1 0,0 1-124,0 0 0,1 5-9,-1-1 0,0 7-106,0-2 0,-4 4 52,-1 1-113,-6 0-216,4 0 0,-9 1 67,-3 4 1,-1-2-138,-3 7 0,-4-3-372,3 3 271,-2 3 19,-2-6 1,-1 3-71,1-1 1,2-4 111,2 5 0,-1-6 186,6 6 0,1-7 0,4 2 0,0-10 0,0-3 0,0-6 0,1 0 0,4-1 0,-2-4 0,6 1 0,-5-1 0,0 4-240,-2 1 389,-2 6 184,0 2 102,0 6 0,0 13-108,0 6 0,-6 7 43,-4 8 1,4 0 35,1 4 1,-1 8 130,1-3 0,-4 7-32,4-2-887,0-1 542,-1-4 1,4-2-144,-3-3 1,2-4-86,-1-5 1,2-7-370,-3-3 217,4-10-80,1-2 0,4-9-233,1-3 0,1-4 318,-1-10 0,-2 2-876,7-7 555,-7 6 240,10-8 1,-10 4 295,6-7 0,-4 2 0,4 4 0,-4-3 0,5 7 0,-6 2 74,6 7 7,-7-2 683,10 10 1,-10 2-355,6 10 1,-5 2 573,0 3-495,-2 5-215,-2-10 0,0 9-29,0-10 0,5-1-73,-1 1-427,1-5-4,-5 2 1,2-8-400,2-2 0,-2-4 155,3-7 0,-4 1-276,-1 0 0,5-2 779,0-3 0,-1-3 0,-4-6 0,5 4 0,0 0 0,1 1 0,-1-6 0,-2-1 0,7-3 0,-1 3 0,5-3 0,5 3 0,0 1 0,5 1-48,-5 0 1,1 10 188,-1 4 0,-3 4 431,3 1 1,-3 3 151,-2 6-135,0 0-349,-6 6 0,-1 2-166,-7 6 0,-7-1 97,-2-4 0,-4 9-149,-1-4 1,-5 3-138,0-3 0,-6 5 60,1 0 1,2 5-61,-2-5 56,7 0-29,-4-5 1,9 0 79,2 1-15,4-1-92,6 0 0,2-6 56,2-3 1,9-5-95,6-5 1,6-3-346,-1-6 228,3 0 97,-5-1 1,3 3-87,-6 2 0,0-2 23,-5 2 1,0-3-37,1-1 1,-7 5 253,-4-1 1,-2 6-9,-2-6 40,0 7 202,0-3 0,-5 12 370,0 3 0,-6 6-310,2 4 0,-4 3 181,-1 6 1,0 1-41,0-1 1,-2 2 37,-3 3 0,3-3-125,-3 3 0,-2 2-255,3-2 1,-1 0-20,4-4 0,1-2-390,0-4 20,0-2-364,6-7-209,1-6 0,7-5 225,0-12 1,2-2 114,3-13 0,4 0 547,10-4 0,-1-5 0,5 0 0,-4-1 0,5 6 0,-2 1 0,2 3 0,1 4 0,-6 6 0,0 4 0,-5 1 312,0 5 0,-1 4 253,-3 10 1,-3 3 249,-2 1 0,-3 5-369,2 0 1,-2 6-60,-2-1 0,0 1-224,0-1 0,0 1-181,0-6 0,5 0-125,0-5 173,6-6 132,-10 5-962,12-12 282,-5 6 138,6-14 0,0-1-284,0-6 0,1-5 191,-1 0 1,0-6-130,0 1 1,0-3 601,1-1 0,-1-1 0,0 1 0</inkml:trace>
  <inkml:trace contextRef="#ctx0" brushRef="#br0">23787 12056 7889,'-10'0'321,"1"0"1,4 6-128,-4 3 0,4 6-47,-5 3 1,1 5 187,-5 5 0,-1 5-158,1 0 1,0 1-14,0-6 1,4 0-127,1 1 104,-1-1-78,2-6-701,2 5 413,6-11-125,0-2 19,0-7 0,6-7 125,4 0 0,4-7 52,5-2 1,-3-4-65,3-1 0,1 0 7,-1 0 0,0 4 285,-4 1 1,-1 5-87,0 0 1,0 0 336,0 0-167,-6 2 19,5-4 1,-12 7 126,4 4 1,-5-2-93,-5 7 0,-2-1-70,-8 5 1,0 1-9,-4-1 1,3 0-25,-3 0 1,8 1-209,1-1 0,7-5 69,-2 1-365,-2-1 196,5-1 99,-4-2 0,7-6-232,4 0 246,3 0 0,6 0 15,0 0 1,-4 0 5,-1 0 0,-4 0 112,4 0 1,-4 0 23,5 0 27,-7 0-112,3 0 0,-6 2 118,0 3 0,-6-2-40,-4 6 1,-7 1-37,-2 4 0,-6 2 22,1 3 0,2-2 2,-2 7 1,2-5 102,-2 5 1,-1-1 199,6 6 1,2-2-110,7-4 1,4-2-23,6-7-321,0 0-46,13-6 183,-4-2 1,16-7-75,-6-4 0,10-3-96,-5-6 0,10-5-314,-5 0 0,2-5 145,-2 5 0,-1-1-119,1 1 0,-3 3-280,-2-3 296,-3 10-74,-13-4 97,4 5 178,-10 0 82,4-4 0,-7 10 117,-4-3 0,-3 4-24,-6 1 1,-1 0 23,1 0 0,0 0 0,0 0 0,0 0 2,-1 0 57,1 0 47,6 0 0,0 0 56,4 0 1,2 1 319,-3 4 0,4 3-123,1 6 660,0 7-616,0 1 1,0 6 101,0 1 1,-2 7 129,-3 7 0,4 1-178,-4 8 0,-1-5-122,1 6 1,-4-3 174,4 2-1057,0 4 580,5-12 0,0 9-141,0-5 0,0-1-72,0-4 0,0-7-272,0-3 0,0-9-159,0-5 0,0-3-1623,0-2 2234,0-6 0,0 5 0,0-6 0</inkml:trace>
  <inkml:trace contextRef="#ctx0" brushRef="#br0">4550 16164 8002,'-13'-6'-44,"4"-4"1,1-2-84,3-3 0,4 0 419,-4-4 1,2 3 448,-2-3 1,4-2-401,-4 2 0,-1 0-340,1 5 1,-6 5 45,1-1-21,-2 1 13,-9 1 1,4 2-169,-7 6 1,0 1 122,-4 4 0,-1 4-100,1 10 1,4 3 75,1 7 0,5-1 69,-1 1 1,8-1 128,2 1-130,6-1-11,-4 1 0,7-6-43,0 1 55,7 0-37,0-2 1,9 3-107,3-6 1,3 0 49,7-5 1,6-4-158,2-1 1,0-6 119,1 2 1,-2-2-79,2 2 1,-3 3 233,-7 6-118,-6 0 5,-1 7 0,-9 1 98,-2 6 38,-4 1-26,-6-1 1,-8 5 180,-6 0 1,-6 2-113,-9-2 1,-1-3 131,-3 4 0,1-9-241,-6-1 0,5-2 5,-5 1 0,7-2-92,-2-7-53,9 0 167,-3-6 1,6-1-615,-2-7 1,4-8-66,9-7 1,-1-5 629,7-9 0,-1-5 0,5-3 0</inkml:trace>
  <inkml:trace contextRef="#ctx0" brushRef="#br0">4692 16392 8002,'37'-15'247,"-3"1"152,-5 0 0,4 0-318,0-1 1,-4 8-253,-6 2 171,-5 3 0,2 9 0,-6 0 0</inkml:trace>
  <inkml:trace contextRef="#ctx0" brushRef="#br0">4692 16619 9541,'19'2'512,"0"2"0,6-2-585,-1 3 0,5 1-433,4-1 0,6-1 256,13-4 250,1-6 0,22-8 0,-2-8 0</inkml:trace>
  <inkml:trace contextRef="#ctx0" brushRef="#br0">6199 15595 8014,'0'8'-1450,"0"-1"1725,0-7 222,0 0-335,0 6 1,-1-4 127,-4 2 19,3-2-86,-4-2-32,0 0-27,4 0-287,-4 0-241,6 0 83,0 0 0,0-6 1,0-2-1</inkml:trace>
  <inkml:trace contextRef="#ctx0" brushRef="#br0">6114 15652 8014,'0'14'-154,"0"-6"0,2 5 364,2-3 0,4 1-49,7-2 0,5 2-174,4-6-94,3 6 157,7-10 0,1 4-59,3-10 1,3-4 54,-3-10 1,1 2-143,-1-7 1,-3 5 124,-6-5 0,-7 7-134,-3-2 1,-4 3-278,0 2 154,-7 0 37,4 0 1,-10 4-58,3 1 1,-5 4 173,-5-5 0,-3 7-22,-6-2 0,-2 2 71,-3-1 0,-3 2 130,-7-3 0,1 4-89,0 1 1,-3 0 109,-2 0 1,3 0 251,-3 0-196,3 0-13,2 6 1,4-3 299,0 7-192,7-1-67,-4 5 1,7 2 75,0 3 1,0 0-98,0 9 0,4-1 16,1 11 0,5 0-5,0 5 0,2-1-11,2 1 0,6-7-114,4-2 91,9-4-29,9-8 0,9-3-318,5-10 107,7-3-226,-5-6 1,10-6-244,-6-3 1,4-10 189,-5-5 0,0-4 94,-4-6 1,0-8 0,-1-9 0</inkml:trace>
  <inkml:trace contextRef="#ctx0" brushRef="#br0">6882 15084 8070,'-5'-15'-237,"0"1"0,1 5 81,4-1 1,-5 1 140,0-5 0,-4-1 39,4 1 0,-1 0 100,1 0 0,-1 4 147,-4 1-190,-3-1 1,6 1 76,-8-1-152,1 7-80,0-3 138,0 6 1,1 1-137,4 4 173,-4-3-83,11 10 1,-9-4 2,7 6 0,-6 1 52,5-1 0,-4 2-8,4 3 0,0 3 18,5 6 1,0-4 16,0 0 0,0-2-90,0 1 0,7 3-1,2-7 1,4-2-163,1-8 223,0 4-33,0-11 0,1 2-139,-1-8 0,5-9 5,0-6 0,1-6-121,-1 1 0,-3-3 98,3-1 0,-3-1-165,-2 1 1,0 0 119,0-1 1,1 2-58,-1 4 0,-6 0 206,-3 4-146,-4 4 119,-1 0 239,0 3-305,0 10 218,0-4 117,-6 6 1,-2 6-49,-6 4 1,4 2 102,1 3 0,4 4-36,-4 0 1,5 1-138,0-1 0,2-2 15,2 7 35,0-7-213,0 10 0,2-11-179,2 3 0,4-8 15,6-1 0,1-7-272,-1 1 0,5-2 491,0-2 0,0-6 0,-5-2 0</inkml:trace>
  <inkml:trace contextRef="#ctx0" brushRef="#br0">7124 14885 8070,'0'9'-272,"0"1"1,0-1 255,0 5 1,-5 5-55,0 0 1,-4 0-149,4-5 0,-1-1 93,1-4 1,3 4-337,-3-3 168,-2-4 293,5 0 0,-4-6 0,6 0 0,0 0 0</inkml:trace>
  <inkml:trace contextRef="#ctx0" brushRef="#br0">7095 15013 8070,'14'-7'-2044,"-4"6"2169,-1-4 1,-4 5 85,4 5 0,-5-2-191,0 6 1,3-4 46,-3 4 1,1 1-19,-5 4 0,2 0 24,2 1 0,-2 4 4,3 0 1,-4 6 190,-1-2-186,7 4-21,-6 2 1,6-2 323,-7-4-293,0 4-12,0-11 0,0 9 43,0-6 0,0-5 27,0-4 0,0-5-8,0 4 1,-2-6-66,-3 2 1,-3-2 2,-6 2 1,0-4-311,0 4 1,-2-3 100,-3-2 1,-3 0-395,-7 0 1,1 0 77,0 0 0,4-2-383,0-3 828,7 4 0,-10-12 0,5 5 0</inkml:trace>
  <inkml:trace contextRef="#ctx0" brushRef="#br0">5460 16335 7365,'0'-8'47,"6"1"285,4 7 1,4 0-129,5 0 0,9 0 105,10 0 1,11 0-113,8 0 1,0-1 133,5-4 1,2-3-1822,3-6 1652,-4 0-96,-23 7 0,2 0 0,-2-1 0,1 0-78,8-2 0,1 1 1,0 0-1,0 0 4,-1-2 0,1-1 0,1 0 0,1 0 184,2-2 1,1 0-1,-1-3 1,1 0-123,4 1 0,0-1 1,-1 0-1,-2 1-90,-1 1 1,-1 2-1,-3 1 1,-1 2 7,-2 0 0,-1 1 1,-5 1-1,-2 1-116,1 2 0,-1 1 1,26-2-393,-9 6 285,-6 0 157,-21 6 1,-4 2-1612,-11 6 1705,-7 0 0,-2 0 0,-6 1 0</inkml:trace>
  <inkml:trace contextRef="#ctx0" brushRef="#br0">5958 16605 7961,'-15'0'736,"8"1"-629,2 4-26,3-3 1,2 6 105,0-4 0,7-2-71,2 3 0,10-4 26,5-1 0,3-6-204,1-4 0,7-4-587,3-5 381,3 3 222,1-10 1,-5 15-524,-4-4 1,-9 6-284,-5-1 852,-4 4 0,-7 0 0,-1-2 0</inkml:trace>
  <inkml:trace contextRef="#ctx0" brushRef="#br0">5986 16676 7961,'-8'0'-54,"2"0"328,19 6 1,-4-4-356,10 2 1,1 0 76,-1 0 1,0-2-194,-4 3-28,-1 3 191,-6-7-10,4 12 46,-4-5 0,0 6-1,-3 0 1,-10 0-85,-4 1 90,-4 5-40,-7-4 1,2 11 24,-6-4 0,5 3 46,-4-3 0,-1 4 4,-4-3 0,4 1 61,0-1 1,4-4 167,1-5 0,0-1-88,9 0 1,4-4 397,1-1-373,4-6 1,13 4-41,7-7 1,7 0-227,2 0-30,7-7 189,-5-1 1,11-11-291,-3 0 1,4-6-195,6 1 0,-4 4-808,3 1 1191,-2-3 0,-3 6 0,1-4 0</inkml:trace>
  <inkml:trace contextRef="#ctx0" brushRef="#br0">6071 17188 7961,'0'-10'-260,"0"1"-389,0 6 579,0-4 107,0 20 1,-1-4-293,-4 10 251,4-3 1,-12-2 0,10 2-17,-7 3 1,2-3-1,-1 3 1,-4-3-1,4-2 0,1 0 8,-2 0 0,7-4-8,-2-1 1,2-6 40,-1 2-5,2-3 0,-3-2 110,10 0 1,-2-5-79,7 0 0,-1-6-39,5 2 1,1 1 14,-1-2 1,0 1 9,0-5 1,0 4-53,1 1-29,-1 5 61,0-2 0,-1 12-8,-4 4 1,-2 3 219,-7 1 1,0 2-133,0 3 1,-5 3 338,0 6-178,-6 1-48,9-1 1,-9-4 36,7-1 1,-1-5 2,5 1-123,0-10 1,1-3-113,4-6 1,3-12-260,6-7 1,7-8-498,3-6 0,4-2 88,5-3 656,-3-3 0,11 5 0,-4-7 0</inkml:trace>
  <inkml:trace contextRef="#ctx0" brushRef="#br0">5986 16335 7961,'-6'8'-358,"4"4"1,-4-4 452,6 6 1,0 5-16,0 0 0,0 0-18,0-5 1,0-4 79,0-1 13,0 1-327,0 4 190,0-6 1,0 0-221,0-3-117,0-4-144,0 5 242,0-12 55,0-2 0,0-6 72,0 0 0,0 0-3,0-1 0,6 1 139,4 0 1,-2 4-74,1 1 0,1 6 267,4-2-95,-6 4 3,4 1 1,-4 0 55,6 0 1,1 6-112,-1 3 1,-5 4-18,1 1 1,-1-1-99,6-4 1,-6 4-143,0-4 1,-5 4 167,0 1 0,-2 0 0,-2 1 0</inkml:trace>
  <inkml:trace contextRef="#ctx0" brushRef="#br0">6640 16647 7961,'0'15'-137,"2"-6"-69,2 1 0,4-3 323,7 3 1,4-4 221,-1-6 0,12 0-230,-1 0 0,7-11-137,-3-3 1,7-10 1,-2 1 1,-3 1 28,-2-2 0,-8 0-150,-1-4 1,-12 4 69,3 0 0,-11 7-209,1-2 1,-3 3 88,-2 2 1,-2 4 71,-3 1 1,-4 6 40,-10-2 0,-3 4 115,-7 1 0,1 0 24,-1 0-139,-5 0 87,-3 0 1,1 0 277,3 0-285,9 0 138,-3 6 0,12-3 232,-4 6 0,3-4-174,2 5 0,6-6-92,3 6 0,-1 4 546,1 5-300,0 6-121,5-3 0,0 12-22,0-1 3,0 6-86,0-9 1,0 10 21,0-7 0,2 5-141,2-5 0,6-6-212,9-8 1,3-3-82,6-2 1,7-6-260,3-3 1,3-10 109,2-5 1,-1-9 172,1-4 0,-2-3 268,-3 3 0,3-4 0,-4 5 0</inkml:trace>
  <inkml:trace contextRef="#ctx0" brushRef="#br0">7294 16150 7961,'0'-8'-1308,"0"-5"1151,-6 12 623,-2-6-219,-6 7-111,-1 0 1,3 2 72,2 3 1,-1-2-112,7 6 1,-3 2 56,3 8 1,2-3-51,-3 3 0,2 2 48,-2-2 1,4 6 15,-4-1 0,3-4 144,2-1-317,0-3 0,2-3-258,3-4 0,-2-3-129,6-6 229,1 0 60,-2-6 0,3-2-27,-6-6 0,4-5-36,-4 0 1,4-2-73,-4 2 0,6 2 102,-1-7 0,-3 7-90,3-2 1,-7 3 135,2 2 1,-2 0-71,2 0 210,-4 6-148,6 1-57,-7 7 731,0 0-375,-7 7 1,6 2 180,-4 10 1,3-3-178,2 3 0,0-3 77,0-2 1,0 5-443,0 0 0,7-2 116,2-7 1,-1 1-313,2-7 177,-1 1-415,5-5 593,0 0 0,1 0 0,-1 0 0</inkml:trace>
  <inkml:trace contextRef="#ctx0" brushRef="#br0">7479 16121 7961,'8'0'0,"0"0"130,-3 0-16,-4 7 0,5 1-95,-6 6 1,-4-5 57,-1 1 1,-6-1-272,1 6 0,-1-6 248,2 0 1,-4-1 76,4 2 1,1-2-880,-2-4 360,7-2 90,-3 4-64,6 1 63,0-6 312,0 6-32,0-7 0,6 0 14,4 0 0,-2 0 164,1 0 1,1 0-142,4 0 1,0 4 33,0 1 1,0 0 136,1-5 1,-6 1-89,1 4 0,-7 3 179,1 6 0,3 0 30,-2 1 0,-1 0 66,-4 4 0,0-3 103,0 3-176,7 3 0,-4-8-148,6 1 0,1-7-73,4-8 0,2-13-652,3-6 0,3-13 570,6-5 0,1-11 0,-1-2 0</inkml:trace>
  <inkml:trace contextRef="#ctx0" brushRef="#br0">5076 15155 7929,'-8'-15'0,"2"6"0,6 0 356,0 5-137,6-2-15,2 6 0,8 2 147,3 2 1,3 4-108,6 6 1,1 7-15,-1 3 0,2 4-78,4 5 1,-4-1-122,3 6 1,1 0 147,0 4 1,0-4-48,0 0 1,-4-6-168,3 1 0,2-5-421,-2-4 1,-2 1-788,-7-6 0,-3 0 1243,-7-5 0,0 1 0,0-1 0</inkml:trace>
  <inkml:trace contextRef="#ctx0" brushRef="#br0">5076 15084 7929,'0'14'238,"0"0"-119,0 0 1,0 7 551,0 2 0,-6 11 118,-4 4-677,4-4 0,-7 11-303,4-8 0,-4 1 140,-1-9 1,5-2-161,-1-4 0,7-2-1161,-2-7 705,4-6 667,-6-2 0,-1-6 0,-6 0 0</inkml:trace>
  <inkml:trace contextRef="#ctx0" brushRef="#br0">5034 15226 7929,'20'-8'0,"-1"-3"300,9 6-178,-2 0 193,8 5 0,0 0 355,-1 0 0,5 0-485,-5 0 1,5 0-644,-5 0 458,0 0 0,-4 0 0,-1 0 0</inkml:trace>
  <inkml:trace contextRef="#ctx0" brushRef="#br0">2574 14828 7929,'0'-21'0,"1"4"433,4-7 1,8 0-187,6-4 0,8 0-336,1-1 0,-4 1-114,4-1 1,-4 7-451,0 3 0,-4 10 47,-6 4 606,1 3 0,-1 9 0,0 1 0</inkml:trace>
  <inkml:trace contextRef="#ctx0" brushRef="#br0">2744 14771 7162,'7'14'-5,"-6"0"1,12 2 1139,-4 3-461,4 3-346,8 7 0,-6 5 14,4 4 0,-3 8-216,-2 1 0,-1 10-136,-3-5 0,2 5-20,-2-9 1,1-2-242,-2-9 1,2-3-249,-6-11 299,6-2 77,-9-7-717,4-6 352,-6-14 134,0-10 1,0-17-81,0-1 0,0-11 454,0-3 0,-6-1 0,-4-3 0,-1 8 0,2 1 0,-4 1 0,3 4 0,-2 3 0,-2 2 0,6 3 4,1 1 1,3 6 87,-1-1 1,0 7 95,5-2 1,5 3 221,0 2 0,6 6-179,-2 3 0,4-1-103,1 1 1,-4 0-14,-1 5 0,1 2 7,4 3 1,-2 4 71,-2 10 0,2 3-119,-2 7 0,-2-1-231,1 0 1,-4 7 101,5 3 0,-6-2-78,6 2 0,-5-5-26,4 5 1,-4-6-185,4 1 0,-6-8 122,2-1 1,1-7-280,-1 2 499,0-3 0,-18-2 0,-3 1 0</inkml:trace>
  <inkml:trace contextRef="#ctx0" brushRef="#br0">2858 14984 7729,'14'-8'-682,"1"3"1009,-1-2 0,0 5-253,0-3 0,-4 4-141,-1 1-50,1 0 1,-2 1-195,-4 4 1,3-2-327,-3 7 348,1-1 289,-5-1 0,0 5 0,0-4 0,-6 4 0,4 1 0,-6 0 0,4 0-104,-4 1 104,0-1 560,2-6-141,6-2-114,0-6-109,6-6-96,2 4 0,1-4-201,1 6-40,-1 0 189,-1 0 0,0 6-99,-3 4 0,-4 7 50,4 2 0,-3 6-30,-2-1 1,0 3 106,0 1 0,0-4 217,0 0 1,-2-5 463,-3 4-408,4-5-7,-6 2-35,7-12-207,7-2 1,1-12-182,6-3 0,0-12-166,0-7 1,0-7-1124,1-8 1370,5-6 0,-4 5 0,5-5 0</inkml:trace>
  <inkml:trace contextRef="#ctx0" brushRef="#br0">3143 14302 8557,'0'14'319,"0"0"1,-5 2-151,0 3 1,0 3-127,5 6 0,-1 1 176,-4-1 1,3 1 13,-2-1 0,-3 4-1030,3-4 391,-1 10 99,-1-21 0,2 15-243,-5-13 0,6 0-147,-2-5 266,-3 0 0,5-6 431,-6-3 0,5-3 0,-7-4 0,7-3 0,-1-3 0,5-12 0,0 3 0,0-7 0,6-6 0,2 0 0,8-11 0,3 3 0,-3-3 0,10 4 0,-5-4 0,3 3 0,3 4-24,-4 1 1,-2 9 116,-2 5 1,-3 0-17,-2 5 1,-5 3 147,1 11 1,-7 1 296,2 4-208,-4 3-41,-1 12 1,-1 4 96,-4 9 1,3 4-110,-2 5 0,0 7-27,0 3 1,2 4-151,-3 0 1,5 1-202,5 0 0,-3-6 45,2-4 1,-2-6-86,-2-8 1,0-1-769,0-13 415,0 0-178,0-11-229,0 4 917,0-10 0,-13-8 0,-2-10 0</inkml:trace>
  <inkml:trace contextRef="#ctx0" brushRef="#br0">3057 14728 7654,'7'-14'-685,"0"5"545,8-1 1,-6 1-93,1-6 0,-1 1 342,5 0 478,1 0-436,-1-1-118,0 8-34,-6 0 0,-2 7 0,-6 0 0</inkml:trace>
  <inkml:trace contextRef="#ctx0" brushRef="#br0">3114 14799 7929,'6'8'-450,"-2"3"-174,5-6 442,1 0 0,-1-12 11,1-2 1,-1 1 170,5-1 0,0-7 0,1-6 0</inkml:trace>
  <inkml:trace contextRef="#ctx0" brushRef="#br0">3299 14714 7929,'9'-5'0,"1"1"0,-5-12 0,4 2 0,-1-10 0,2 0 0,5-7 314,-5-3-413,12-5 93,-13 9 0,12-10 43,-7 7 0,0 2-218,1 7 0,-1 3-585,0 7 431,-6 0-37,-2 6 372,-6 2 0,0 6 0,0 0 0</inkml:trace>
  <inkml:trace contextRef="#ctx0" brushRef="#br0">3384 14387 7929,'0'-8'-63,"0"-5"-77,7 12 629,-6-5-6,5 6-355,1 0 0,-6 6-50,4 3 86,-3 10-31,-2-3 0,0 13-49,0-1-101,0 7 32,0 14 1,-5-3-113,0 6 1,-4-7 23,4 3 1,-6-4-186,1-1 0,4-5-18,1 0 0,4-13-236,1-1 0,-5-7-100,0-3 393,1-6 1,4-3 218,0-10 0,6-9 0,2-8 0</inkml:trace>
  <inkml:trace contextRef="#ctx0" brushRef="#br0">3455 14714 7929,'8'-8'0,"5"2"-79,-4 6 7,4 0 53,1 0 1,-4 0-228,-1 0 0,-6 1-191,2 4 437,-3-3 0,4 4 0,2-6 0</inkml:trace>
  <inkml:trace contextRef="#ctx0" brushRef="#br0">3455 14103 7841,'8'6'-4,"3"8"1,-6 10 1,5 3-275,-6 1 271,1 1 2,1 5 0,-4-2-100,3 6 1,-4-5-312,-1 5 415,0-6 0,7 9 0,0-5 0</inkml:trace>
  <inkml:trace contextRef="#ctx0" brushRef="#br0">3171 14970 7929,'14'8'55,"0"-2"-28,1-6 1,-1 5-28,0 0 0,0 6 0,1-2 0,-1-1 666,0 1-280,-6 1-555,4 4-831,-4 0 263,7 1-267,-1-1 1004,-6-6 0,4-2 0,-4-6 0</inkml:trace>
  <inkml:trace contextRef="#ctx0" brushRef="#br0">3370 14970 7929,'6'-8'-291,"2"2"1669,6 6-696,1 0-652,-1 6 1,-1-3 382,-4 7-695,4-7 0,-10 3-762,6-6 1,-6-1 666,2-4 0,-3 2-230,-2-7 607,0 1 0,6-6 0,2 1 0</inkml:trace>
  <inkml:trace contextRef="#ctx0" brushRef="#br0">3512 14885 7551,'10'0'402,"-1"0"0,-4 4-170,4 1 1,-4 5 27,5-6 0,-6 6-142,6-5 0,-5 1-141,4-1 0,-4-4-504,4 4 315,-6-4 185,4-1 0,-3-6-760,1-3 558,6 2 0,-9-5-344,3 2 366,-4-2 0,-1-3-156,0 1 363,0 0 0,2 4-105,2 1 39,-2 6 1,6-3 307,-3 6 401,-4 6-323,12 2-67,-11 0-246,10-2-317,-10-6 310,10 0 0,-4-13 0,6-2 0</inkml:trace>
  <inkml:trace contextRef="#ctx0" brushRef="#br0">3697 13918 8811,'0'20'157,"0"3"-76,-6 5 1,3 0-72,-7 1 1,7-1 35,-2 1 0,-1-2-201,1-4 1,0-2 120,5-7 0,0 0-272,0 0 289,7-6 1,1-1-139,6-7 0,0-7 13,0-2 134,0-4-50,7-1 1,-5-2-14,3-3 1,1 3-8,-1-3 0,0 4-135,-5 0 0,1 3-129,-1 2-435,-6-2 777,-2 10 0,-6 2 0,-13 14 0,-2 8 0</inkml:trace>
  <inkml:trace contextRef="#ctx0" brushRef="#br0">3725 14344 7929,'5'30'-52,"0"4"0,0 2-98,-5 7 0,0 5 389,0 5 0,0 0 349,0-1 0,0 2-357,0-6 0,1-3-283,4-7 1,-2-3 162,7-7 1,-1-5-112,5-4 0,1-10 0,-1-3 0</inkml:trace>
  <inkml:trace contextRef="#ctx0" brushRef="#br0">3754 14430 7929,'6'-21'133,"2"5"269,6-3-342,1 4 89,5 0 1,-3 0 189,7-4 0,-5 3-237,5-3 1,-7 3-178,2 2 0,-3 0-875,-2-1 478,0 8 88,-6-6 0,0 11-262,-3-2 0,-3 4 646,2 4 0,-8 4 0,-4 6 0</inkml:trace>
  <inkml:trace contextRef="#ctx0" brushRef="#br0">3839 14359 7929,'-8'0'-184,"2"0"0,17 4 579,3 1 1,-1 8-140,-4 1 0,1 2-63,4 7 1,-4 1-59,-1 5 0,-6 4-112,2 0 0,1 0-511,-1-5 301,6 1 175,-9-1 1,4-6-871,-6-3 467,6-3-245,-4-2-170,4 1 830,-6-7 0,0 4 0,0-4 0</inkml:trace>
  <inkml:trace contextRef="#ctx0" brushRef="#br0">3939 14686 7929,'0'-19'0,"0"0"0,1-5 0,4 5 0,3-6 114,6 1 1,0 2 296,1-2 1,-1 2-293,0-2 0,5-2-194,0 2 1,-2 2-408,-7-2 336,2 7 124,-10-10 0,9 11-700,-6-3 518,0 3 1,-5 7-378,0-1 369,0 1 0,-2 1 11,-3 3 0,2 2 201,-6-2 0,-1 4 16,-4-4 0,4 3-115,1 2 289,6 0 299,-4 0 239,7 0-402,7 0-111,1 7 1,6 5 86,0 7 1,0 7-30,1-3 0,-1 4-41,0 2 1,-1-1-117,-4 0 0,4 1-205,-4-1 1,-1-4-47,2 0 0,-6-7-308,6 2 1,-7-3-337,2-2 424,-4-6 141,-1 5 1,-1-12-380,-4 4 242,3-4 351,-10-1 0,4 0 0,-6 0 0,-1 0 0,1 0 0,-6 0 0,-2 0 0</inkml:trace>
  <inkml:trace contextRef="#ctx0" brushRef="#br0">4095 14614 7929,'-14'0'-1784,"0"0"2273,-1 0 299,8 0 1,0 2-373,7 3 0,7-2-119,2 6 1,4-4 59,1 5 1,5-7-320,0 2 1,0-4-259,-5-1 0,0 0-730,0 0 1,1-6 236,-1-4 713,0-2 0,0-9 0,1-1 0</inkml:trace>
  <inkml:trace contextRef="#ctx0" brushRef="#br0">4166 13861 7922,'10'8'-90,"-1"-3"0,1 1-192,4-1 1,0 4 660,0-4-159,1 0-247,-1-5 0,0 0-349,0 0 1,0-7 140,1-2 1,2-4-54,-3-1 0,4-5 288,-9 0 0,-3 5 0,-1 4 0,-3 1 0,-2 1 0,0 2 0,-7 6 0,-2 0 0,-10 0 0,3 6 0,-4 4 199,5 8 6,1-2 23,0 11 0,0-6 101,0 2 0,4 7-73,1-6 0,5 4 30,0-9 0,2 0-118,2-4 0,6-7 14,4-4 0,-1-2 8,6-2 0,-4-6-230,8-4 1,1-4-367,-1-5 1,2-3 149,-2-7 1,-4 6-65,4-1 0,-3 7 85,-2-2 1,-6-2-33,-3 2 0,-3 5 11,-2 4 1,-2 7 255,-3-1 0,1-3 0,-11 2 0,4 1 0,-9 4 0</inkml:trace>
  <inkml:trace contextRef="#ctx0" brushRef="#br0">4294 13747 7778,'8'7'-276,"3"0"869,-6 8-111,6-1-214,-3 6 1,4 3-90,-2 5-111,3 0 39,-12 7 1,7-5-92,-3 3 0,-4-3-4,4-1 1,-3-1-243,-2 1 1,4-7-22,1-3 1,0 1-850,-5-1 1100,0 0 0,-6-5 0,-2 1 0</inkml:trace>
  <inkml:trace contextRef="#ctx0" brushRef="#br0">4308 14216 7929,'13'-14'-58,"-3"0"119,2 0 0,-4 0 28,6-1 75,1 1 0,-3-2-166,-2-3 1,2 2-325,-2-7 0,1 7 57,-2-2 1,-2 8-544,-7 1 812,0 7 0,0-3 0,0 6 0</inkml:trace>
  <inkml:trace contextRef="#ctx0" brushRef="#br0">4365 14145 7929,'0'21'0,"-4"-10"-506,-1 3 296,0-3 163,5 3 1,0-4 565,0-1-99,0 1-252,0 4 1,0-4-55,0-1 0,5 1 2,0 4 1,1 0-16,-1 0 0,1 2-30,3 3 0,2-3-123,-6 3 1,6-5-84,-1-5 1,2 2 87,3-6 1,-6 5-378,1-6 202,-1 1 73,5-5 0,0-11-87,1-3 0,-6-10-51,1 0 0,-2-2-73,1-3 1,-3 1 359,-6-1 0,7 1 0,1-1 0</inkml:trace>
  <inkml:trace contextRef="#ctx0" brushRef="#br0">4564 14145 7929,'0'-8'0,"-1"2"-58,-4 6 1,3 11-6,-2 3 1,1 10 313,-2 0 0,3 3 157,-3 1 0,4 5-236,1 0 0,-5 1-67,0-6 0,-1 0 7,1 1 1,2-2-231,-6-4 176,-1-2-38,-4-13 82,0-2 0,4-7-301,1-4 96,-1-3-44,2-13 0,-3 4-92,7-7 0,-1 1 45,5-6 0,0 1-70,0-1 1,2 6 124,2-1 0,4 2-85,6-2 1,1-3-174,-1 4 34,0 2 225,0-6 1,0 5 137,1-6 0,-6-5 0,1-1 0,-2 1 0,1 5 0,2-5 0,-6-1 0,4 1 0,-4 5 0,0 4 0,-5 0 0,0 7 0,-2-2-405,-3 10 410,-2 2 94,-1 7 1,-5 3 401,4 7-319,-4-1 33,5 18 1,-3-5 136,6 7 0,-4-1-182,4 1 1,0-1-13,5 1 0,0-7-70,0-3 0,0-4 1,0 0 0,2-7-189,3-4 28,2-2-18,8-8 0,-1-2-33,0-7 1,0 1 62,1 0 0,-1-5-115,0 0 0,2 2 152,3 7 0,-3-1-11,2 6 0,-2 1 305,-1 4-122,-1 0-73,0 0 1,-1 8 292,-4 6-152,4 6 2,-12 9 1,6 1 110,-7 3 0,0-1-210,0 5 1,-2 0-146,-3 1 1,-1 3 54,-4-3 1,-7-4-219,3 0 0,-5 0-975,0-1 628,3 1 294,-4-12 0,1-2 241,0-5 0,-7-1 0,4 0 0</inkml:trace>
  <inkml:trace contextRef="#ctx0" brushRef="#br0">4607 14131 7929,'21'0'0,"2"0"0,4 6 338,2 4 0,-1 9 518,0 5 1,2 4-857,4 5 0,2-3 0,7 5 0</inkml:trace>
  <inkml:trace contextRef="#ctx0" brushRef="#br1">5560 16733 8426,'-8'1'-109,"3"4"0,3-2 108,2 7 0,-4-1 35,-1 5 0,0 2 108,5 3 1,0 2-135,0 2 0,0 4 90,0-3 32,0 3 1,0 6 26,0 0 1,6 2-4,4-2 1,-2-1-10,1 6 1,1-7 29,4 2 0,0-3-164,0-1 0,2-6 140,3 1 1,-1-5-124,5 5 0,-4-7 104,5 2 1,0 2 0,4-2 0,-4 0-55,-1-5 0,1 5 7,5 0 0,-6 0-28,1-5 0,-5 0-10,5 0 1,-5-1-134,4-4 1,-4 2 184,5-6 1,-5 0-18,5-5 0,-1 0-20,6 0 0,-1 0 0,1 0 1,-1 0 46,0 0 0,6 0 25,-1 0 1,0 0-261,-5 0 193,1 0-3,-1 0 1,-4 0-106,0 0 0,-1 0 109,6 0 1,-1 0-64,1 0 0,-6 0-16,1 0 0,0 5 2,4-1 0,5 3-14,1-3 1,0-2 6,-1 3 1,-1-4 14,6-1 0,-6 0-9,1 0 1,-3-1-13,-2-4 29,-6-3-6,5-6 1,-6 0 97,2-1-94,4 1 11,-11 0 0,6 5 7,-3-1 1,-3 2-27,3-1 0,-3-4-1,-2 4 0,0 1-22,0-2 1,5 6-11,0-6 0,0 2 24,-5-1 1,1-7 4,-1 6 1,5-10 11,0 6 1,4-4-9,-4 4 0,0-5 2,-4 0 1,4 0 1,0 5 1,-1 0 4,-3 0 0,-1-2-38,0-3 1,-1 3-4,-4-3 1,4 3-21,-4 2 1,4 0 41,1 0 0,-4-2-198,-1-3 177,1 3-33,4-11 0,-5 10-19,1-7 1,-1 5 44,6-5 0,-6 2-8,0-1 0,-1 1 209,2 3-202,-4 3 13,1-11 0,-6 11 155,4-3 1,-4 3-145,-1 2 1,2 0 237,3 0 1,-4 0-132,4-1 0,-3 1-53,-2 0 1,0-2-31,0-3 1,1 2-3,4-7 0,-3 7 14,2-2 0,-2-2-17,-2 2 1,0 0-4,0 5 0,0 5 27,0-1-13,0 1 0,0-6-12,0 1 0,0 5 4,0-1 1,0 1 5,0-5 1,-5-1-2,0 1 1,-1 0 53,1 0 0,2-1-17,-6 1 1,4 5 274,-5-1 28,7 1-319,-9 1 0,8-5 24,-5 4 0,1 1 13,-1-2 0,-4 3 124,4-3-296,-4-3 1,-1 6-48,-1-8 0,3 6 154,2-1 1,-2 6-30,2-6 1,2 5 8,-1-4 1,-1 6 60,-4-2 1,5-1 11,-1 1 1,1-1-34,-6 1 1,1 2 3,0-7 0,0 7-10,0-2 1,-1-1 4,1 1 0,0-1 106,0 1-96,0 4-9,-1-6 0,1 3-49,0-1 48,0 0 27,-1 5 0,1 0 6,0 0 0,5 0-29,-1 0 0,1 0 21,-6 0-28,1 0 0,0 2-2,0 2 0,-1-2 60,1 3 1,5-2 7,-1 2 1,1-4-25,-5 4 0,-1-3-19,1-2 1,0 4-34,0 1 32,0 0-19,-1-5 0,1 1 8,0 4 0,0-3-32,-1 2 0,0 3-10,-4-3 1,3 1 24,-3-5 0,3 5 1,2 0 1,-2-1-13,-3-4 1,3 5 33,-3 0 1,-1 0 32,1-5-50,0 0-21,-2 0 1,6 4 3,-4 1 1,1 0-5,-1-5 1,4 0-6,-4 0 1,3 0-2,2 0 1,-1 0-2,1 0 1,0 1 62,0 4-46,-1-3 6,-5 4 0,4-4 37,-3 2-43,-3-2 7,6 4-20,-4 1 15,-1-6 1,4 7-7,-7-3 0,5-4-2,-5 4 1,6-2-3,-6 2 0,5-3-5,-5 2 0,5-2 42,-4-2 1,4 5-33,-5-1 0,6 1-6,0-5 0,2 0-6,2 0 1,-1 5-3,1 0 1,0-1 8,0-4 0,-1 0-4,1 0 1,2 2 0,2 3 1,-3-4-3,4 4 1,-4-3 215,-1-2-216,0 6 1,0 0 2,-1 4 0,1-2 7,0-4 0,0-1-3,0 7 0,-1-5 30,1 4 1,-2-4-3,-3 4 1,4-1-11,-4 2-6,-3 2-6,6-4 1,-10 7-2,7-1 0,-1 0 11,1 0 1,3 0-1,-3 1 1,3-1-8,2 0 0,0 0-6,0 0 1,1 2-8,4 3 1,-4-3-2,4 3 0,1 2-35,-2-3 0,2 6-4,-1-5 0,-4 5 33,4-5 1,1 6 8,-2-1 0,7 3 1,-2 1 1,-1 0 45,1 1 1,1 6 129,4 3 1,0-2-124,0 2 0,0-7 24,0 3 1,0-1-79,0-5 1,1 2 48,4-11 0,3 0-156,6-5-32,7 1 165,-6-8 0,12 4-872,-3-6 1,4 5-201,6-6 1,2 6 1046,7-5 0,6 6 0,1-3 0</inkml:trace>
  <inkml:trace contextRef="#ctx0" brushRef="#br0">9526 15055 8250,'-8'-6'169,"2"4"0,8-4 5,2 6 0,4 0 216,7 0 1,0 0-361,4 0-57,-3 6 0,6-4-760,-3 3 531,-3-4 0,6-1-490,-3 0-320,-3 0 1066,4 0 0,-12 0 0,-1 0 0</inkml:trace>
  <inkml:trace contextRef="#ctx0" brushRef="#br0">9583 15112 8138,'-5'14'-59,"1"0"0,-6 1-1,5-1 1,-1 6 265,1 4 1,4 5 323,-4 4 0,-1-2-21,1 7-294,-6 0-86,9 5 1,-10-2-139,2-3 169,-2-3-80,4-1 0,-3-8 33,6 2 1,0-9-61,5 0 0,7-8-151,2-2 0,5-7-10,5-2 1,10-13-182,9-10 0,3-9-1054,1-1 179,1 0 1164,0 4 0,12 1 0,3-1 0</inkml:trace>
  <inkml:trace contextRef="#ctx0" brushRef="#br0">10294 14941 8138,'0'-9'-1113,"0"0"1109,0 5 390,0-2 1,5 8-137,0 2 1,-1 11 94,-4 8 0,0 6-36,0 4-116,0-3-146,0 17 1,0-7-112,0 12 0,0-8-21,0-1 0,0-7-277,0-7 0,0-1 174,0 0 0,2-10-89,3-4 1,3-9 276,6-1 0,0 4 0,0 0 0</inkml:trace>
  <inkml:trace contextRef="#ctx0" brushRef="#br0">10905 15240 8138,'0'14'149,"0"0"1,0-4-33,0-1 1,0 1-200,0 4 1,0-4 132,0-1 0,-4-4-198,-1 4-100,0 1 247,5-2 0,0-2 0,0-6 0</inkml:trace>
  <inkml:trace contextRef="#ctx0" brushRef="#br0">11261 14870 8138,'9'5'0,"1"0"0,-1 4 8,6-4 0,-1 6 77,0-1 0,-1 4 75,-4 5 1,-1-3-156,-3 3 1,-4-4 88,4 0 0,-3 3-87,-2 1 0,0 2-65,0-2-95,-7-3 245,6 4 0,-12-1-214,4 0 257,-4 6-218,5-9 1,-3 5-90,6-7 253,-6 0-35,10 0 1,-4-6-84,10-3 1,9-5-81,10-5 0,2-3-703,3-6 389,-1 6 197,-6-11 234,5 16 0,-5-22 0,7 9 0</inkml:trace>
  <inkml:trace contextRef="#ctx0" brushRef="#br0">12029 15084 8138,'0'14'-274,"-5"0"244,0 0 0,-6 2-344,2 3 0,-4-3 170,-1 3 0,1 1 204,4-1 0,-10 7 0,3-4 0</inkml:trace>
  <inkml:trace contextRef="#ctx0" brushRef="#br0">12256 14728 8431,'14'7'334,"-1"-4"-137,-4 6-316,4 1 1,-7 4-111,4 0-1,-4 0 1,-6 1 137,0-1 0,0-5-24,0 1-88,0-1 80,0 5 0,0-4 101,0-1 0,5-4-75,0 5 0,1-7 331,-1 1 0,3 3 33,6-2 0,-5 4 45,1-4 1,-1 4-164,6-4 1,-6 6 25,0-2 0,-5-1-24,0 2 0,-2-1-38,-2 6 0,0-1-204,0 0 1,-8 2 80,-6 3 1,-2-2-478,-8 7 0,2-5 11,-1 4 0,-3-5-625,7 1 1102,0-3 0,5 4 0,0 2 0</inkml:trace>
  <inkml:trace contextRef="#ctx0" brushRef="#br0">12640 15140 8026,'14'0'0,"-6"0"1610,5 0-1171,-12 7 0,6 1-368,-7 6 0,0 0-769,0 0-1380,0 1 2078,0-8 0,6 0 0,2-7 0</inkml:trace>
  <inkml:trace contextRef="#ctx0" brushRef="#br0">13209 14657 8000,'-7'8'627,"-2"-3"-201,3-4-252,-7 6 1,10 1-258,-7 6 0,6 0 166,-6 0 0,1 5-33,-6 0 1,1 0 206,0-5-173,6 1 471,2-1-131,6-6-284,6-2 0,4-1-31,9-1-94,3 1 7,6-5 1,1 0 22,-1 0 0,5-1-110,0-4 1,2 2-348,-2-7 1,-3 5-1,3-4 1,-3 4-433,-1-4 1,-7 6 843,-3-2 0,-10-3 0,-2 0 0</inkml:trace>
  <inkml:trace contextRef="#ctx0" brushRef="#br0">13337 14629 8000,'0'14'0,"0"0"0,0 5-678,0 0 242,0 6 524,0-3 0,0 7 656,0-1 0,0 1-485,0-1 0,0 1-314,0-1 1,0 0 84,0 1 0,0-1-22,0 1 1,0-1-872,0 1 412,0-7 451,0-2 0,0-6 0,0 1 0</inkml:trace>
  <inkml:trace contextRef="#ctx0" brushRef="#br0">13735 14487 8000,'14'-7'311,"0"6"176,0-6 1,1 7-150,-1 0 0,-5 5 32,1 0 1,-5 1-196,4-1-57,-6 3-33,10 0 0,-10 4-71,6-2 0,-4 2 28,5 3 1,-2 4-170,1 0 1,2 4 76,-6-4 0,6 5-129,-2-5 0,2 5 100,-1-6 1,1 8-134,-6-3 0,4 0 286,-4 0 82,0-5-173,-5 8 0,0-8 373,0 6 1,-7-5-101,-2 4 1,-4-5-98,-1 1 0,-6 1-158,-4-1 1,-8 5-147,-1-5 0,-6 3-109,1-8 1,-3 7-928,-2-12 1181,-6 7 0,-2-8 0,-5 6 0</inkml:trace>
  <inkml:trace contextRef="#ctx0" brushRef="#br0">11517 15524 7992,'0'19'-384,"0"0"0,0 7-138,0-3 556,0 4 0,0 6 174,0 0 1,0 5-338,0-5-82,0-6 114,-7 0 0,6-11-142,-4 3 163,4-3 76,-6-8 0,6 4 0,-6-4 0</inkml:trace>
  <inkml:trace contextRef="#ctx0" brushRef="#br0">11446 15908 7992,'0'16'-75,"0"3"1,0-3-106,0 3 0,0-4 352,0 0 0,0-1 874,0 0-776,6-6 0,-3-2-114,7-6 0,-6-6-56,6-3-86,-1-4-143,6-8 1,4 1-673,0-4 650,6-3-1,-9 11 152,4-4 0,1 6 0,1 0 0</inkml:trace>
  <inkml:trace contextRef="#ctx0" brushRef="#br0">15114 14814 8250,'0'7'-657,"0"6"772,6-5 0,-3 0 195,7-3 1,4-4-27,5-1-194,0 0-98,2 0 0,1-1 12,6-4 0,2-3 16,3-6 0,-4-2-114,-1-3 0,-6 8 126,-8-3-219,1 3 139,-7-4 1,-4 8-153,-8 2 0,-6-2 145,-9 3 2,-3-1 92,-6 5 0,1 0-6,3 0 1,-3 0 35,3 0 1,-1-5 165,2 1 0,2-1-86,7 5 1,0 0 119,-1 0 1,6 6 394,-1 4-284,7 2-143,-3 2 1,6 7-11,0 3-7,6 3-125,2 1 0,6-4-234,1-1-13,5-5 21,2 9 0,7-13-316,-1 0 1,2-1 168,3-9 0,2 1-49,3-5 1,1-6-96,-5-4 0,-1-4-122,-5-5 1,-1 2 543,-3-7 0,3 0 0,-5-4 0</inkml:trace>
  <inkml:trace contextRef="#ctx0" brushRef="#br0">15569 14288 8248,'0'-15'-133,"0"7"-42,0 2 0,0 8 950,0 2-331,0 11-247,0 7 1,0 6-79,0 1 49,0-1-72,0 7 0,0-5-86,0 3 0,0-8-175,0-1 0,0-7-902,0 2 1067,6-9 0,2-4 0,6-6 0</inkml:trace>
  <inkml:trace contextRef="#ctx0" brushRef="#br0">15711 14614 8250,'8'-7'-8,"5"0"3,-4 7 1,4-4 62,1-1 0,2-5 28,3 6 1,-4-3-66,4 3 0,2 0 10,-2-5 0,1 6-187,-1-2 1,-8 2-328,4-2-9,-4 3 272,3-4-11,-6 0 231,-2 4 0,-6-10 0,0 4 0</inkml:trace>
  <inkml:trace contextRef="#ctx0" brushRef="#br0">15867 14387 8375,'-7'11'560,"2"3"0,3 10-168,2 0 1,-1 4-197,-4 5 1,3 2 15,-2 3 0,2 3-68,2-3-158,0-3 202,0-1 1,0-7-1337,0-3 627,0 3 319,6-11 202,2-2 0,6-2 0,1-4 0</inkml:trace>
  <inkml:trace contextRef="#ctx0" brushRef="#br0">16237 14657 8561,'14'8'-242,"1"-3"1,-1 1 733,0-1 71,0 0-394,0-5 0,2-7-92,3-2 1,-1-9-35,5-1 0,-1-1-114,2 1 0,-3 3 59,-7-3 1,0 3-278,0 2-309,-6 0 302,-2 0 98,-6 6 0,-6 2-153,-3 6-16,-4 0 360,-1 0 1,-5 0 84,0 0 1,-2 0 10,2 0 1,4 4 306,-4 1 0,8 4-130,1-4 1,2 6 71,-1-1 0,-2 2 755,6 3-458,0-1-329,5 6 0,0 2 422,0 7-352,0-1-292,0 7 0,0-5-93,0 3 1,2-4-84,3-6 1,2 3-436,8-7 1,-1-7 276,0-7 0,5-3-246,0-2 1,5-2-1095,-5-3 830,6-9 359,-3-2 1,2-11 400,-1 4 0,-5-4 0,2-2 0</inkml:trace>
  <inkml:trace contextRef="#ctx0" brushRef="#br0">16635 14216 8232,'14'0'102,"1"0"1,-1 0 317,0 0 0,-4 5 44,-1 0-231,1 0 116,-3 1-86,6-4 1,-10 9-170,7-7 1,-7 3-232,2-3 1,-9 0 141,0 5 0,-12 1-176,2 4 0,-5 2 30,0 2 0,3-2-149,-3 3 0,3-5-20,2-4 314,6 3-38,2-12 1,7 5 201,4-6-185,3 0-42,13 0 0,-4 0 6,7 0 0,-1-4-143,6-1 0,-1-5-251,1 6 0,-3-1-719,-2 5 1166,-3-6 0,-1 4 0,2-4 0</inkml:trace>
  <inkml:trace contextRef="#ctx0" brushRef="#br0">16877 14529 8089,'14'0'-273,"0"0"361,1 0 1,-1 0 196,0 0 1,5-5-312,0 1 1,5-6-194,-5 5 1,4-4-363,-4 4 309,6 1-201,-9 4 473,-2 0 0,-1-7 0,-5-1 0</inkml:trace>
  <inkml:trace contextRef="#ctx0" brushRef="#br0">16991 14359 8038,'1'15'372,"4"4"146,-3 3-71,4 7 1,-6 4 93,0 0 0,0 11-355,0-1 0,0-2-214,0-3 1,-5-6-232,0 1 0,1-8-613,4-1 1,4-7 871,1 2 0,12-3 0,-1-2 0</inkml:trace>
  <inkml:trace contextRef="#ctx0" brushRef="#br0">17431 14501 8231,'-8'6'1050,"2"2"-2084,12 6 601,2 0 1,7-6 1204,-1-3-274,0-3-310,0-2 1,5-4 98,0-5-265,6-1-5,-9-16 0,6 8 15,-3-5 1,-3 4-83,3-5 1,-5 7-166,-4-2 1,1 3 89,-6 2 1,-2 4-225,-8 1 1,-3 5 204,-6 0 78,0 2-32,-7 2 0,4 2 553,-7 2-236,7-2 57,-4 11 1,2-4 141,0 10 1,0-3-121,5 3 1,1 3 45,4 2 1,-2 3 518,6 1-447,-6 0-124,9 1 1,-4-1-193,6 1 0,2-2 138,2-4 0,4 3-772,7-8 299,-1-5 28,6 0 1,-2-12-172,5 4 0,1-5-107,5-5 1,-6-4-479,1-10 0,0 2 142,4-7 821,1 0 0,-7-4 0,-2-1 0</inkml:trace>
  <inkml:trace contextRef="#ctx0" brushRef="#br0">17716 13989 8092,'0'14'-11,"4"0"763,1 1-284,0-1-246,-5-6-133,6 4-28,-4-4-181,11 6 1,-10 1 92,6-1 1,-6-5-140,2 1 0,-3-1-11,-2 6-229,0-1 227,0 0 130,6 0-7,-4-6 29,4 5 0,-6-10 65,0 6 297,0-5-204,0 8 0,0-9 119,0 7 0,0-5-114,0 4 1,0-4 24,0 4-199,0 1 1,-2 4 120,-2 0 0,0-4-206,-5-1 183,6-6-267,-10 10 1,10-10-925,-7 7 1131,7-7 0,-3-3 0,6-8 0</inkml:trace>
  <inkml:trace contextRef="#ctx0" brushRef="#br0">17901 14415 8040,'9'8'106,"1"-3"0,-1-2 270,5 2 0,0-3-199,1 2 0,0-2-1,4-2 1,-1-5-111,5 0 0,0-4-205,0 4 0,-2-4 60,-7 4 1,0 0-123,0 5 0,-4 0-1041,-1 0 1242,-5 0 0,2-6 0,-6-2 0</inkml:trace>
  <inkml:trace contextRef="#ctx0" brushRef="#br0">18057 14316 8026,'0'-8'233,"2"2"57,2 6 1,-2 6 17,3 4 0,-4 2 148,-1 2 0,0 7-185,0 3-42,0 2-58,0 3 1,-5 4-434,1 0 0,-1-1 220,5-8 0,0 1 42,0-6 0,6 0 0,2-5 0</inkml:trace>
  <inkml:trace contextRef="#ctx0" brushRef="#br0">18284 14430 7956,'10'0'-95,"-1"0"0,1 4-112,4 1 0,2 0 1004,3-5 1,1-2-335,4-2 1,3-4-302,-3-7 1,3 1-123,1 0 1,-6 0-215,-3 0 0,-3-1 100,-2 1 0,-6 0-118,-3 0 1,-4 4-217,-1 1 1,-1 1 190,-4-2 0,-5 4-161,-9 6 308,4 0 80,-12 0 0,9 0 216,-5 0 0,5 0-179,-1 0 0,4 0 120,0 0 1,1 2 78,0 2 0,5 0 191,-1 5 1,5 1-85,-4 4 0,4 5 96,-4 0 0,4 6 229,-5-1-322,7 2-88,-9 9 0,10-5-160,-3 3 1,4-3 47,1-1 0,4-2-135,1-4 0,11-2-190,-2-7 0,8-1-443,-3-4 0,7-2 97,-3-7 0,2-2-422,-1-3 0,3-3-891,-3-6 1828,3-6 0,1-9 0,0-7 0</inkml:trace>
  <inkml:trace contextRef="#ctx0" brushRef="#br0">18754 13861 7899,'0'14'677,"0"0"0,0-4-49,0-1-411,0 1-41,0 10 0,-2-5-106,-3-1 0,4 0 163,-4-4-68,3 2-103,2 2 1,7-4-254,2-1 1,4-5 90,1 0 1,0-2-228,1-2 0,0 1-418,4 4 395,-3-3 205,5 4 1,-7-6-163,0 0 0,0 0-466,0 0-274,1 0 1047,-7 0 0,-8 6 0,-8 2 0</inkml:trace>
  <inkml:trace contextRef="#ctx0" brushRef="#br0">18853 13904 7899,'-5'15'102,"1"4"0,-6 4 112,5 5 1,-6 2 296,2 3 0,1-1-773,-1 6 101,-1 0 43,2-2 1,2 5 0,6-5 0</inkml:trace>
  <inkml:trace contextRef="#ctx0" brushRef="#br0">19365 14202 7857,'-8'-6'472,"0"4"579,3-2-906,4 2 0,-4 2-251,10 0 0,4 5 48,10-1 0,-1 1-135,5-5 1,1 5 66,5 0 1,4-1-154,0-4 1,-6 0-895,-8 0 844,-4 0 1,-8 7-105,-7 2 433,-7 4 0,-19 1 0,-4 0 0</inkml:trace>
  <inkml:trace contextRef="#ctx0" brushRef="#br0">19379 14373 7857,'-14'9'0,"0"1"0,0-6 508,-1 6-95,7-7-180,2 3 0,8-6 14,2 0 0,11 0-22,8 0 1,4 0-865,2 0 343,12 0-641,3-6 937,19-2 0,2-12 0,6-2 0</inkml:trace>
  <inkml:trace contextRef="#ctx0" brushRef="#br0">19976 14003 9399,'15'0'774,"-1"-5"-710,0 1 0,5-1-16,0 5 0,8-5-161,1 0 1,1-1-32,4 1 0,-3 4 137,-2-4 1,-4 4-1342,0 1 1348,-7 0 0,-3 6 0,-7 2 0</inkml:trace>
  <inkml:trace contextRef="#ctx0" brushRef="#br0">19962 14174 8136,'14'0'543,"1"0"1,0 0-637,4 0 0,3 0 66,7 0 1,1-2 122,3-3 1,-1 2-537,6-6 0,-7 4 241,2-4 0,-4 5 199,-6 0 0,-2-4 0,-7 0 0</inkml:trace>
  <inkml:trace contextRef="#ctx0" brushRef="#br0">20047 14046 7848,'0'-8'1546,"0"3"-1231,0 10 0,0 4-55,0 10 1,0 2-1,0 3 0,0 2-84,0-2 1,-4 1-58,-1-1 1,-4 3-20,4-3 1,-2-2 69,3 1 0,2-5-172,-3 1 1,4 1 32,1-1 0,0 2-93,0-2 0,1-3-12,4 3 1,5-5-4,9-5 1,4 4-70,10-4 1,10-2-165,9-3 0,7-2-714,-2-2 0,3 0 814,-8 0 0,-3-6 0,0-2 0</inkml:trace>
  <inkml:trace contextRef="#ctx0" brushRef="#br0">17659 13904 7914,'-8'-7'118,"-5"6"969,12-6-271,-6 7-722,7 0 1,2 0 81,3 0 0,4 0-123,10 0 0,-1-4 31,5-1 0,3 0-196,7 5 0,-3-5-68,3 1 1,-8-1 112,-1 5 0,-7 0-131,2 0 0,-5 2-65,-4 2 163,3 4 0,-13 6 67,0 1 1,-4 4 5,-10 0 1,-3 6 65,-12-1 0,-5 2-65,-4 3 0,-3-1-13,-2 1 0,7-6 32,2 1 1,9-8 6,1-2 0,7 0 0,-3-6 0</inkml:trace>
  <inkml:trace contextRef="#ctx0" brushRef="#br0">17773 14145 6264,'-13'-1'381,"4"-4"93,-4 3-100,5-4-63,-6 6-23,6 0 153,-5 0-3,12 0-275,-6 0 0,7 2-11,0 2 164,0-2-352,0 11 0,2-12 22,3 4 0,-2-3 46,6-2 0,-4 0-221,4 0 163,1 0-47,4 0 110,0 0 50,1 0-69,-7 0 1,-2 6 62,-6 3 0,0-1-58,0 2 0,-2-6 9,-2 6 1,-3-1-131,-2 6 0,-9-1 83,4 0 0,-3-1-1278,3-4 1293,-1 4 0,1-5 0,0 6 0</inkml:trace>
  <inkml:trace contextRef="#ctx0" brushRef="#br0">8417 17145 8040,'2'-14'0,"3"0"0,-4-2-231,4-3 0,-2-3 299,2-7 1,-4 6 130,4-1 1,-3 0-16,-2-4 1,0 4 25,0 0 1,0 7-176,0-2 83,0 3 1,-7 8-130,-2 4 1,-4 2 97,-1 2 0,0 6-96,0 4 0,-5 9 107,0 4 0,-5 4-45,5 2 1,0 4 91,5 0 0,4-1-47,1-9 1,6 3-162,-2-7 0,5 4 95,5-4 0,3 0-124,6-5 0,0 1 93,0-1 0,1-1-97,-1-4 1,0 4-17,0-4 0,0-1-72,1 1 1,-6 1 77,1 4 1,-7 0 16,2 1 1,-4-1 159,-1 0 0,-6 0-77,-4 0 0,-2 2-122,-3 3 0,0-8 35,-4 3 0,1-9-3,-5 0 0,5-3-49,-1-2 1,4-2-188,0-3 1,7-4-471,4-10 802,2-3 0,8-7 0,2 1 0</inkml:trace>
  <inkml:trace contextRef="#ctx0" brushRef="#br0">8488 17088 7926,'0'14'26,"0"1"1,0 5 13,0 4 1,0 3 349,0 1 1,-4 1-165,-1-1 0,0-6-145,5-3-63,7-3 1,0-4-162,8-2 1,-1-5 55,0-10 1,0-5 142,1-9 1,-1 2-227,0-7 0,-6 2 71,-3-1 1,-4-3-69,-1 7 1,0 0 127,0 5 0,-1 5 29,-4-1 0,-5 7 52,-9-2 0,7 4-71,-7 1 1,11 0 46,-6 0-52,3 0-399,3 6 112,1-4 0,9-2-463,3-10 784,3-2 0,6-9 0,0-1 0</inkml:trace>
  <inkml:trace contextRef="#ctx0" brushRef="#br0">8744 16747 8084,'0'14'390,"5"7"-217,0 2 0,4 9 72,-4 1 0,1 13 63,-1 1 0,-2 2-63,7 3 0,-7-1-252,2 1 0,3 2-199,1-7 1,-1-1-241,1-8 1,-4 0 112,5-10 1,-2 4-247,1-8 0,-3-9 579,-6 0 0,7-11 0,1 3 0</inkml:trace>
  <inkml:trace contextRef="#ctx0" brushRef="#br0">8702 17188 8040,'12'-15'0,"-2"1"0,2 6-206,-2 4 1,9 2 136,5 2 0,-2 0 240,1 0 0,1-2-130,5-2 0,-1 2-936,0-3 895,-5-3 0,3 1 0,-4-8 0</inkml:trace>
  <inkml:trace contextRef="#ctx0" brushRef="#br0">9043 16918 8040,'14'0'-629,"0"0"0,1-5 462,-1 0 0,2-4 133,3 4 0,-4-6 69,4 1 0,-8 4-132,-1 1 1,-5-1-129,4 1 83,-6 0 0,4 4 142,-7-4 0,-7 4 0,-1-6 0,-6 7 0</inkml:trace>
  <inkml:trace contextRef="#ctx0" brushRef="#br0">9142 16832 8040,'-12'10'0,"2"-1"0,-1-4 9,7 4 62,-8 1 0,9 10 340,-6 4 0,6 3-130,-2 1 1,3 2-186,2 4 1,0-4 117,0 3 1,2-3-472,3-2 1,-2-6 215,6-3 1,2-4-245,8-6 1,-1-3-152,5-6 1,-4-1 435,5-4 0,-7-9 0,4-8 0</inkml:trace>
  <inkml:trace contextRef="#ctx0" brushRef="#br0">9341 16918 8040,'5'9'225,"0"0"1,0 1-4,-5 4 0,0 2 0,0 3 1,0-3-60,0 3 0,-5 1-120,0-1 0,0 5-11,5-5 1,-4 0 52,-1-5 0,-1 0-63,1 0 1,3-4 235,-2-1-742,2-5-116,2 2 143,0-19 0,2-3 159,2-12 1,4-2-60,6-3 0,-4-2 184,-1-3 0,1 3 27,4 7 1,0 6 196,1 3 1,-1 5 149,0 4 0,0-1 221,0 6 0,-4 2-63,-1 8 1,-5 4 161,0 10 1,-1 2-105,2 3 1,-3 3 27,3-4 1,-4 4-371,-1 1 0,0-4 98,0 0 0,0-5-220,0 5 115,0-7-1180,0 3 738,0-12 0,0-3-187,0-10 0,2-4 168,2-10 0,0-3-59,5-7 1,-4-4 85,4 0 1,-1 1 188,2 9 0,2-3 389,-2 7-217,2 1 0,3 10 510,-1 3 0,-2 10-118,-2 4 0,1 10 94,-6 5 1,4 7-272,-4 3 0,0-1-206,-5-5 1,1 1-120,4-1 0,-2-6 90,7-3 0,-6-5-628,6-4 1,-5 1 652,4-6 0,1-1 0,4-4 0</inkml:trace>
  <inkml:trace contextRef="#ctx0" brushRef="#br0">9953 16846 8040,'-14'0'-109,"-1"0"0,1 2 289,0 3 0,0 3 330,0 6 1,-1 0-433,1 0 0,0 7 15,0 3 1,-1 2 211,1 3 1,6 1-161,4 3 1,0-3 15,0 3 1,2-8-170,-3-1 0,10-8-268,5-2 1,2-6 145,2-8 1,1 0-60,-1 0 1,2-11-225,3-3 0,-2-10 160,7 0 1,-7-9-235,2-5 0,-3 4 152,-2 0 1,0 0 217,1 0 0,-8 6-34,-2 4 0,1 12 201,-1-2-236,0 2 186,-5 5 0,0 8 1273,0 13 1,0 5-545,0 5 0,0 3-412,0-3 1,0 2-62,0 3 1,2-7-1174,2-3 637,-2 3 1,6-8-452,-4 0 311,-2-6 0,9-9-926,-6-4 1346,0-3 0,1-12 0,2-3 0</inkml:trace>
  <inkml:trace contextRef="#ctx0" brushRef="#br0">10095 16861 8040,'14'0'0,"2"6"244,3 3 0,-3 4 1,3 1 0,1-1-595,-1-4 0,5 4 223,-5-3 0,5 2-302,-5 2 0,0 1 123,-5-1 306,0 0 0,0 0 0,0 0 0</inkml:trace>
  <inkml:trace contextRef="#ctx0" brushRef="#br0">10323 16733 8040,'-15'20'0,"1"2"617,0 7 1,0 12-179,-1 6 1,-4 7-98,1 3 1,-6-7-648,5-2 0,-5-9 305,5-1 0,0-6 0,5 3 0</inkml:trace>
  <inkml:trace contextRef="#ctx0" brushRef="#br0">9000 15268 7759,'14'2'-29,"1"3"1,-1-2-98,0 6 0,2-5-222,3 0 0,-3-2 142,3-2 1,-4 0 205,0 0 0,-1-6 0,0-2 0</inkml:trace>
  <inkml:trace contextRef="#ctx0" brushRef="#br0">9000 15482 8111,'-14'14'-360,"6"-6"317,2 4 0,7-10-15,4 3 0,-2-5 73,7-5 1,4-1-504,5-4 1,-2-2 487,-7 2 0,2-3 0,-4-1 0</inkml:trace>
  <inkml:trace contextRef="#ctx0" brushRef="#br0">8488 14899 8116,'-14'5'0,"0"-1"0,6 7 0,3-1 0,4 4 98,1 5 1,1-2-75,4 7 1,3 0 45,6 4 1,7 1-24,2-1 1,3 0-57,-3 1 1,9 4-134,-4 0 0,4-1-253,-4-8 0,-4 1 73,0-6 1,-7 0-471,2-5 792,-3 0 0,-2 0 0,0 1 0</inkml:trace>
  <inkml:trace contextRef="#ctx0" brushRef="#br0">8673 14998 8116,'-6'-22'-1063,"4"2"797,-2 5 1,-3 6 822,3 0 0,-3 7-88,3 2 0,-3 8-7,-2 11 0,-6 9-209,1 10 1,-2 5-121,-7 4 1,1 4-144,-2 6 0,3-1 75,7 1 0,0-6-717,0-4 0,4-4 193,1-5 459,6-3 0,3-7 0,8 0 0</inkml:trace>
  <inkml:trace contextRef="#ctx0" brushRef="#br0">10792 16548 8066,'-15'0'-287,"6"-5"239,0 0 1,-1 2 162,-4 8 1,0 0 48,-1 9 0,1 3 232,0 12 1,-2 1-162,-3 3 0,3 3-42,-3 7 0,5 1 22,5 4 1,-2-3 25,6 7 0,0-6-254,5 2 1,0-6 106,0-4 1,7-5-531,2-9 0,5-5 241,5-9 1,-1-6-466,5-8 1,-5-6 190,1-9 0,-4-3 469,0-6 0,-1-7 0,0-2 0</inkml:trace>
  <inkml:trace contextRef="#ctx0" brushRef="#br0">10692 16704 8066,'14'7'355,"1"2"0,0 4-48,4 1 1,-1 6-261,5 4 0,0 3 119,0 1 1,4-4-185,-3 0 1,3-2 15,1 2 0,1 1-12,-1-6 1,0 0-97,1-5 0,-2 0-328,-4 0 1,-4-4-812,-9-1 1249,2-5 0,-4 2 0,7-6 0</inkml:trace>
  <inkml:trace contextRef="#ctx0" brushRef="#br0">10948 16690 8066,'0'-6'19,"0"6"0,0 6 102,0 8 0,-1 7 226,-4 3 0,-2 4-244,-2 5 0,-4-3-218,4 3 1,-4 2-15,-1-2 1,5 0 115,-1-4 0,7-5-469,-2-1 1,4-10-48,1 1-97,-7-9 626,6 1 0,-6-19 0,7-2 0</inkml:trace>
  <inkml:trace contextRef="#ctx0" brushRef="#br0">11119 16562 8066,'36'0'248,"4"13"183,-7 6 0,3 6-137,-8 3 1,4 2-30,-8 4 1,-4 2-187,-1 7 0,-8-5 131,-1-1 1,-7 1-87,2 5 0,-4-5 109,-1 0 0,-4-7-310,-1 3 1,-11-4 98,2-2 1,-4-6-669,4-3 0,0-3-28,0-2 0,0-6-843,-1-3 1517,1-4 0,0-7 0,0-2 0</inkml:trace>
  <inkml:trace contextRef="#ctx0" brushRef="#br0">11588 16889 8066,'28'-5'0,"1"1"0,4-6-16,0 5 1,3-4 143,-7 4 1,1 0 237,-11 5 0,-5 0-402,-4 0-343,-7 0 1,1 0 105,-8 0 1,-4 7 111,-6 2 1,-5 4-298,0 1 0,-11 5 233,1 0 0,-2 6 225,2-1 0,6-2 0,-1 2 0,6-7 0,-1 2 0,8-8 200,2-1 1,6-6 818,-2 6-401,3-7 1,10 3-234,7-6 1,2 0 197,11 0 1,-1-4-142,11-1 0,0-5-616,5 6 1,4-3-284,1 3 1,-3 2 456,-7-3 0,3 10 0,-4 3 0</inkml:trace>
  <inkml:trace contextRef="#ctx0" brushRef="#br0">12569 16591 8768,'14'-7'321,"0"6"-450,1-4 0,-1-1 21,0 1 0,5-11 1,0 2-266,-2-2 0,-1-1-44,-2-2 1,-4 8 148,-1-4 268,-6 11 0,4-9 0,-7 5 0</inkml:trace>
  <inkml:trace contextRef="#ctx0" brushRef="#br0">12526 16647 8066,'0'-14'-181,"0"6"284,0 2 1,2 19 433,3 6 1,-4 6-136,4 3 0,-4 7-46,-1 3 0,0 9-12,0 5 0,-1 5-67,-4 5 1,4-2-80,-4 6 0,-1-6 64,1 2 1,0-8-149,5-2 1,6-13 79,4-1 0,4-6-448,5-4 0,3-7-400,7-7 1,7-1-1774,7-9 2427,6-5 0,7-13 0,1-9 0</inkml:trace>
  <inkml:trace contextRef="#ctx0" brushRef="#br0">13578 16164 8030,'-14'0'-412,"0"0"744,0 0 0,6 2-85,3 2 0,4 0-55,1 5 1,1-1 24,4 1 0,3 4-25,6-3 1,2 2-1,3 2 1,3-6 23,6-3 1,1-3-417,-1-2 0,5 0 132,0 0 1,-1-8 24,-8-7 1,-4 1-73,-5-5 0,-1 4-163,0 0 1,-6-4 3,-3 0 1,-4 0 89,-1 5 1,-1 2 60,-4 2 0,-3-1 30,-6 6 1,0-4 166,-1 4 1,-5 0-93,-4 5 0,-3 0 9,-1 0 0,3 0 76,-4 0 1,9 5 164,-9 0 0,5 7 140,1 3 1,2 0-124,7 9 0,1-5 137,4 5 0,3 1-43,6 8 0,1-3-91,4 3 0,3 2-88,6-2 0,6 1-121,4-6 1,3-6-99,1-3 1,2-5-382,4-4 1,-4-4 49,3-6 1,-3-8-394,-2-6 0,-1-7-123,-3-7 1,-4 0-93,-5-1 994,-1 1 0,0-7 0,0-1 0</inkml:trace>
  <inkml:trace contextRef="#ctx0" brushRef="#br0">13991 15709 7590,'0'14'0,"0"7"0,0 3 0,-5 7 784,0 2 0,-1 5-242,1-5 0,4 5-841,-4-4 1,3-1 71,2-5 227,0-6 0,0 5 0,0-5 0</inkml:trace>
  <inkml:trace contextRef="#ctx0" brushRef="#br0">13337 16775 8061,'-10'0'294,"1"0"108,6 0 0,-2 2 76,10 3 1,4-4-136,10 4 0,3-3-260,7-2 0,12 0 109,6 0 1,13-7-377,6-2 1,-1-9-292,2-1 0,-12 1-156,2 3 0,-16 3 113,-3 2 0,-8 4 518,-7 6 0,-2 0 0,-7 0 0</inkml:trace>
  <inkml:trace contextRef="#ctx0" brushRef="#br0">13564 17117 8061,'14'7'232,"1"-2"1,5-3 392,4-2 1,3 0-334,1 0 0,5-5-247,0 0 1,-4-4-611,-5 4 0,-7-4 321,2 4 0,-3 0-879,-2 5 597,-6 0 526,-2 0 0,-12 13 0,-2 3 0</inkml:trace>
  <inkml:trace contextRef="#ctx0" brushRef="#br0">13593 17316 8342,'23'0'610,"1"0"1,-5 0-605,5 0 1,-1 0-433,6 0 0,-6 0 287,1 0 0,-5 0-290,5 0 1,-7-2 234,2-3 1,-5 2 193,-4-6 0,2-1 0,-4-4 0</inkml:trace>
  <inkml:trace contextRef="#ctx0" brushRef="#br0">13550 17188 8061,'0'-15'365,"0"8"0,0 2-22,0 10 0,2 4-111,2 10 1,-2 3-152,3 7 0,-4-6 110,-1 1 1,-5 0-52,1 4 1,-6 0 13,5 1 0,-4-2-144,4-4 1,-1 3 10,1-7 1,4 0-191,-4-5 1,5 0 183,5 0 0,4-4 63,10-1 0,3-6 8,7 2 0,5-3-23,4-2 0,3-7-280,2-2 0,0-4-234,-1-1 0,-1 0-854,-3 0 1305,3-1 0,-4 1 0,5 0 0</inkml:trace>
  <inkml:trace contextRef="#ctx0" brushRef="#br0">14488 16960 6050,'7'22'-26,"-6"0"538,4-3 1,-3-1-216,-2 5 1,-2 1-496,-3 5 1,2-1-82,-6 0 279,5-5 0,-8 10 0,4-3 0</inkml:trace>
  <inkml:trace contextRef="#ctx0" brushRef="#br0">15185 16193 8061,'2'7'171,"2"-2"0,1 1 33,9-1 0,-3 5 14,8-6 1,3 1-134,2-5 0,9 0-285,5 0 0,-1-11 12,0-3 1,-3-3 150,4 2 1,-8-4-53,-2 0 0,-6 0 105,-8 5 1,-6 5-380,-3-1 133,-3 7 0,-4-8-115,-3 6 1,-4 1 127,-10 4 0,1 0-68,-5 0 0,-3 0 380,-7 0 0,3 1-159,-3 4 0,3-4 452,2 4 1,1 2-204,3-3 0,-1 7 103,6-1 0,0 2-71,5 3 0,4 0 356,1 4 1,6 4-120,-2 5 0,3 0-51,2 1 0,2 1-353,3 3 1,7-3 51,7 3 0,6-8-485,-1-1 0,9-6 233,5 0 1,3-8-246,2-5 0,0-5-83,-1-5 0,-5-5-244,-4-8 0,-3-3 260,-2-3 0,-6-6 462,-3 7 0,-3-14 0,-2 7 0</inkml:trace>
  <inkml:trace contextRef="#ctx0" brushRef="#br0">15711 15738 8058,'10'1'31,"-1"4"0,-4 0-68,4 9 1,-4-3 108,4 8 1,-4 1 188,5-1 1,-7 5-137,2-5 0,1 0 10,-1-5 1,-1 5-59,-4 0 0,0 0 4,0-5 1,-1 0-200,-4 1 1,-1 4 17,-4 0 0,-2 0-142,2-5 0,-3 0 238,-1 0 0,6 0 74,4 1 4,2-1 1,2-5-94,0 1 0,6-7-39,4 2 1,7-4 55,2-1 1,6-1-373,-1-4 1,3 2 131,1-7 0,-4 2-224,0-1 1,-7 3 465,2 6 0,-9-7 0,-4-1 0</inkml:trace>
  <inkml:trace contextRef="#ctx0" brushRef="#br0">15213 16591 8058,'-14'14'115,"0"0"1,6-5-116,3 1 0,4-5 450,1 4 1,8-6-161,6 2 1,8-3-184,11-2 1,7-2-15,12-3 1,0-7-135,10-7 1,-4 0-59,-1 5 0,-7-1 58,-2 1 0,-10 1-698,-5 4 0,-5 3 118,-4 6 621,-10 0 0,-1 6 0,-5 2 0</inkml:trace>
  <inkml:trace contextRef="#ctx0" brushRef="#br0">15356 16903 8058,'15'0'373,"4"0"0,-1 0-565,5 0 0,6-4 48,4-1 0,5-6-126,-5 1 1,5-2 103,-5-3 1,-4 3-177,-6 2 1,-5-1-24,1 7 365,-10-1 0,4 5 0,-5 0 0</inkml:trace>
  <inkml:trace contextRef="#ctx0" brushRef="#br0">15469 17088 8058,'-6'8'416,"6"-2"168,0-6 0,6 0-606,9 0 1,5-1 69,4-4 1,3-3-514,1-6 1,1 0 277,-1-1 1,-4 1-25,-1 0 0,-7 0-23,-2 0 0,-1 4-494,-8 1-26,-1 6 754,-4-4 0,-6 7 0,-2 0 0</inkml:trace>
  <inkml:trace contextRef="#ctx0" brushRef="#br0">15469 16989 8058,'-20'0'-116,"9"1"-58,-3 4 0,4 3 771,1 6 0,-2 0-154,6 0 1,0 5-170,5 0 0,0 5-27,0-5 0,0 2 114,0-2 0,6-4-105,4 4 1,2-3-73,3-2 1,5-6-143,4-3 1,3-3-222,1-2 0,2-2-774,3-3 0,-3-3 529,4-6 1,-4 0 423,-2 0 0,0-7 0,1-1 0</inkml:trace>
  <inkml:trace contextRef="#ctx0" brushRef="#br0">15939 17003 8058,'14'-14'221,"-5"6"557,1 3-60,-1 3-457,5 2 1,-6 7-132,-3 2 0,-3 10 102,-2 5 1,-11 3-253,-4 1 1,-4 1 82,0-1 1,4-1-1596,-4-3 1532,9-4 0,-2-6 0,4 1 0</inkml:trace>
  <inkml:trace contextRef="#ctx0" brushRef="#br0">16920 16036 7987,'-8'0'-513,"14"0"1,-1 2 589,9 2 0,-1-2 301,6 3 0,-4-4-156,4-1 1,2-4-141,-2-1 1,1-6-155,-1 1 1,-3-2 133,3-3-268,-3 1 0,-8 0-110,-4 0 155,-2 0 1,-8-1-77,-4 1 0,-2 5 81,-3-1 0,-4 7 221,0-2 0,-4-1-127,4 1 0,-5 1 361,5 4 0,-5 0-148,6 0 1,-3 3 138,2 6 0,3 2 48,-3 13 1,5 0 170,5 4 1,1 0-177,3 1 1,3 1 24,-2 3 0,8-3-450,6 3 0,2-9 129,3-5 1,0-5-425,4-4 0,4-4 124,5-6 1,-4-2-5,-1-2 1,1-9-99,5-6 0,-1-6-760,0 1 1125,1 4 0,-1-14 0,1 4 0</inkml:trace>
  <inkml:trace contextRef="#ctx0" brushRef="#br0">17218 15595 7987,'14'0'-161,"1"0"0,-1 0-99,0 0 1,0 2 282,0 3 0,-4-2 499,-1 6 1,-1 1-351,2 4 0,-4 0-256,-6 0 0,0 1 28,0-1 0,0 0 103,0 0 0,-6 1-212,-4-1 0,2 0 73,-1 0 0,-1 0-53,-4 1 1,6-6-97,4 1-18,-4-7 275,6 9 0,2-10-8,10 3 1,2-2 119,2 2 0,1-2-49,-1 6 0,0-4 48,0 4 0,1-1-47,-1 2 0,-5 2 107,1-2 1,-7-2-66,2 1 1,-4 1-114,-1 4 0,-1 0-62,-4 0 0,-3 1-205,-6-1 0,-2 0-287,-3 0 1,2 1 104,-7-1 440,0 0 0,-17 0 0,-3 0 0</inkml:trace>
  <inkml:trace contextRef="#ctx0" brushRef="#br0">16621 16505 7987,'14'0'0,"5"0"527,0 0 0,8 0-190,1 0 0,6 0-327,3 0 1,5 0 5,-5 0 1,5-6 144,0-4 0,1-2-324,0-2 0,-1 1 163,1 3 1,-4 4-612,-6 6 0,-1 0 174,-13 0 437,0 0 0,-5 0 0,0 0 0</inkml:trace>
  <inkml:trace contextRef="#ctx0" brushRef="#br0">16905 16832 7987,'0'8'2295,"7"-2"-2232,2-6 1,9 0 40,0 0 0,8 0-231,-3 0 1,4 0 154,2 0 0,-6 0-462,1 0 0,-7 0 141,2 0 0,-7 0-292,-3 0-107,-6 0 0,2 2 692,-10 3 0,-9 3 0,-8 6 0</inkml:trace>
  <inkml:trace contextRef="#ctx0" brushRef="#br0">16891 17074 7987,'-6'8'838,"4"4"1,-1-10-717,13 3 1,1-4 63,12-1 0,1-8-666,4-6 0,7 0 262,3-5 1,-3-1-79,-2 1 1,-3 4-8,-2 6 303,-5 6 0,-3-10 0,-6 5 0</inkml:trace>
  <inkml:trace contextRef="#ctx0" brushRef="#br0">16962 16989 7987,'-14'0'-243,"0"0"0,4 0 81,1 0 0,1 8 652,-2 6 0,-1 5-141,7 4 0,-6 4 8,5-3 1,1 4 25,4 6 0,0-6-72,0 0 1,6-1-302,3-8 0,6 0 106,4-5 0,-2-6-193,7-3 1,4-3-26,5-2 1,7-8-585,-2-7 1,4 1 172,6-5 354,-10 4 1,9-6 0,-11-1 0</inkml:trace>
  <inkml:trace contextRef="#ctx0" brushRef="#br0">17673 16719 7987,'6'-8'596,"-4"1"-185,4 7 1,-7 11-812,-4 4 0,-1 8 155,-4 1 1,-2 3 244,2 1 0,-3 1 0,-1-1 0</inkml:trace>
  <inkml:trace contextRef="#ctx0" brushRef="#br0">18270 16065 7987,'0'9'191,"0"1"1,5-6 281,0 6 0,11-7-269,-2 2 1,9-4-209,1-1 1,9 0-117,5 0 1,-1-1 94,0-4 1,-3-3-140,4-6 0,-8 0 84,-2-1 1,-4 1-217,-5 0 0,-8 0 96,3-1 1,-9 6-8,-1 0 0,-4 5 35,-4 0 0,-4 2 86,-6 2 0,-2 0 167,-3 0 0,1 0-125,-5 0 1,4 0 332,-5 0 1,5 0-127,-5 0 0,7 0 150,-2 0 0,3 0-40,2 0 1,5 0-129,-1 0 1,5 0 157,-4 0-57,6 0-323,-4 0 221,7 0-236,-6 0 0,-2 2 88,-6 2 1,1 0 121,4 5 1,-4-1-14,4 1 0,-4 4 7,-1-4 0,0 4 19,-1 1 0,3 2 140,2 3 1,-1-2 55,7 7 0,-1-5-102,5 5 1,0-7-254,0 2 0,8-3 128,6-2 1,3-4-200,12-1 1,-1-6-258,15 2 1,-2-10-308,11-4 1,-6-4 60,1-1 0,-3-5-1144,-1 0 1746,-7-6 0,-1 3 0,-6-7 0</inkml:trace>
  <inkml:trace contextRef="#ctx0" brushRef="#br0">18867 15482 8223,'-14'0'59,"0"0"0,0 6-52,0 3 0,4 10-1,1 5 1,4-2 289,-5 2 0,7-2 453,-2 2 0,4-4-465,1-6 0,6-1-357,4-3 1,2-4-406,3-6 1,5-2 289,4-2 1,3 0-120,1-5 1,-1-1 54,-3-4 0,1 2-1102,-6 2 656,0-2 698,-11 10 0,4-11 0,-4 5 0</inkml:trace>
  <inkml:trace contextRef="#ctx0" brushRef="#br0">18910 15666 7719,'8'0'-273,"-2"2"441,-6 3 1,0 4 78,0 10 0,0 3-102,0 7 0,-1 4-310,-4 0 1,-3 7 96,-6-2 0,0-2 68,-1 2 0,-5-7 0,-2 4 0</inkml:trace>
  <inkml:trace contextRef="#ctx0" brushRef="#br0">18242 16448 7987,'-7'8'653,"6"-1"-485,-5-7 1,12 4-122,3 1 0,12 0 341,7-5 1,13-2-164,12-2 0,7-6-315,1-9 0,1 3-20,-5-3 0,-7 0-78,-2 5 0,-6-3-679,-4 7 1,2 2 169,-7-1 697,-6 6 0,-7-4 0,-6 7 0</inkml:trace>
  <inkml:trace contextRef="#ctx0" brushRef="#br0">18427 16747 7987,'3'8'1173,"6"-3"1,2-4-1252,13-1 0,4 0 119,6 0 0,5-1-312,-1-4 1,-3-3 226,-2-6 1,-3 1-497,-2 4 1,-5-2-374,-5 6-333,-8 0 1246,-4 5 0,-6 6 0,0 2 0</inkml:trace>
  <inkml:trace contextRef="#ctx0" brushRef="#br0">18484 16875 7987,'-8'0'50,"1"0"0,10-2 108,7-2 1,1 2-157,13-3 1,-1 2 53,6-2 1,-1 4-157,1-4 1,-6-1 109,1 1 1,-7 0-178,2 5 1,-4-1-116,-6-4 1,4 3-470,-4-2 751,-2 2 0,5-4 0,-4-2 0</inkml:trace>
  <inkml:trace contextRef="#ctx0" brushRef="#br0">18427 16747 7987,'-15'6'91,"1"2"1,2 6 175,2 1 0,4 0-96,6 4 0,0-1-25,0 5 0,-5-4-172,0 5 0,1-2 56,4 2 1,0 1-42,0-6 1,0 5 53,0-5 0,0 0-111,0-5 0,6 0 93,3 0 1,6-4 16,4-1 0,-2-6-8,7 2 0,-1-3-6,6-2 1,1 0-3,3 0 0,-1-2-143,5-3 1,-3 1-194,4-10 0,-7 2-19,2-7 1,-1 4-779,1 0 1107,-3-5 0,5 4 0,-7-4 0</inkml:trace>
  <inkml:trace contextRef="#ctx0" brushRef="#br0">19422 16022 7987,'0'-8'680,"1"2"-406,4 6 1,3 0-86,6 0 1,-3 0-27,4 0 0,-6 1-98,5 4 0,1 9-167,-6 10 1,2 4 90,-1 6 0,-4 2-104,-6 7 1,-5 10 73,0 4 0,-6 6-97,2-6 0,-4 2 85,-1-12 1,0 2 56,0-2 0,-1-7 109,1 2 1,0-8 226,0-1 0,-2-3-10,-3-2 1,0 1-96,-9-1 0,1-4-613,-11-1 0,-2 1 237,-7 5 0,-5-1 141,-10 0 0,-3 7 0,-6 2 0</inkml:trace>
  <inkml:trace contextRef="#ctx0" brushRef="#br1">13422 15937 8003,'-14'6'-258,"0"3"0,-1 6 103,1 4 0,0 0 316,0 9 0,-1 2-56,1 8 1,0 8 18,0-4 1,0 10-18,-1 1 0,1 2 6,0 2 1,4 1 24,1 4 1,6-4 97,-2 4 1,4 4 38,1 5 1,1 7-174,1-36 0,1 1 1,-2-3-1,1 1-108,2-1 0,1 0 0,5 33 17,4-2 1,2-8-93,3-11 0,-2-3 110,7-6 1,0-7 60,4-3 1,2-7 122,3-3 0,10-5-171,9 1 1,-1-10-28,1-4 0,-2-4 56,2-1 0,-3 0-112,-6 0 0,-2-1 68,-3-4 0,-2-3-12,-2-6 0,0-5 30,4 0 1,-3-2-14,-7 3 0,1-5 132,-1-5 1,-1-7-145,-3-3 0,-4 0 60,-5-4 1,-1 1-42,0-11 1,0 3 11,0-8 0,-1 3-68,-3-8 0,1-1-339,-7 2 1,6-6 197,-5 6 0,-1-7-177,-4 1 1,0-8 222,0-6 0,0 40 0,0 0 46,0-40 0,-2 40 0,-2 0 127,-5-35 0,-10 1-107,-5 3 0,-3 1 251,-1 0 0,-2 7-12,-4 2 1,3 11-38,-7 9 0,6 7 183,-1 11 1,2 5-75,-3 10 0,9 3-559,-3 6 0,4 6 169,0 3 0,4 4-761,6 1 0,4 0 421,1 1 0,5-1 564,0 0 0,8 0 0,4 0 0</inkml:trace>
  <inkml:trace contextRef="#ctx0" brushRef="#br1">14474 15311 7885,'0'-9'0,"0"-1"-740,0 7 411,0-3 566,-6 6 1,-1 6-27,-2 3 1,-2 10 80,6 5 1,-1 8-98,1 1 0,4 2 11,-4-2 1,3-3-57,2 3 1,5-5 1,0-4 0,6-3-212,-2-7 1,4-5 96,1 1 1,-1-9-120,-4-1 1,4-8-19,-4-10 0,2 0-38,-1-6 0,1 1 107,-6-6 1,-1 6-137,-4-1 1,0 5 86,0-5 0,-1 7 50,-4-2 1,-3 8-150,-6 1 1,0 7 73,0-1 1,-5 8-166,0 6 1,-5 4-41,5 5 0,2-3-287,7 3 597,-3 3 0,12-6 0,-5 4 0</inkml:trace>
  <inkml:trace contextRef="#ctx0" brushRef="#br1">14616 15524 7885,'8'0'267,"-2"0"-25,-6 0 0,0 2-27,0 3 1,-1 3-1,-4 6 0,2 0 27,-6 0 0,5 5-27,0 0 0,-3 0-215,3-5 0,-1 0 0,5 1 0</inkml:trace>
  <inkml:trace contextRef="#ctx0" brushRef="#br1">14801 15183 7885,'8'0'-412,"-2"0"948,-6 0-17,0 0-162,7 0-184,-6 0 0,7 0 82,-3 0 3,-4 6-264,6 2 1,-7 7 109,0-1 0,0-5-119,0 1 1,0-6 106,0 6-6,0-7-28,0 10 0,0-5 220,0 6-191,0 0 1,0 0 115,0 1-264,0-1 233,0 0-327,0-6 169,0-2-63,0-6 1,1 0 61,4 0-230,-3-6 235,4 4-41,-6-10-58,0 10 71,0-4-402,0 6 246,0 0-1052,0 6 1218,0-4 0,0 10 0,0-4 0</inkml:trace>
  <inkml:trace contextRef="#ctx0" brushRef="#br1">14801 15254 7965,'-6'-8'-78,"4"2"277,-4 6 54,6 0 561,0 0-746,6 0 0,-4 6-60,3 4 1,1 2 71,-1 3 0,-1 4 162,-4 0 0,0 7-95,0 3 0,0-1 84,0 5 0,0 2-89,0-2 0,0 1-123,0-6 1,0 0-28,0 1 0,0-2 102,0-4 0,0-2-438,0-7 1,0 0 22,0 1-984,0-8 1305,7 0 0,-6-7 0,6 0 0</inkml:trace>
  <inkml:trace contextRef="#ctx0" brushRef="#br1">15825 15382 7953,'0'-8'-274,"-2"2"-18,-3 6 0,2 0 292,-6 0 0,6 8 286,-2 6 0,-1 2-194,1 8 0,-5-4 4,6 9 0,-3-9 178,3 8 1,2-2-86,-3 2 0,4-6 125,1-3-253,0-3 1,4-6 92,1-1-233,6-6 0,-3-4 117,6-14 0,-1 0-67,-4-9 0,4 5 40,-3-5 0,2 1-262,2-6 1,-4 1 63,-1-1 1,-5 6-13,0-1 0,-2 6 5,-2 0 1,-5 6-19,0 3 0,-6 6 74,2-2 0,-4 4-13,-1 1 0,0 6-82,0 3 0,1 4 111,3 1 0,4 0 122,6 1 0,-6-1 0,-2 0 0</inkml:trace>
  <inkml:trace contextRef="#ctx0" brushRef="#br1">16109 15453 7351,'-5'10'30,"1"-1"0,-6 1 53,5 4 0,-6 0 21,2 0 1,1 5-442,-1 0 134,-1 0-535,-4-5 738,6 1 0,-5-7 0,5-2 0</inkml:trace>
  <inkml:trace contextRef="#ctx0" brushRef="#br1">16294 15155 7953,'0'9'206,"0"1"0,2 4 268,2 5 0,-2 5-26,3-6 1,-4 9-61,-1 2 0,0-1-167,0 5 1,0 2 13,0-2 1,0 0-635,0-4 0,0-1 278,0 1 1,2-6-338,3 1 0,-2-11 78,6 1 380,-6-9 0,10 1 0,-5-6 0</inkml:trace>
  <inkml:trace contextRef="#ctx0" brushRef="#br1">17033 15268 7941,'-12'7'-183,"2"2"1,4-1-1,6 2 315,0 1 0,-5 1 225,0 3 0,1-1-58,4 0 0,0 0-127,0 0 1,1-1 74,4-4-202,3 4 1,6-11 34,0 2 1,1-2-147,-1-2 0,-2-6 113,-2-4 0,2-2-88,-2-3 0,-2 1-96,1 0 0,-6-5 102,2 0 0,-3 0-80,-2 5 0,-2 0 77,-3-1 0,-2 6-88,-8-1 1,0 7 25,-4-1 0,3 2-43,-3 2 1,3 6-40,2 4 0,4 7-195,1 2 0,6 0-56,-2-5 0,3 1 433,2-1 0,7 0 0,1 0 0</inkml:trace>
  <inkml:trace contextRef="#ctx0" brushRef="#br1">17303 15325 7941,'8'2'171,"-3"3"0,-3-2 57,-2 6 0,0 1-14,0 4 0,-2-1-247,-3-4 0,2 4-773,-6-4 266,6 4 0,-9-4 42,8 1 498,-1-7 0,5 3 0,0-6 0</inkml:trace>
  <inkml:trace contextRef="#ctx0" brushRef="#br1">17446 15069 7810,'0'10'397,"0"-1"0,4 1 24,1 4 0,0 5-154,-5 0 0,0 1-19,0-1 1,0 4-29,0 5 1,1-1 0,4-3 0,-3 2-443,2-2 0,-2 1-248,-2-1 1,0 1 469,0-6 0,6 0 0,2-5 0</inkml:trace>
  <inkml:trace contextRef="#ctx0" brushRef="#br1">18498 15041 7907,'-14'14'205,"-1"0"0,3 2-45,2 3 0,-1 0-32,6 10 0,-4-4 190,4 8 0,0-3-89,5-2 0,2-5-359,3-4 1,3-4 113,6 0 1,5-8-211,0-2 1,6-10 68,-1-4 0,-2-10-34,2-5 0,-2-3 82,1-1 1,3-5 14,-7 0 0,-5-1-116,-5 6 1,-6 6 133,2 3 1,-3 3 172,-2 2 1,-7 1-48,-2 4 1,-4 3 48,-1 6 1,-6 1-125,-4 4 0,2 7 18,-2 7 0,2 5-223,-2-5 0,4 5 77,6-5 1,4 1-669,1-1 821,5-3 0,11 11 0,9-5 0</inkml:trace>
  <inkml:trace contextRef="#ctx0" brushRef="#br1">18754 15240 7907,'8'6'800,"-2"2"-509,-6 6 1,0 1-133,0-1 1,0-5-47,0 1-1153,0-1 792,-6 6 0,2-6-863,-5 0 681,6-5 430,-4 2 0,1-12 0,-2-2 0</inkml:trace>
  <inkml:trace contextRef="#ctx0" brushRef="#br1">18882 14856 7907,'1'13'0,"4"-4"0,-4 5 0,4 1 0,2 1 0,-3 7 0,6 1 0,-5 4 0,1 1 0,-1-1 0,-4 7 0,4 3 0,1-2 0,-1 2 0,0-5 0,-5 5 0,4-8 0,1-1 0,0-1 0,1-12 0,2 4 0</inkml:trace>
  <inkml:trace contextRef="#ctx0" brushRef="#br1">13763 17230 7920,'0'-8'-147,"0"2"1,-5 12 0,-1 4 206,-2 3 0,4 12 67,-6 3 1,2 5 184,-1 1 1,-4-3-392,4 7 0,1-5 79,-2 5 1,2-6-475,-1 1 1,-2-3 473,6-2 0,-12 7 0,1 1 0</inkml:trace>
  <inkml:trace contextRef="#ctx0" brushRef="#br1">13436 17742 7920,'8'16'98,"-3"3"0,-4-2 68,-1 7 0,5-2 333,0 2 1,4 1-303,-4-6 1,6 0-29,-1-5 0,2-6-186,3-3 1,0-5 91,4-5 0,5-11-715,9-12 1,3-9 639,7-10 0,-7-3 0,-1-7 0</inkml:trace>
  <inkml:trace contextRef="#ctx0" brushRef="#br1">12071 18225 7914,'0'-22'0,"0"3"0,2 4 399,3 0-145,9 1 0,3-2-209,7-3 1,-2 4 103,2-4 0,7 1-270,-2-1 1,1 4 95,-7-4 1,3 4-40,-7 6 1,0-2-33,-5 6 47,-6 0 0,-3 12-137,-10 2 1,-5 10-154,-9 5 0,-3 4 27,-6 5 1,-1 4 69,1 5 0,1-1 356,3-3 1,4-3-108,6-6 1,1-7 66,3-3 0,4-8 29,6-2 1,2-6 175,2 2 0,4-10-66,7-4 1,4-9-71,0-1 1,6-6-328,-2 2 0,4-4 98,2-2 0,-7 2 86,-3 4 0,-3 2 0,-2 7 0</inkml:trace>
  <inkml:trace contextRef="#ctx0" brushRef="#br1">12114 18225 7916,'0'12'66,"0"2"1,0-2 138,0 12 1,0 6-114,0 8 0,-5 5 15,0 4 1,-4 4-292,4 5 1,-11 6-167,2 0 1,-3 2 200,3-7 0,4 0-41,1-14 1,1 1-108,-2-11 0,4-6 88,6-8 209,-6-3 0,4-3 0</inkml:trace>
  <inkml:trace contextRef="#ctx0" brushRef="#br1">12114 18581 7916,'14'-14'-6,"0"-1"0,7-4 6,3 1 0,4-8 214,5 3 1,4-3 73,5 3 1,-5-3-486,-4 7 1,-5 0-1038,-4 5 451,-4 6 783,-12 2 0,-8 6 0,-8 0 0</inkml:trace>
  <inkml:trace contextRef="#ctx0" brushRef="#br1">12185 18567 7916,'14'-8'-265,"0"1"221,1 7 0,-3 2-16,-2 3 1,-4 4-16,-6 10 0,0-1-131,0 5 1,0-5 31,0 1-23,0 3 127,-6-7-87,4 0 65,-4-15 1,7-13 13,4-6 0,0-1 118,9 1 1,-3 3-50,8-3 0,-3 5 135,-2 4 1,5-2-112,0 2 0,-5 4 228,-4 1-208,-7 3 1,3 9 24,-6 2 0,-6 10-157,-3 5 1,-6-2 80,-4 2 0,2-1 16,-7 6 0,-6 6 0,-6 1 0</inkml:trace>
  <inkml:trace contextRef="#ctx0" brushRef="#br1">12100 18865 7916,'14'0'-294,"0"0"1,-4 7 314,-1 2 22,1 4 7,4 7-123,0-4 1,-4 3-344,-1-10 338,-6-2 0,5-9 38,-3-3 1,-2-7-111,6-7 0,2-6 150,8 1 0,-1-8-13,6-1 0,-1 0-3,6 4 1,1 6 8,3-1 1,-3 2 170,3-2 1,-3 5-60,-2 10 0,-1-2 194,-3 6 0,-3 0-66,-7 5 0,-2 2-60,-2 3 0,1 3-44,-6 6 0,-1 5-25,-4 0 0,0 6-43,0-1 1,-1 4-172,-4 5 0,-3-3-151,-6 3 0,-2-3 139,-3-1 1,2-7-176,-7-3 0,5 0 75,-4-5 0,5 2-102,-1-11 0,-1-1 324,1-4 0,0-8 0,5-6 0,1-6 0,3-9 0,-1-5 0,7-4 0,-1-3 0,5-2 0,0 0 0</inkml:trace>
  <inkml:trace contextRef="#ctx0" brushRef="#br1">12384 18652 7916,'10'-21'0,"-1"7"0,-4 2 112,4 7 6,-6 0 0,8 11 49,-6 4 1,0 9-1,-5 5 1,-5 4-16,0 5 1,-6-1-32,2 6 0,-4-5-177,-1 5 1,0-8-77,0-2 1,1-1 135,4-8 1,-3 0-143,8-5 15,-1-6-921,5-2 646,6-18 1,2 1-3,6-13 1,1 2 277,-1-2 0,5-1 122,0 6 0,0 0 91,-5 5 1,5 1-72,0 4 0,-5 2 80,-4 7 0,-6 2-21,6 3 0,-5 3 120,4 6 1,-6-5-128,2 1 1,-2-2-374,2 1 301,-4-3 0,12-6 0,-5 0 0</inkml:trace>
  <inkml:trace contextRef="#ctx0" brushRef="#br1">12725 18467 7916,'15'-14'0,"-6"0"112,0-1 0,6 1-120,4 0 0,0 0-28,-5 0 1,0-1-117,0 1-301,0 6 388,-6-4 0,-1 12 44,-7 0 0,-7 6 0,-2 8 0,-4 7-90,-1 2 0,-5 4-169,0 2 1,0 4 215,5 0 1,1-1 188,4-9 1,-2 3-11,6-7 145,0 0 1,7-12-45,3-2 0,-2-3-100,6-2 0,2-7-24,8-2 1,-1-5 27,5-5 0,-4 1-297,5-5 0,-2 1-118,2-2 1,-2-1-546,-3 6 492,-10 0 348,10 4 0,-17 1 0,4 0 0</inkml:trace>
  <inkml:trace contextRef="#ctx0" brushRef="#br1">12853 18439 7916,'10'14'0,"-1"0"0,-4 5 4,4 0 0,-1 6 107,2-1 0,1 8 167,-6 1 1,-1 6-99,-4-1 0,0 3-150,0 2 1,0-5 84,0 0 0,0-8-35,0-2 0,-1-1 23,-4-8 1,2 0 30,-7-5 1,6-6-181,-6-3 0,5 1 21,-4-1-262,-1 0 0,-2-12 147,2-2 0,4-10-444,6-5 0,0-4 52,0-5 532,0-4 0,-6-12 0,-2-1 0</inkml:trace>
  <inkml:trace contextRef="#ctx0" brushRef="#br1">13081 18297 7916,'14'0'118,"-1"1"82,-4 4 0,2 3 425,-6 6 0,4 6-188,-4 4 0,5 8-243,-6 1 0,1 5 38,-5-5 0,5 7-464,0-3 0,1 3 19,-1-2 0,-2 1-457,6-5 670,1-1 0,4-5 0,0 1 0</inkml:trace>
  <inkml:trace contextRef="#ctx0" brushRef="#br1">13422 18154 8006,'0'15'0,"0"-1"747,0 0-204,6 0-510,2 0 1,6-1-455,1-3 1,4 1 86,0-7 1,6 0-224,-1-9 0,-2-5 265,1-9 1,-4-3 291,5-6 0,-7-1 0,2 1 0,3 0 0,1-1 0</inkml:trace>
  <inkml:trace contextRef="#ctx0" brushRef="#br1">13735 18041 8006,'-16'15'-426,"-3"4"1,-3 5 212,-7 9 1,-1-1 169,-3 6 1,3-7 325,-3 3 1,3-4 436,2-2 0,6-1-550,3-3 1,3-4 9,2-6 1,6-4-111,3-1 38,3-6 0,9 4-187,2-7 0,10-7 43,5-2 1,7-4-255,3-1 0,3-5 13,-3 0 1,-1-1-126,-5 1 0,1 1 67,-1-5 0,-6 0-17,-3 0 1,-5 2 351,-4 7 0,-4 0 0,1-7 0,0-1 0</inkml:trace>
  <inkml:trace contextRef="#ctx0" brushRef="#br1">13607 18083 8006,'-8'7'0,"3"2"0,4 10 207,1 5 0,0 4-59,0 5 0,0-1 30,0 6 1,-2-2-192,-3 2 1,-3 2-246,-6-7 1,5 0 132,-1-5 1,2-4 158,-1 0 1,-2-7-259,6 2 1,-1-9-124,1-6-112,3 4 1,-4-13 156,6 1 0,0-9 302,0-6 0,5-3 0,0-6 0,10-1 0,0 1 0,2-1 0,-3 1 0,5 6 0,0 3 0,0 3-4,-5 2 1,-4 6 102,-1 3 1,-4 4 770,4 1-563,-5 0 1,0 7 23,-8 8 0,-4 0-233,-7 9 0,-5-5-131,-4 5 0,-3-1 121,-1 6 1,1-1-164,3 1 0,-2-6-48,2 1 0,3-5 58,2 5 1,10-7-43,4 2 0,-1-3 107,1-2 1,2-6-76,8-3 1,3-4 60,6-1 1,6-1 12,4-4 0,8-3-64,1-6 0,2-7-8,-2-2 1,-3-3-147,3 3 1,-3-4 49,-2 3 0,-6 4 212,-3 1 1,-4 3-185,-6 2 455,4 6-140,-12 1 0,-1 15 41,-9 7 1,-5 5 165,-5 9 1,1 1 10,-5 3 0,-1 3-31,-5 7 1,6-1-80,-1 1 0,5-5-337,-5 0 1,7-7-26,-2 3 1,3-11-88,2-4 0,5-5-585,-1-4-813,7-4 1565,-3-6 0,6-12 0,0-4 0</inkml:trace>
  <inkml:trace contextRef="#ctx0" brushRef="#br1">13735 18666 8006,'14'0'0,"0"0"284,0 0 1,1 6 453,-1 4 1,0 3-973,0 1 1,5 0 1,0 0 232,0 0 0,2 1 0,1-1 0</inkml:trace>
  <inkml:trace contextRef="#ctx0" brushRef="#br1">14204 18126 8006,'-10'0'-172,"1"0"-226,6 0 466,-3 6-38,6-4 0,1-2 139,4-10 0,1-2-116,4-2 1,2-1 7,-2 1 0,2 0-142,3 0 0,-6 1-421,1 4-442,-7 2 944,3 7 0,-12 0 0,-2 0 0</inkml:trace>
  <inkml:trace contextRef="#ctx0" brushRef="#br1">14048 18297 8006,'6'14'0,"-5"-3"360,4 3 1,2-3-45,-3 8 1,6 2 113,-6-2 0,6 7-122,-5 3 0,-1-1-271,-4 5 0,0-3 134,0-1 1,0-1-303,0 1 0,0-2-81,0-4 0,-4-2-320,-1-7 390,0 0 0,4-6-87,-4-3 0,3-5-426,-2-5 1,2-4 237,2-10 0,0 1 61,0-5 0,0 1 161,0-2 0,0-1 231,0 6 0,2-7 62,2 3 1,4-4 66,6-2 0,5 7 25,0 3 1,7-1-28,-3 1 1,-1 0-76,2 5 0,-5 4 146,5 1 0,-7 5 366,2 0 0,-5 4-375,-4 4 1,1 6-138,-6 9 0,-1 3-9,-4 6 0,-1 1-141,-4-1 1,-3 6 109,-6-1 1,0 5 16,-1-5 1,-3 2-107,-1-2 0,0-5 72,4 1 1,3-7-394,2-8 106,-2-6 0,5-3-230,-2-10 0,3-9 174,6-10 0,0-9-22,0-5 1,6 1-104,3 0 0,4-1 437,1-5 0,0 0 0,1 1 0,-1-1 0,0 0 0,7-6 0,1-1 0</inkml:trace>
  <inkml:trace contextRef="#ctx0" brushRef="#br1">14346 18154 7553,'14'-28'-1019,"1"6"1231,-1 3 1285,-6 3-1062,4 8 1,-10 3-78,3 10 1,-4 8-314,-1 6 0,-6 6 112,-4-1 0,-1 3-277,2 1 0,-7-4 138,7-1 1,-7-5-48,6 1 1,4-8-178,1-2-166,-3-6 1,8 4 64,0-7 0,5-7-178,5-2 1,4-4 296,0-1 1,0 5 56,5-1 0,-1 7 358,1-2 0,-4 4-139,4 1 1,-3 6 33,-2 3 0,1 6 144,-1 4 1,-5 3 94,1 6 1,-7-3-91,2 4 0,-5-4 49,-5 8 0,2-1-203,-7 1 0,-1 2 39,-8 3 0,3 1-246,-3-6 0,-1 5 4,1-4 1,0-6-20,5-4 0,0-9-83,-1 0 0,1-7-209,0-8 1,6-13 166,3-6 1,4-6 69,1-4 0,8-9 107,6 0 0,2-1-62,7 6 0,1 7-108,4-2 0,-4 4 223,0 1 0,0-4 0,4 5 0</inkml:trace>
  <inkml:trace contextRef="#ctx0" brushRef="#br1">14630 18353 7875,'2'-14'-183,"3"0"0,-2 0 122,6 0 1,3 4 397,6 1 1,0-1-221,6-4 1,4-5-412,5 0 0,-1-2 26,-9 2 0,3 4 121,-7-4 1,0 3-619,-5 2 765,-6 0 0,-2 6 0,-6-5 0,0 5 0</inkml:trace>
  <inkml:trace contextRef="#ctx0" brushRef="#br1">14815 18055 7875,'8'6'-36,"-3"4"0,1 10 92,-1 9 1,5 5 210,-6 9 0,1 0 230,-5-1 0,0 1-298,0 0 1,0-1 26,0 1 1,-5-2-206,1-3 1,-8 3 105,3-3 0,1 3-234,-1 2 1,-1-7 90,-4-3 0,4-8-345,1-1 0,4-8-48,-4-2 0,4-1-233,-5-9 0,3-2 116,-3-11 0,2-4 7,3-16 519,-2-2 0,-8-12 0,1 1 0</inkml:trace>
  <inkml:trace contextRef="#ctx0" brushRef="#br1">14687 18311 7875,'8'1'0,"-3"4"0,-2 8 0,2 6 0,-4 8 134,4 1 1,-3 0 254,-2 6 1,-2 0-346,-3-1 1,2 1-250,-6-6 1,6-1 144,-2-3 0,3-4-222,2-6-889,0-6 827,0-1 1,2-18-92,3-4 435,-4-8 0,12-6 0,-5-7 0</inkml:trace>
  <inkml:trace contextRef="#ctx0" brushRef="#br1">14830 18353 7875,'14'-8'-232,"0"2"232,0 6 0,0 8 183,1 6 1,-1 1-77,0 3 1,-4 3-264,-1-2 0,-6 0-219,2-5-86,3 0 29,-7 1-196,6-8 628,-7-7 0,0-7 0,0-8 0</inkml:trace>
  <inkml:trace contextRef="#ctx0" brushRef="#br1">15043 18098 7875,'8'-15'-85,"4"7"-170,-2 4 515,2 2 0,3 2 165,-1 0-352,-6 0 1,3 2-59,-6 2 1,-1 4-140,-4 7 0,0 0 90,0 4 0,0-1-96,0 5 1,-1 3 29,-4 7 1,-1-3-206,-4 3 1,-2-5-88,2-4 0,-1 1 141,2-6 1,-4 5 250,3-5 0,-2-5 0,-2-4 0,-1-7 0,1 9 0,0-4 0</inkml:trace>
  <inkml:trace contextRef="#ctx0" brushRef="#br1">14972 18439 7340,'0'-15'-1205,"6"1"1675,4 0 0,-3 1-54,3 4 0,-1-2-218,6 6 1,-1-4-126,0 4 1,-1-6-233,-4 1 1,2 2 101,-6-1 0,4 4-428,-4-4-265,0-1 440,-5-4 79,0 0 0,-2 1 231,-2 4 0,-4-4 0,-7 5 0,1-6 0</inkml:trace>
  <inkml:trace contextRef="#ctx0" brushRef="#br1">15029 18183 7875,'-8'-7'-392,"0"6"496,3-4 1,3 10 122,-2 4 1,2 6-21,2 4 1,5-2 19,0 7 1,-1-2-220,-4 1 0,0 7 8,0-6 0,-1 6 25,-4-6 0,2 3 64,-7 1 0,3 1-150,-3-1 0,-3 0 34,4 1 0,1-1 57,-1 1 0,5-1 62,0 1 0,2-7-37,2-3 0,0-4-161,0 0 1,6-7-95,4-4 1,3-10-212,1-8 0,5-11 108,0-9 1,0 0-62,-5 0 0,-2 4 71,-2-3 0,3 3 82,-4 2 1,-1 1 148,1 3 0,-5 4-150,0 5 502,-2 8-13,-2 0 0,0 10 214,0 7 1,0 1-191,0 13 1,0-2 139,0 1 1,0 4-250,0-3 1,0-2 2,0 2 1,0-7-837,0 2 450,0-3-543,6-8 0,-3-3 112,7-10 606,-7-9 0,10-8 0,-5-7 0</inkml:trace>
  <inkml:trace contextRef="#ctx0" brushRef="#br1">15199 18154 7875,'14'-4'0,"1"-1"0,-6-5 0,1 6 0,-1-6 0,5 5 0,1-6 0,-1 5 52,0-3 1,-5-2 386,1 6-215,-7 0-200,3 5 0,-7 2-2,-4 2 1,-3 6-98,-6 9 1,-2-2 124,-3 7 1,3 4 1,-3 5 1,5 1-13,5-6 0,-2-1 28,6-3 1,0 1-52,5-6 0,0-5 2,0-4 1,7-7-28,2 1 1,4-4-83,1-4 0,0-4-75,0-6 0,2-7 57,3-3 0,-3 4-297,3 1 1,-8-2 130,-2 2 1,-4 0-528,5 5 801,-7 0 0,3 0 0,-8 6 0,-2 3 0,1 4 0,-7 1 0,5 0-80,-4 0 1,6 6 101,-2 3 0,3 4 454,2 1 1,0 0-188,0 1 1,-4 0 70,-1 4 0,0-3 10,5 3 1,-1 3 63,-4 2 1,-1-2-146,-4 2 0,-3-1-159,4 6 1,-4-2-381,-1-4 1,0 3 173,0-7 0,4 1-605,1-1 1,-1-3 360,-4 3 1,5-8-191,-1-2 1,5-5 509,-4 0 0,6-2 0,-4-2 0</inkml:trace>
  <inkml:trace contextRef="#ctx0" brushRef="#br1">15256 18453 7875,'14'0'277,"-1"1"124,-4 4 1,-1 3-104,-3 6 1,-3 7 101,2 3 1,-2 2-267,-2 3 0,0-1 80,0 1 0,5-6 33,-1 1 0,3-7-20,-3 2 1,4-3-694,7-2 167,-1-6 1,5-8-305,0-9 1,0-10 216,-5-5 0,0-4-213,0-5 0,1 3 113,-1-4 1,0 6 110,0 4 1,-4-3 374,-1 4 0,1 2 0,4 2 0,0-3 0,0 0 0</inkml:trace>
  <inkml:trace contextRef="#ctx0" brushRef="#br1">15711 17799 8117,'13'6'205,"-4"4"-151,-3 2 1,-6 3-205,0-1 0,-1 5 117,-4 0 0,2 1 51,-6-1 0,4-3 0,-5 3 1,2-3 29,-1-2 1,-2 0-25,6 0 1,-1 1 0,1-1-18,3-6 17,-4 4 12,12-10 1,2 4-5,7-6 1,-1 0-127,0 0 0,-4 0 60,-1 0 1,0-4-111,6-1 0,-6-6-44,1 1 71,-7 4 50,3-7 32,-6 12 0,-1-4 82,-4 10 1,2 3-90,-7 6 0,-4 2 9,-5 3 0,-2 3-14,3 6 0,-3 1-21,-3-1 1,4-6 90,6-3 1,1-8 23,3-1-167,4-7 1,8 3 89,2-6 1,4 0-66,7 0 1,-1-6 58,0-4 1,0-2 14,0-3 0,1 3 3,-1 2 0,0-2-10,0 2 0,-4-1 24,-1 2 1,-4-2 33,4 6 384,-5-6-109,2 9 334,-6-4-420,0 6 0,-2 2 65,-2 2 1,2-1-113,-3 7 0,-1-1-115,1 6 1,-6 0-2,2 4 0,1 2-250,-2 3 0,-1 2 92,-8-2 0,3 3-143,-2 1 0,-3-4 110,2 0 1,0-2 78,5 2 1,1-4 192,4-6 0,2 1-128,7-1 0,0-5 256,0 1 1,7-7-52,2 2 0,10-4 11,5-1 1,-2 0-211,2 0 1,-2-1 64,2-4 1,2-3-414,-2-6 1,-2-5 172,2 0 1,-5-5-101,5 5 1,-7-4-53,2 4 1,-5 0-178,-4 4 0,-4 1 194,-6 0 0,0 4 50,0 1 0,-2 6 245,-2-2 0,-4 4 0,-7 1 0,1-2 0,0-3 0,0-3 0,0-6 0</inkml:trace>
  <inkml:trace contextRef="#ctx0" brushRef="#br1">15768 18254 7567,'0'19'458,"0"0"1,0 6-140,0-1 1,0 6-45,0 8 0,0 0 124,0 9 1,0 10-103,0 4 0,0 7-252,0 3 1,0-1 76,0-4 1,0-3-137,0-6 0,0-15-207</inkml:trace>
  <inkml:trace contextRef="#ctx0" brushRef="#br1">16251 18894 7863,'-14'0'0,"1"1"0,4 4 0,-4 3 0,5 6 0</inkml:trace>
  <inkml:trace contextRef="#ctx0" brushRef="#br0">23062 398 7083,'8'0'-19,"-1"6"66,-2 4 1,-3-2-307,2 1 0,-2 1 73,-2 4 1,2 0 185,2 0 0,-2 1 0,3-1 0,-4 0 0,-1 0 0</inkml:trace>
  <inkml:trace contextRef="#ctx0" brushRef="#br0">23133 995 7912,'8'14'-72,"-4"1"1,0-3-152,0-2 119,-2 2 0,4-9-336,-6 7 31,0-7 0,0 10 409,0-4 0,-6 4 0,-2 1 0</inkml:trace>
  <inkml:trace contextRef="#ctx0" brushRef="#br0">23417 1180 7852,'0'-14'0,"2"1"199,2 4-95,4-4 0,8 7 68,3-4 1,3-2-58,7 2 1,-1 1-250,0-6 0,1 4 61,-1-8 1,1-1-361,-1 1 0,1 0 65,-1 5 1,-6-1-6,-3 1 1,-5 0 372,-4 0 0,-4 6 0,0-5 0,2 5 0</inkml:trace>
  <inkml:trace contextRef="#ctx0" brushRef="#br0">23716 910 7882,'-15'16'0,"1"3"0,0 1 39,0 4 0,0 3 204,-1-4 1,1 4-1,0 2 0,0-1-221,-1 1 1,6-6 141,0 1 0,1-7-429,-2 2 190,4-3-38,6-2 0,6-6 0,4-3 1,2-5-37,2-5 1,5-3 60,0-6 1,2 1-65,-2 4 0,-2-4 42,7 4 0,-7-2-359,2 1 119,-3-2 101,-8 10 291,-2 2 1,-14 13-143,-6 6 1,-2 1 125,-7-1 0,4 2 77,-5 2 1,5 4 171,-5-3 1,2 3-2,-1 1 1,2-6 454,7-3-348,6-3-243,2-2 0,12-7-212,3-7 0,6-7 69,4-7 1,-2-6-128,7-4 0,-7 2-140,2-2 1,2 5-129,-3-5 0,0 7 86,-9-2 0,2 3-39,-6 2 0,0 5 353,-5-1 0,-6 1 0,-2-6 0</inkml:trace>
  <inkml:trace contextRef="#ctx0" brushRef="#br0">23673 1194 7573,'-8'10'-257,"3"-1"0,4 1 836,1 4 0,0 2-278,0 3 1,0 3-92,0 6 1,0 2-176,0 3 1,0-1 37,0 6 0,-5-7-405,0 3 1,1-4 35,4-2 1,0-6-594,0-3-139,0 3 1028,0-6 0,0 5 0,0-7 0</inkml:trace>
  <inkml:trace contextRef="#ctx0" brushRef="#br0">23645 1663 7882,'0'-9'18,"0"-1"0,1-1-22,4-8 0,3-3 129,6-6 0,0-7-154,0-3 0,7-3 95,3-2 0,7-4-165,2 0 1,2-1-14,-2 6 1,-4-1-31,-1 0 0,-1 2 140,-8 3 1,0 2-130,-5 3 1,-6 8 334,-3-4-241,3 10 282,-7-1-196,6 12 0,-7 8 53,0 9 0,4 4-82,1 1 1,1 0 14,-1 0 1,-2 1-35,7-1 1,-7-5-241,2 1-226,3-1 129,0-1 157,-1 5 1,-2-10 53,-10 7 1,-2-6-95,-8 6 0,1-2 219,0 1 0,-7 4 0,-1-5 0,-6 6 0</inkml:trace>
  <inkml:trace contextRef="#ctx0" brushRef="#br0">23929 1152 7882,'-14'6'0,"6"-5"-17,1 6 0,14-7 186,2 0 0,9 0-135,1 0 0,6-7 97,-1-2 1,-2-4-368,1-1 0,-5 1 42,1 4 1,-3-2-364,-2 6 426,-6 0 1,-4 5-92,-8 0 0,-6 7 17,-9 2 1,-5 5 204,-9 5 0,2-1 0,-7 5 0,5 0 0,-5 0 0,8 3 0,1-7 0,2-1 0,8-3 0,5-3 0,5-2 73,6-4 106,-4 0 1,14-4 182,2 3 1,4 1-105,1-1 0,0 6 1,0-2 1,1 4-125,-1 1 0,-6 0 5,-4 1 1,-2 0-33,-2 4 0,0 2-23,0 3 0,-6 1-145,-4-6 0,-2 5 96,-3-5 0,3-1-137,2-3 0,-1-6 43,6 1 0,-1-7-444,1 2 251,4-4 1,-5-9-110,6-6 0,1-2 93,4-7 1,7-6 101,7-4 1,7-3 164,-3 7 0,3-2 0,-3 7 0,3 8-150,-7 2 1,0 9 149,-5 0 262,-6 4 1,-2 2-129,-6 4 1,0 5 157,0 9 1,-2-4-10,-2 4 1,-3 2 105,-2-2 1,-4 0-229,4-5 1,2-5 190,3 1-514,-4-7 177,6 3-445,-4-6 1,6-11 134,0-3 1,6-5-20,4 0 0,2 2 19,3-7 1,-6 0 21,1-4 0,-1 6 273,5 3 0,-1 3 0,-4 2 0,-1 6 123,-3 3-161,-3-3 272,4 7 0,-6 1-60,0 9 1,0 4 385,0 1 1,-2-4-155,-2-1 0,2 1-140,-3 4 0,4-5-412,1 1 1,1-7 108,4 2 1,-2-4-314,7-1 1,-1-5 161,5 1 0,-4-7-62,-1 1 1,1-4 10,4-5 0,-5 3-78,1-3 0,-5 3-4,4 2 416,-6 6 138,10-4 0,-11 12-124,2 0 1,-1 8 274,2 11 0,-3 4-142,2 10 1,-2-1 23,-2 6 0,0 0-96,0 5 0,0-1-60,0 1 1,5-5-148,0 0 0,-1-8-37,-4-2 1,0-1 55,0-8 1,0-5-286,0-4 243,0-7 1,0 1 33,0-8 1,0-4-372,0-6 1,0-7 138,0-3 1,0-7-498,0-2 755,0-7 0,7-3 0,0-7 0</inkml:trace>
  <inkml:trace contextRef="#ctx0" brushRef="#br0">24668 1038 7882,'14'0'0,"1"0"0,-7 6 0,-4 4 0,-2 2 0,-2 2 0,0 5 598,0 0 1,-11 7-188,-3-3 1,-12 9 7,-2 1 1,-4 7-283,-10-3 1,2 9-296,-7 2 0,4 4-540,5-5 1,0-1 463,10-8 1,3-5-223,10-9 1,1-8 40,0-7 415,6-6 0,-5-9 0,5-10 0</inkml:trace>
  <inkml:trace contextRef="#ctx0" brushRef="#br0">24427 938 7882,'22'-8'0,"-2"2"246,-6 6 1,5 8 215,0 6 1,0 2 304,-5 8 0,5-1-318,0 6 1,0-1-167,-4 1 0,0-1 65,4 1 1,-3-1-95,3 0 1,-2 1-511,2-1 1,-3 1 241,3-1 0,-3 1-1138,-2-1 0,0-1 205,1-3 947,-1 2 0,0-3 0,0 5 0</inkml:trace>
  <inkml:trace contextRef="#ctx0" brushRef="#br0">24995 1152 7922,'-14'0'524,"6"-7"1,8-1-277,10-6 0,9-5-274,4 0 1,10-6 71,5 1 1,3-3-159,2-1 1,-2-1-343,-3 1 0,-3 6 232,-7 3 0,-6 0-938,-3 5 1160,-9-4 0,2 11 0,-4-8 0</inkml:trace>
  <inkml:trace contextRef="#ctx0" brushRef="#br0">25265 853 7922,'0'9'-156,"0"1"0,5-1 287,0 6 0,4 7 342,-4 6 1,5 9-145,-6 10 1,1-1-55,-5 6 0,-2-5-222,-2 5 0,1-4 117,-7 4 0,5-2-290,-4 3 0,4-4 102,-4-7 0,5-6-107,0-2 1,2-9-383,2-1-541,-6-13 669,4 1 0,-4-21-141,6-10 0,0-5 520,0-14 0,0-6 0,0-6 0</inkml:trace>
  <inkml:trace contextRef="#ctx0" brushRef="#br0">25237 1109 7853,'0'20'-69,"-2"3"494,-2 5 0,-4 2-71,-7 3 1,1-3-411,0 3 1,0-3 68,0-1 1,-5-2-35,0-4 1,1 3 121,9-7-942,-4-7 105,12-5 1,-6-11 370,7-5 1,2-7 364,3-12 0,3-7 0,6-1 0</inkml:trace>
  <inkml:trace contextRef="#ctx0" brushRef="#br0">25223 1180 7922,'22'-8'-568,"-3"3"1,-2 4 620,2 1 0,-3 1 442,3 4 0,-3 1-541,-2 4 0,-5 1 7,1-6-424,-1-1 463,6-4 0,-1 0 0,0 0 0</inkml:trace>
  <inkml:trace contextRef="#ctx0" brushRef="#br0">25479 697 7922,'8'6'203,"-1"-3"155,-2 7 1,-3-1-192,2 5 0,3-4 298,-2-1-375,6 1 1,-3 2-184,6-2 0,0-4-342,0-6 1,0 0 63,1 0 1,0-6-262,4-4 0,-3-2 135,3-3 497,-3 1 0,-7 2 0,1 2 0,-7 4 0,-3 6 0,-13 6 0,-6 4 0,-6 4-137,1 5 0,-4 3 334,-5 6 1,3 1 116,-3-1 1,7 1-90,3-1 1,5-1-13,-1-3 1,8-5 103,2-10-178,6 4 1,3-12-188,9 4 1,9-3 105,0-2 1,8-2 31,-3-3 0,4 2-175,2-6 1,-1 4-247,1-5 0,-1 3 169,0-3 1,-1-3-129,-3 4 152,-3 3 79,-14-7 1,-2 11 139,-10-2 1,-4 8-133,-10 6 0,-3 2 215,-7 3 1,1 4 3,0 0 0,-1 4 45,1-4 1,6 2-133,3-2 0,3-3-9,2 3 1,6-8-71,3-2 72,3-6 1,9 4-142,2-7 1,9-5-52,1 0 0,6-4-183,-1 4 1,-2-1 167,1 1 1,-1 3-58,2-3 1,-8 4-300,-7 1 312,-5 0 1,-4 6 181,-10 4 0,-4 2-92,-5 3 1,-3-1 250,-7 0 1,1 5-92,0 0 0,4 1 281,0-1 0,7-3-92,-2 3 1,3-3 24,2-2 0,6-4 234,3-1-307,4-6 1,12 4-205,3-7 0,10-7 94,-1-2 1,4-4-427,2-1 1,4 0 185,0-1 0,0 1-236,-5 0 1,-4 1 371,0 4 0,-7-10 0,4 3 0</inkml:trace>
  <inkml:trace contextRef="#ctx0" brushRef="#br0">25536 1095 7922,'7'15'-44,"-2"4"0,-3 0 659,-2 10 1,0-2-171,0 11 0,0-5-296,0 5 1,0 0-149,0 4 1,0-4-235,0 0 1,-5-8-132,0-2 1,1-1 363,4-8 0,6 0 0,2-5 0</inkml:trace>
  <inkml:trace contextRef="#ctx0" brushRef="#br0">25905 1024 8152,'8'-10'663,"6"1"1,7 2-593,7-7 0,1 1-173,-1-10 93,7-1 1,0-3 76,3 4 1,1-4-72,-6 3 0,-1 3-675,-8 2 1,-4 4 130,-6 0 547,-6 8 0,-8-6 0,-8 5 0</inkml:trace>
  <inkml:trace contextRef="#ctx0" brushRef="#br0">26090 782 7837,'14'0'-13,"0"0"0,-4 6 251,-1 4 0,-1 10 190,2 9 1,1 5-124,-6 9 1,-1 6-18,-4 3 0,0-1 46,0 1 1,-1-5-125,-4 5 1,3-6-172,-2 2 1,2 1 52,2-2 0,-1 3-510,-4-7 0,3 1 75,-3-10 0,4-8-172,1-7 0,0-8 269,0-1 0,0-9-55,0-1 0,0-12-255,0-12 1,0-9 166,0-5 1,0-5 388,0-4 0,-2-4 0,-2-5-306,2-8 1,-11 0 0,5-7 0</inkml:trace>
  <inkml:trace contextRef="#ctx0" brushRef="#br0">26133 825 7837,'0'28'147,"0"0"0,0 1 36,0-1 0,-5 2 0,0 3 0,-6-3 16,2 4 0,-4 0-101,-1 0 0,0-1-197,-1-5 0,1 1 99,0-1 0,1-6-648,4-3 412,-4-3-227,12-8 1,-4-8 178,10-10 0,4-9 41,10-4 1,-2 1 79,7-2 1,-2 2 160,2-2 0,3-1 71,-4 6 0,6 0-113,4 5 1,-5-1 112,1 1 0,-7 6-35,-8 4-38,0 2 0,-7 2-2,-7 0 1,-8 6-85,-11 4 1,-3 4 22,-7 5 0,-1-2 67,-3 7 0,3-5-91,-3 5 0,5-1 91,4 6 0,-8-1 149,4 1 0,1-1-67,3 1 1,7-1 345,-2 0 1,8-5-154,1-5 0,7-6 45,-1-3 1,15-6-35,8 2 0,6-11 31,3-9 1,5 0-250,1-9 1,0 2-367,0-2 0,2-3-460,7 4 1,-1-3 757,1 3 0,-7-4 0,-1 5 0</inkml:trace>
  <inkml:trace contextRef="#ctx0" brushRef="#br0">26701 725 8325,'0'14'247,"0"0"1,0 5-170,0 0 0,5 5-151,0-5 1,0 0-318,-5-5 1,4 0 185,1 1 0,5-6-622,-6 1 344,1-7 482,-5 3 0,6-12 0,2-2 0</inkml:trace>
  <inkml:trace contextRef="#ctx0" brushRef="#br0">26801 668 7938,'8'21'-487,"-2"-4"341,-6 7 0,2 1 862,2 8 1,-2 2-248,3 3 0,-4 1-207,-1-5 0,-1 5-308,-4-1 0,-3-3 69,-6-2 1,-2 2-114,-3-2 1,3 0 79,-3-5 1,-1 1-80,1-1 0,-2-4 55,2 0 0,8-12-791,-3 3 463,3-11 1,2 1-56,-1-10 1,7-4 153,-2-10 0,12 1 66,7-5 0,0 5 102,5-1 1,-2 5-46,2 5 0,-1-2 280,5 6 0,1 0 43,4 5 1,-4 2 80,0 2 1,-4 4-37,-1 7 0,0 0 127,-9 4 1,-4-1 2,-1 5 1,-4-4-74,-1 5 0,-6-2-10,-3 2 1,-10 1-45,-5-6 1,2 5-119,-2-5 0,7-2 3,-2-7 0,-2 1-183,2-7 1,0 1 53,5-5 1,2-1-156,2-4 1,4-9 95,6-10 1,0-3-121,0-1 1,8 4-481,6 0 0,2 1 283,7-6 0,-4 7-644,5 3 1033,0 3 0,10-4 0,3-2 0</inkml:trace>
  <inkml:trace contextRef="#ctx0" brushRef="#br0">27227 583 7806,'0'16'306,"0"3"1,-4-2 71,-1 7 0,-5-5-359,6 4 0,-1-4 11,5 5 0,-2-7-202,-2 2 0,2-3-55,-3-2 0,4-4-404,1-1 404,0-6-218,0 4 261,0-7 1,0-7-166,0-2 0,1-4 240,4-1 1,-2 0 108,7 0 0,-1 1 6,5 4 1,1-4 45,-1 3 1,0-1 104,0 2 0,1-2-6,-1 6 257,0 0 264,0 5-147,0 0-214,-6 7 1,-1 1-137,-7 6 1,-2-2-203,-3-2 0,4 3 75,-4-4 0,-1-1-46,1 1 1,-1-5-35,1 0 0,3-1-216,-2 2 0,4-3-105,4 3 0,-1-4-83,7-1 368,-1 0 0,6 0-22,-1 0 1,-5 0 227,1 0 1,-5 0-95,4 0 1,-4 0-39,4 0-129,-6 0-62,4 0 1,-9 2 70,-3 2 0,-3 3 114,-6 2 0,0 10 0,0-3 0</inkml:trace>
  <inkml:trace contextRef="#ctx0" brushRef="#br0">27199 995 7938,'-8'8'306,"2"-2"0,7-6-228,4 0 0,5-1 90,9-4 1,-2-3-118,7-6 1,-1 0-83,6-1 1,-2 1-253,-4 0 0,3 0 155,-7 0 1,-1 4-85,-3 1 0,-6 6-127,1-2 210,-7 10 0,-5 7 277,-12 7 0,-2 8-126,-7 1 1,-1 1 115,-5 4 1,6-1 31,-1 1 0,5-3 110,-5 3 0,5 2-63,-4-2 1,5-5-47,-1-4 0,8-8-303,2-2 272,6 0-209,-4-12 0,14 3 70,2-10 1,9-3-203,0-6 0,3-1 30,-2 1 1,-2 0-19,7 0 0,-5 0 32,5-1 0,-1 1 50,6 0 1,-2 4 82,-4 1 1,4 6 62,-3-2 1,1 4 91,-1 1 0,-2 0-54,-3 0 0,-8 1 202,3 4 0,-4 3-66,-1 6 1,-2 2 27,-7 3 1,-2-2-137,-3 7 1,-3-1-154,-6 6 0,-2-1-173,-3 1 0,-1-1 94,-4 1 0,-1-7-31,6-3 0,0-5-152,5-5-36,-1-2 1,1-14-49,0-2 0,6-10-37,3-5 0,-1-3 431,1-1 0,1-7 0,-3-7 0,-1-9 0</inkml:trace>
  <inkml:trace contextRef="#ctx0" brushRef="#br0">27370 1066 7930,'7'7'0,"0"2"77,-7 10 0,0 3 165,0 7 0,0 4-9,0 0 1,0 2-28,0-2 0,0-3-44,0 3 0,0 2-89,0-2 0,-2 0-419,-3-4 0,4-1 243,-4 0 0,-1-6-519,1-3 0,-1-7 166,1-3 456,3-6 0,-10 3 0,4-6 0</inkml:trace>
  <inkml:trace contextRef="#ctx0" brushRef="#br0">27270 1407 7911,'0'-22'340,"-6"8"0,4 9 16,-3 10 0,-1 3-166,1 6 1,-6 7-96,2 2 0,-2 4-452,1 2 0,-2-2 235,2-4 1,-1 3 121,2-7 0,2-1 0,7-3 0</inkml:trace>
  <inkml:trace contextRef="#ctx0" brushRef="#br0">27796 1137 8581,'14'0'1219,"1"0"0,-1 0-1564,0 0 1,5-6 73,0-3 1,0 1-325,-5-2-32,0 7-560,-6-3 192,-1 6 995,-14 6 0,-7 8 0,-8 8 0</inkml:trace>
  <inkml:trace contextRef="#ctx0" brushRef="#br0">27654 1336 7788,'-13'15'253,"4"-1"139,-4-6 1,13 0 146,0-4 0,8-2-172,11 3 1,3-5-328,7-5 0,4 2 92,0-7 0,6 1-163,-1-5 1,-1-1-273,1 1 1,-5 5-876,5-1 1178,-7 1 0,10-6 0,-4 1 0</inkml:trace>
  <inkml:trace contextRef="#ctx0" brushRef="#br0">28379 654 7771,'-8'0'1188,"2"2"-355,6 2-568,0 4 1,6 6-203,4 1 1,7-6-176,2 1 0,6-7-93,-1 1 1,0-7 191,4-1 1,-7-7-720,7 1 1,-3-3 279,4-1 1,-7 0-23,-3 0 0,-5 4-56,-4 1 530,2 6 0,-17-4 0,1 7 0,-14 2 0,-5 3 0,-4 7 0,-2 7 0,-1 2 0,-3-2 0,-2 3 257,-3 6 1,-1-4-67,6 0 1,1-5 188,9 4 0,2-7-47,7-2 1,6 1 30,3-6 1,5-3-100,5-1 1,9-3-59,10-2 1,3-2-200,1-3 1,7-4 36,3-10 1,-2 3-249,2-3 1,-6-1-50,1 1 0,-3 0-201,-2 4 1,-6 3-325,-3 2 255,-3-2 1,-10 5 521,-6-2 0,-12-4 0,-10 5 0</inkml:trace>
  <inkml:trace contextRef="#ctx0" brushRef="#br0">28507 569 7779,'9'1'12,"1"4"1,-5 8 144,4 6 1,-6 6 141,2-1 1,-3 9-83,-2 5 1,0 3-14,0 1 1,0-4 12,0 0 0,-5-6 0,0 1 1,-1 0-14,1-4 1,4 1 12,-4-12 0,-2 6-665,3-5 0,-3-5 448,3-4 0,2-7 0,-4 3 0</inkml:trace>
  <inkml:trace contextRef="#ctx0" brushRef="#br0">28450 924 7779,'-12'14'-219,"2"0"0,-3-4 201,4-1 1,3 1 179,1 4 333,-3 0-498,6-6 1,2-1-190,10-7 0,4 0 75,5 0 1,-2-7 107,7-2 0,-5-2-135,5 1 0,-5-1 106,4 6 1,-4 1-29,5 4 0,-7 0 41,2 0 1,-9 1 20,-5 4 0,-4 3 111,-1 6 0,-6 0 187,-4 1 1,-4 0-15,-5 4 1,-1-1-79,-4 5 0,-3-5-61,3 1 1,-1 1-21,1-1 1,-2 0 28,2-5 0,5 1-18,5-1 1,1-5-133,8 1 0,1-5-94,4 4 1,3-6-164,6 2 0,2-4 76,13-1 0,-5-6 131,5-3 0,-1-6-152,6-3 0,-2 2 94,-4-3 1,4 3 52,-3 2 1,1 1 37,-1 4 0,1-2 124,-6 6 0,-5 0-12,-4 5 1,-7 2 222,2 2 1,-7 6 265,-7 9 0,-2-2-219,-13 7 1,0 0 41,-4 4 1,4 0-75,0 1 0,1-1-154,-6 1 0,1-1-163,-1 1 0,3-3-307,2-2 1,-3 1-117,3-6 0,4-4-504,1-6 1,8-6-828,1 2 1738,7-10 0,-3-9 0,6-8 0</inkml:trace>
  <inkml:trace contextRef="#ctx0" brushRef="#br0">28621 1308 7779,'42'0'0,"-5"0"0,-4 0 0,2 0 0,-2 0 0,0 0 0,-5 0 0,-1 0 0,-3 0 0,-3 0 1003,-7 0-1275,-6 0-907,-2 0 1179,-6 0 0,-6-6 0,-2-2 0</inkml:trace>
  <inkml:trace contextRef="#ctx0" brushRef="#br0">29047 668 7779,'22'8'0,"-1"5"202,-7-4 0,2 4 342,3 1 1,-2 5-125,7 0 1,-5 6 20,5-1 1,-2 4 87,1 6 1,3-3-145,-7 7 0,-7-2-271,-7 2 0,-5 3 56,-5-3 0,-4 3-570,-10 2 1,-8 0 238,-6-1 161,0 1 0,-2 6 0,-1 1 0</inkml:trace>
  <inkml:trace contextRef="#ctx0" brushRef="#br0">24085 2317 7904,'-12'-14'0,"2"0"0,4 4 200,6 1 1,0 4 371,0-4 1,1 6-267,4-2 0,5 3-110,9 2 1,3 2 437,6 3-471,1 2 0,1 8 102,3-1 1,-2 2 13,7 3 1,-5-2-130,5 7 1,-1-2 66,1 1 0,1 4-431,-6-3 1,-4 3 186,-6 1 0,-5-1-747,1-3 0,-8 3 138,-2-4 0,-6-2-1009,2-2 1072,-3-3 1,-9-8 572,-2-4 0,-4-2 0,-1-2 0</inkml:trace>
  <inkml:trace contextRef="#ctx0" brushRef="#br0">24526 2104 7904,'-6'14'0,"-2"2"-166,-6 3 1,-7 3 9,-3 7 1,-2 4 880,-3 0 1,2 6-344,4-1 0,-3 2-291,7-2 0,0 1-36,5-6 1,6 1-93,3-6 0,4-4-1211,1-1 1248,0-5 0,6 2 0,2-6 0</inkml:trace>
  <inkml:trace contextRef="#ctx0" brushRef="#br0">24839 2531 8235,'0'14'627,"0"0"1,0 0-607,0 0-21,0-6 0,0 5 0,0-5 0</inkml:trace>
  <inkml:trace contextRef="#ctx0" brushRef="#br0">25351 2232 7874,'-10'9'-1177,"1"1"1728,6-1-253,-10 12 1,10-5 7,-7 3 0,7-8 121,-2-2-415,4 1 1,2-2 98,4-4 0,3-2-132,6-2 1,0-2-102,1-2 0,4-6-101,0-9 1,1 2 30,-1-7 1,-3 0 45,3-4 0,-2 0-170,2-1 0,-3 1 45,3-1 1,-3 6 274,-2-1 1,-1 6-173,-4 0 715,4 2-66,-12 8-166,6 2 1,-7 12-60,0 3 1,-5 10-24,0 5 1,-1 3 39,1 1 1,3 5-56,-2 1 0,1 5-46,-2-1 1,3 8-82,-2 1 1,2 2-121,2-1 0,-2-3 81,-2 7 0,2-6-143,-3 2 1,4-1 19,1-4 0,-2 1 117,-3-11 1,2 0-66,-6-4 1,4-2 19,-4-4 1,4-7 265,-5-6-272,1-1 0,-5-1 20,-1-3 0,1-4 2,0-1 0,0-1 5,0-4 0,-2-1-105,-3-4 1,3-3-231,-3 4 0,3-4-284,2-1 1,5-2 232,-1-3 0,7-3-902,-2-6 1266,4 6 0,7-11 0,2 3 0</inkml:trace>
  <inkml:trace contextRef="#ctx0" brushRef="#br0">25649 2388 7874,'24'0'0,"0"0"0,-1-4 59,6-1 0,-1 0 124,1 5 0,-7-5-662,-3 1 317,3-1 0,-6 5-797,3 0 643,-10 0 0,-4 2 316,-10 2 0,-9 4 0,-8 6 0</inkml:trace>
  <inkml:trace contextRef="#ctx0" brushRef="#br0">25607 2587 7874,'-7'15'352,"6"-7"264,-6 4 1,14-10-162,2 2 0,5-2-182,5-2 0,5-2-456,9-2 183,4-4 0,5-6 0,1-1 0</inkml:trace>
  <inkml:trace contextRef="#ctx0" brushRef="#br0">26261 2132 7850,'1'-7'93,"4"2"0,3 3 95,6 2 0,2-1 259,3-4-235,3 3 1,6-4-145,1 6 0,-1 0-160,1 0 1,-2-5-1012,-4 1 599,4-1 504,-11 5 0,4 0 0,-5 0 0</inkml:trace>
  <inkml:trace contextRef="#ctx0" brushRef="#br0">26303 2218 7850,'5'9'42,"0"1"1,-1-1 92,-4 5 1,0 7 176,0 3 1,0 4 288,0 5 1,-6-3-283,-3 3 0,1 2-108,-2-2 1,2 7-80,-1-2 1,-2-2 92,6 2 0,0-5-139,5 5 1,2-8-7,3-1 1,4-6-217,10-4 0,3-8 82,7 3 1,1-9-73,3 0 1,-2-3-72,7-2 0,0 0 78,5 0 1,-8 0-770,-7 0 1,-1 0 887,-8 0 0,6-7 0,-3-1 0</inkml:trace>
  <inkml:trace contextRef="#ctx0" brushRef="#br0">10308 15283 8299,'21'0'0,"1"0"0</inkml:trace>
  <inkml:trace contextRef="#ctx0" brushRef="#br0">11389 15098 7866,'14'0'0</inkml:trace>
  <inkml:trace contextRef="#ctx0" brushRef="#br0">26957 2346 7960,'-9'-5'0,"-1"0"84,7-6 37,-9 10 0,8-7 400,-5 3-116,6 3-74,-4-4 67,1 6-379,5 0 1,-11 8 38,8 6 0,-7 2-43,1 8 1,-2 1 74,-3 8 1,3-1-21,2 6 0,-1-5-48,6 5 0,1-2 74,4 2 1,0-5-120,0-9 0,1-4 113,4-5 0,9-8-44,10-2 1,4-16-23,6-8 1,0-8-108,4-6 0,3-3 9,-3-7 1,-3 5-215,-2 0 1,-4 2 157,-6-2 0,-4 2 87,-9 3 0,-4 7 39,-6-2 1,0 9-69,0 0 1,-8 5-121,-6 4 1,-7 4 72,-7 6 1,-1 6-104,1 4 0,0 4 60,-1 5 0,9-3-156,5 3 0,3 1-68,7-1 0,0 0 386,5-5 0,7 7 0,0 1 0</inkml:trace>
  <inkml:trace contextRef="#ctx0" brushRef="#br0">27284 2531 7960,'15'0'44,"-1"0"233,0 0 0,-5 4 470,1 1 1,-7 1-403,2-1 1,-4 3-252,-1 6 1,0 5-299,0 0 0,-1 6 156,-4-1 0,3-3-1710,-2-2 1758,2 3 0,2-7 0,0 6 0</inkml:trace>
  <inkml:trace contextRef="#ctx0" brushRef="#br0">27867 2005 7983,'0'-8'644,"0"3"-117,0 10 0,0 4-215,0 10 1,0 3 70,0 7 0,-1 1-16,-4 3 1,3 3-143,-2 7 0,0-1 143,0 1 1,2 0-130,-3-1 0,4 7-121,1 3 1,0-3 44,0-1 0,0-9-46,0-1 0,0-8-208,0-1 0,0-2 93,0-9 0,0-3-1242,0-6 631,0-6-658,0 4 0,0-9 29,0-3 1238,0-3 0,6-12 0,2-2 0</inkml:trace>
  <inkml:trace contextRef="#ctx0" brushRef="#br0">28152 2531 8050,'7'0'0,"0"1"0,-7 4 0,0-2 523,0 6 1,0 3 755,0 6 1,-8 0-961,-6 6 0,-2-1-435,-8 6 0,5-1-678,-4 1 0,7-7 794,2-3 0,-7 3 0,5 0 0</inkml:trace>
  <inkml:trace contextRef="#ctx0" brushRef="#br0">28649 2232 7952,'-14'16'598,"0"3"0,0 3-282,-1 6 0,1 1 114,0-1 1,4 1-137,1-1 1,6-1-24,-2-3 0,3 1-405,2-6 106,0 0 0,7-7 45,2-2 0,4-4-128,1-6 1,7-1 20,2-4 1,-1-3 89,2-6 0,-5-2-131,5-3 0,-7-2 7,2-2 0,-3-4 5,-2 3 0,-4-1 108,-1 1 1,-6-3 5,2 4 1,-10-3-3,-4 3 0,-5-3-2,-5 7 0,-4-3 28,-5 8 0,-2 3-26,-3 11 0,4 2-106,1 2 1,1 6 104,8 9 1,2-2-598,7 7 0,-1-2 35,7 2 570,-1 3 0,17-12 0,4 6 0</inkml:trace>
  <inkml:trace contextRef="#ctx0" brushRef="#br0">29033 2459 9491,'-5'10'907,"1"-1"1,-6 1-745,5 4 0,-4 0-146,4 1 1,-4-1-107,4 0 0,-5 0-845,6 0 934,-1 1 0,-1-1 0,-2 0 0</inkml:trace>
  <inkml:trace contextRef="#ctx0" brushRef="#br0">29531 2218 7875,'-15'0'728,"1"1"-379,0 4 1,5 3 120,-1 6 1,1 0-111,-6 1 0,1 4-187,0 0 1,4 4 2,1-4 0,6 0-55,-2-5-31,4 7 0,7-5-217,3 3 1,6-10-369,3-4 0,3-4 239,3-1 1,3-6-20,-4-3 1,3-6 45,-3-4 0,3 2 114,-8-7 0,0 5 185,-9-4 0,2-1 352,-6-4 1,0 4-177,-5 0 0,0 5 173,0-4 0,-6 5-395,-4-1 0,-7 3 106,-2 2 0,-7 6-203,3 4 0,1 2 80,-2 2 1,7 6-628,-2 4 0,8-2-869,1 1 1489,7 1 0,3 4 0,8 0 0</inkml:trace>
  <inkml:trace contextRef="#ctx0" brushRef="#br0">29744 1905 7875,'9'-2'0,"1"-2"0,-1 2 702,6-3 0,0 2-304,4-2 0,-1 4-196,5-4 0,-4 4-107,5 1 1,-2 0-182,2 0 0,1 0 44,-6 0 1,0 4 196,-5 1-285,1 6 1,-3-3 67,-2 6 0,-2-4-38,-4-1 1,-2 5 49,3 5 0,-5 5 97,-5-5 1,3 11 53,-2-2 1,-4 9 160,-2-4 0,2 6-92,-1-1 1,4 2 92,-4-2 1,5 3-140,0-3 0,2-4 29,2 0 1,0-4-200,0-2 1,0-4 107,0-1 1,0-5 42,0 1 1,-1-3-75,-4-2 1,-9 0-131,-10 0 1,-9-1-32,-5-4 1,-3 4-266,-2-4 1,-6 4 394,-3 1 0,-22 7 0,33-10 0,1 0 0</inkml:trace>
  <inkml:trace contextRef="#ctx0" brushRef="#br0">22450 2587 8235,'-9'0'1010,"-1"0"-766,7 0 413,-3 0-180,18 0 1,0 5-234,11 0 1,2 4-24,9-4 1,4 0-73,9-5 0,10 0-190,9 0 0,2-6-2374,-2-4 2136,-2-3 0,-19-1-407,-2 0 1,-7 0-46,-2 0 731,-1 6 0,-24-11 0,4 3 0</inkml:trace>
  <inkml:trace contextRef="#ctx0" brushRef="#br0">23047 2431 8235,'21'-6'-676,"-5"4"473,3-3 0,3 4 602,2 1 1,2 0-58,3 0 0,1 0-138,3 0 0,-3 0 115,3 0 1,2 5-132,-2-1 0,-6 6 92,-8-6 0,-3 8-80,-2-3 0,-9 10-216,-10 5 0,-14 10 157,-24 9 1,-10 6-161,16-21 0,-2 1 0,-3 3 0,0 1-337,-2 2 0,-2 1 0,-5 2 0,-1 1 0,2 4 0,-1-1 0</inkml:trace>
  <inkml:trace contextRef="#ctx0" brushRef="#br0">30967 2232 8206,'0'-22'-113,"0"3"163,-7 3 1,6 7 276,-4-1-150,-3 7 1,5-3-104,-6 6 1,4 0 132,-5 0 1,7 1-115,-2 4 1,-1 3 20,1 6 0,1 0-142,4 1 1,0 5 83,0 4 0,0-2-140,0 2 1,0-1 120,0 6 0,1-1-161,4 1 1,1-1 74,4 0 0,2-5 86,-2-4 1,2-10-184,3-4 1,0-5 92,4-5 1,-1-4-10,6-10 1,-6-5 41,6-9 1,-5-4-12,5-5 0,-12 4-63,3 0 0,-11 2-139,1-2 0,-11 3 221,-8 6 1,-5 9-43,-5 6 0,-3 1 1,3 8 1,2 1-60,-1 4-244,5 6-44,-2 2-271,12 6 428,1 0 243,14-6 0,7-8 0,8-8 0</inkml:trace>
  <inkml:trace contextRef="#ctx0" brushRef="#br0">31237 1933 8243,'6'8'0,"-4"5"-127,2-4 1,-2 4 105,-2 1 1,0 5 285,0 0 0,0 6-67,0-1 1,0 3-68,0 1 0,0 6-35,0-1 1,0 0 11,0-5 1,-5-1-50,1-3 0,-6 3-9,5-3 1,-1-4-169,1-1 175,4-3-227,-6-2 1,7-8-21,0-6 0,0-11-134,0-8 0,5-12 119,0-2 0,11-7-85,-2-3 0,5-4 129,0 0 0,-3-1-127,3 6 1,-4 7 358,0 6 0,-1 7-96,0 8 1,-5 6 343,1 3 0,-2 7-13,1 8 0,-2 5 116,-7 14 0,0 4-127,0 0 0,0 7-87,0-3 1,0-2 7,0-2 0,0 1 34,0-6 1,0 2-610,0-11 0,0 5 83,0-5-355,0 0 1,-2-7-439,-3-2 1069,4-4 0,-6-6 0,7 0 0</inkml:trace>
  <inkml:trace contextRef="#ctx0" brushRef="#br0">31550 2232 8243,'8'0'-357,"4"0"154,-2 0 0,-2 0-39,1 0 393,0-6 0,6 3-102,-1-7 0,-5 1-29,1-6 0,-7 6-47,2-1 0,1 1-2,-1-5 1,0-5-52,-5 0 1,0 0-13,0 5 1,0-1 64,0 1 0,0 0-82,0 0 226,-7 0 0,-1 1-93,-6 3 0,5 4 200,-1 6 1,5 0-65,-4 0 1,4 6 27,-4 4 0,4 7 36,-4 2 0,1 11 98,-2-1 0,-1 4-128,6 0 0,-4-3-8,4 3 0,-4-3-121,4-1 1,0-3 80,5-2 1,2-3-135,2-7 0,0-1-44,5-4 1,1-3-189,4-6 0,5 0 32,0 0 1,4 0-162,-4 0 1,8-1-44,2-4 1,-1-1-119,5-4 1,2-2-117,-2 2 0,0-3 626,-4-1 0,-1 0 0,1 0 0</inkml:trace>
  <inkml:trace contextRef="#ctx0" brushRef="#br0">31948 2189 8243,'-15'7'0,"1"-4"0,0 6 0,1-4-56,4 4 1,1-5 224,3 0 85,4-2 0,1-2-338,9 0 1,9 0 129,1 0 0,6-6-255,-1-4 1,2-2 147,3-3 0,-1 6-919,1-1 980,-7 1 0,5-5 0,-5-1 0</inkml:trace>
  <inkml:trace contextRef="#ctx0" brushRef="#br0">32374 1706 7855,'-14'8'14,"0"6"1,4 7 97,1 7 1,-1 7 129,-4 3 1,2 4-93,2 6 1,-3 1 117,4 3 0,3 2 42,1-7 1,3-1-104,2-8 0,0-4-263,0-5 1,2-2 35,3-4 0,-4-2-237,4-7 233,3-6 0,-5-2-318,6-6 255,-5 0 1,7-6-228,-7-3 1,3-9-136,-3-1 1,3-11 118,2 2 1,5-5 91,1-1 0,-1 4 165,5-3 1,-3 8 303,-2 1-334,0 7 250,0 3 1,-1 9 16,-4 10 0,-2 7 282,-7 7 0,0 7-9,0-3 0,0 4-143,0 2 1,-5-6-261,0 1 1,1-7-22,4 2-550,0-3 404,0-2 0,1-4-181,4-1 0,-2-6 314,7 2 0,-1-3 0,5-2 0</inkml:trace>
  <inkml:trace contextRef="#ctx0" brushRef="#br0">32659 2076 8382,'0'14'0,"-2"0"-178,-3 0 1,-1 0 174,-4 1 0,-1 5 236,7 4 1,-3-2-42,3 2 1,2-7 259,-3 2 0,4-3-299,1-2 1,6-6-152,4-3 1,-1-4-112,5-1 0,-3-1 75,8-4 1,-5 0-153,-4-9 0,3 6 2,-4-11 1,-1 7 29,1-7 52,-5 3 1,2 2 27,-6-1 0,-2 3-38,-2 2 0,-4-1 43,-7 6 0,-3 1 62,-1 4 0,-5 1-41,5 4 1,-5-2 26,5 7 1,0-7-53,5 2-292,0 2 98,6-5 1,2 3-484,6-10 750,6-3 0,8-12 0,8-3 0</inkml:trace>
  <inkml:trace contextRef="#ctx0" brushRef="#br0">32730 2005 8382,'14'6'-744,"0"-5"953,0 4 1,1-3 388,-1-2 1,5 0-348,0 0 1,11-5-87,-2 0 0,5-6-238,0 2 0,-1-4-141,6-1 1,-11 6-811,1 3 126,-9 4 898,2 1 0,-20 6 0,-2 2 0</inkml:trace>
  <inkml:trace contextRef="#ctx0" brushRef="#br0">32886 1933 8382,'0'-19'-151,"0"1"0,5-1-487,0 4 1120,-1 1-276,3 6 1,-6 3 315,4 10 1,-3 9-105,-2 10 0,0 9 17,0 5 1,0 10-261,0 4 1,0 1-185,0 0 0,-5 0-39,0-5 0,2-6 137,8-4 1,4-6-839,10 1 0,-2-9 381,7-5 0,1-10 368,9-4 0,2-4 0,7-1 0</inkml:trace>
  <inkml:trace contextRef="#ctx0" brushRef="#br0">23303 3782 8208,'0'-8'-454,"0"20"1,0 7 1552,0 19 1,-1 2-539,-4 7 1,-1-1-101,-4 6 0,-2-6-54,2 1 1,-4-3-189,-5-1 1,3 0-55,-3-1 0,-1 1 89,1 0 0,0-1-310,4 1 0,6-7-15,0-3 1,1-4-241,-2-5-177,-2-4 209,10-6 126,-11-6 75,12-1 16,-6-7 1,14 0 33,2 0 0,4 0 32,1 0 0,7 0-78,2 0 1,4 0-126,2 0 1,5-2-68,4-3 0,-1 4 127,0-4 0,-3-1-135,4 1 0,-10-5 89,5 6 0,-6-7-597,6 1 0,-8-7 782,-1-2 0,-6-6 0,2 2 0</inkml:trace>
  <inkml:trace contextRef="#ctx0" brushRef="#br0">23815 4066 8669,'13'8'0,"1"-2"307,10-6 0,9 5 485,0 0 1,5-1-640,0-4 1,1 0-644,-5 0 1,-1-4-479,-5-1 1,-6 0 155,-3 5 812,-3 0 0,-8 0 0,-2 0 0</inkml:trace>
  <inkml:trace contextRef="#ctx0" brushRef="#br0">23758 4393 8065,'15'0'510,"5"0"-186,4 0 1,9-6 164,5-4 1,9-3-597,5-1 1,2 0 24,-2 0 0,-3 1-1309,-6 4 1297,-7 2 1,-1 1 0,-7-2-1</inkml:trace>
  <inkml:trace contextRef="#ctx0" brushRef="#br0">24682 4194 7943,'-9'0'-307,"-1"0"840,7 0 825,-3 0-967,6 0 1,13 0-135,6 0 1,7 0-42,8 0-122,-4-6 1,9 2-183,-6-5 1,7 6-830,-2-2 917,-4 3 0,8-4 0,-6-2 0</inkml:trace>
  <inkml:trace contextRef="#ctx0" brushRef="#br0">25422 3853 7935,'0'9'656,"0"1"0,1-6-358,4 6 1,3-5-37,6 4 0,7-6-228,2 2 24,4-3-189,8-9 1,1-1-156,7-6 1,-2 0-14,-3 0 0,-3 1-297,-7 4 0,-6 1-140,-3 3 736,-9 3 0,-10 2 0,-8 8 0</inkml:trace>
  <inkml:trace contextRef="#ctx0" brushRef="#br0">25450 3966 7935,'2'13'0,"3"-4"0,2 4 249,8-3-177,-1-4-100,0 7 1,2-7-120,3 3 0,-3 2 90,3-6 1,-4 5 17,0-6 0,-1 6 19,0-5 1,0 1 30,0-1-154,-6-4 131,-1 12 0,-10-5-8,-7 6 1,-1 0 27,-13 0 1,1 2 7,-6 3 1,-1-1 19,-3 5 0,3-4 97,-3 5 0,3 0-28,1 4 1,2-4 179,4-1 1,-1-5 143,10 1-87,-4-3-288,17-2 0,-5-5-102,6 1 182,6-7-116,8 3 1,10-6-101,9 0 1,-3 0 133,3 0 0,4-1-124,0-4 1,6 3-236,4-2 169,-2-4 14,4 6 0,-11-9-40,0 6 0,-12 1-20,3 4 1,-10-2-397,0-3 127,-10 4 95,-2-6 1,-19 9 357,-2 3 0,-16 3 0,0 6 0</inkml:trace>
  <inkml:trace contextRef="#ctx0" brushRef="#br0">25351 4606 7830,'-8'14'0,"-5"1"-147,4-1 0,1 0-255,-2 0 1,1 2 561,-5 3 1,1-3-7,3 3 0,-1-3-350,7-2 130,-7 0-16,9-6 27,-4-2 23,12-6 0,2-6 3,6-4 1,0 2-5,1-1 0,-6 6 232,1-2-220,-1 4-26,5 1 184,-6 0 0,3 6-40,-6 3 1,0 4 40,-5 1 0,0 7 38,0 2 0,0-1 204,0 2 1,-5 0-102,0 4 0,-1-4 68,1 0 0,4-2-240,-4 2 91,3-4-53,2-6 1,0-4-221,0-1 25,0-6 173,0 4-234,0-20 0,2 4-232,3-10 0,1-2-52,3 2 0,4-5-299,-4 5 0,-1 1 694,2 3 0,-1-5 0,6-2 0</inkml:trace>
  <inkml:trace contextRef="#ctx0" brushRef="#br0">25464 4834 7830,'8'0'0,"5"0"308,-4 0-98,4 0-94,1-7 1,1 6-74,-1-4 0,0-1-154,0 1-581,0 0 232,-6 5 117,-1 0 0,-9 0 93,-3 0 0,-3 5 155,-6 0 1,0 6 30,0-2 64,0 4 0,-1 1 0,6-5 51,-1 1 1,2-1 78,-1 6 1,3-6 777,6 1-581,0-7 0,1 3 30,4-6 1,3 0-77,6 0-53,0 0-277,7 0 1,-4-6-160,7-4 1,0-1-53,4 2 0,-4-4-813,-1 4 1073,-5 2 0,2-5 0,-5 4 0</inkml:trace>
  <inkml:trace contextRef="#ctx0" brushRef="#br0">25806 4734 7830,'8'0'0,"4"0"0,-10 8 41,2 6 1,-2 2 214,-2 8 0,-5-1 240,1 6 0,-6-6-528,5 1 0,-4-6-966,4 1 862,0 3 136,-1-7 0,5 6 0,-6-7 0</inkml:trace>
  <inkml:trace contextRef="#ctx0" brushRef="#br0">25365 3469 7994,'-8'-16'-135,"3"-3"1,4 8 134,1-3 145,0 3-43,0-3 1,1 6 257,4 3-23,-3 3-262,10 2 1,-10 7 221,3 2-165,2 10-69,-5-3 0,4 15 27,-6-2 1,0 2-40,0-2 1,0-2-6,0-4 1,0-2 18,0-7-328,0 0-35,0-6 187,0-1 47,0-7 1,0-7 41,0-2 1,7-10-251,2-5 0,-1-3-243,2-1 1,-1-1 193,5 1 0,-1 1-69,-4 3 1,4-1 363,-4 6 0,-1 2-22,2 7 1,-5-1 618,4 7-291,-6-1-58,10 11 1,-12 7 167,4 6 0,-3 6-203,-2-1 0,0 1 49,0-1 1,0 3 14,0-4 1,-2-2-62,-3-2 1,4-3 54,-4-2-294,4 0-251,1-6 154,0-2 40,0-6 1,1-8-87,4-6 1,3 0-14,6-5 0,5-2-141,0 2 0,5 0 119,-5 5 0,4 2 116,-4 2 0,5 4 85,-5 6 1,0 0 245,-5 0 1,0 6 489,0 4-408,-6 9-162,-1-4 0,-7 12 224,0-3-105,0-4-259,0 7 1,0-11-268,0 3 1,0 2 266,0-2 0,6-1 0,2-3 0</inkml:trace>
  <inkml:trace contextRef="#ctx0" brushRef="#br0">26232 3739 8026,'8'0'780,"5"0"-510,-5 0 1,6 1-153,0 4 1,-4 3-212,-1 6 1,-4-1-92,4-4 1,-6 4 153,2-3 1,-3 2 11,-2 2 0,0 1 48,0-1 0,-2 2-66,-3 3 0,-3-2 54,-6 7 1,0-5-7,0 4 0,0-4 62,-1 5 1,3-7 3,2 2 1,4-3-104,6-2 12,0-6 0,6-1-128,4-7 0,9-2 106,4-3 0,4-9-135,2-10 1,1 2 34,3-1 1,-3-1-202,3-5 1,-4 1 182,-6 0 0,2 5 55,-6 4 0,-4 4 228,-6 0-220,-6 8 138,4 0 1,-7 9 67,0 3 0,-2 4 167,-3 10 0,2 3-27,-6 7 1,1 5 145,-2 4 1,-1 5-78,6 4 0,-4-1-124,4 6 0,-4-4-257,4 4 0,-1-7 135,1 3 1,3-9-81,-2-1 0,-3-6 88,3 1 0,-3-9-2,3-5 1,-3-4 33,-2 0 0,-4-7 171,4-4 0,-4 3-189,-1-3 1,-2 1-1,-3-5 0,2-1-258,-7-4 0,5 2 103,-5-7 1,7 1 155,-2-6 0,3 1-360,2 0 0,4-2-468,1-3 1,6-3 226,-2-6 1,11 4-953,9 0 1451,-1 1 0,13-12 0,-5-1 0</inkml:trace>
  <inkml:trace contextRef="#ctx0" brushRef="#br0">26701 4037 7968,'0'15'306,"0"-1"1,0-5-131,0 1 1,-1-1-14,-4 6 0,2-3-62,-7-2 0,3 2-319,-3-2 98,-3 2-161,5 3 1,1-6-182,2 1 269,3-7-157,2 3 0,0-4 83,0 2 1,2-2 137,3 3 0,-2 1 140,6-1 0,-6 6 234,2-2 1,1 4-35,-1 1 1,0 2-83,-5 3 1,0 1 325,0 4 1,0 5-158,0-1 1,-5 0 185,0 6 1,-6-4-76,2-2 0,-2-1-172,1-3 0,-1 1-71,7-6 1,-1-5-83,5-4-138,0-7 267,0 3-594,6-25 0,4 2-122,9-17 1,-2 0-348,7 1 0,-7-5 296,2 4 1,2 1 553,-3 5 0,8-7 0,-4-1 0</inkml:trace>
  <inkml:trace contextRef="#ctx0" brushRef="#br0">27114 3668 7897,'-2'14'232,"-3"0"1,2 5 473,-6 0 1,1 13-304,-2 1 0,-2 8-189,2 6 1,-4-2 1,-5 2 1,3 2 28,-3-2 0,5-1-425,5-8 1,-2 2 183,6-7 1,0-2-807,5-7 1,6-3 305,4-7 0,2-6 17,3-4 1,5-5-33,4-9 511,3-5 0,1-20 0,1-2 0</inkml:trace>
  <inkml:trace contextRef="#ctx0" brushRef="#br0">27227 3995 7955,'-4'14'508,"-1"0"1,0 0-225,5 1 0,-5 5 152,1 4 0,-1-2-400,5 2 0,0-7 25,0 2 1,0-8 40,0-1 0,5-6-23,-1 6 0,8-7-385,-3 2 292,4-4 1,1-7-256,0-4 0,-4-2 68,-1-2 0,-6-1 49,2 1 1,-3 0 278,-2 0 0,0-5-43,0 0 0,-2 0-32,-3 5 0,-3 1-15,-6 4 1,0-2 13,0 6 0,-5 0-135,0 5 1,5 0-258,4 0 1,5 0-356,-4 0 0,6 6 58,-2 4 638,10-4 0,9 7 0,8-5 0</inkml:trace>
  <inkml:trace contextRef="#ctx0" brushRef="#br0">27569 3867 7955,'8'-14'272,"-2"4"603,-6 1-656,0 6 0,-6-4-55,-4 7 1,2 0-211,-1 0 1,-1 5 101,-4 0 1,5 6-3,-1-2 1,2 9 131,-1 1 0,-4 4 0,4-4 1,1 5-194,-2-5 0,7 5-545,-2-5 132,4-1 100,7-3 1,2-7 38,6-4 0,5-2 88,0-2 1,0-5 12,-5 0 1,0-4 120,1 4 1,-1 0-8,0 5 0,-4 0 88,-1 0 214,-6 0 1,4 7-69,-7 2 0,0 10 190,0 5 0,-2 9-47,-3 5 0,2 5-46,-6 4 0,4 5-135,-5 10 0,7 3-285,-2 6 1,-1-7-121,1-2 0,-6-5 148,2-5 1,1-3-54,-2-6 1,1-7 245,-5-3 1,1-9 190,4-5 1,-4-3-158,4-2 1,-9-6 110,-1-4 0,-1-4 39,1-4 0,1-4-57,-5-6 1,5-2-33,-1-3 0,4-3-225,0-7 1,6-4-298,-1 0 0,7-5 86,-2 5 0,5-5-145,5 5 1,3-2 419,6 2 0,7-4 0,1-5 0</inkml:trace>
  <inkml:trace contextRef="#ctx0" brushRef="#br0">28038 3895 7926,'0'-14'-317,"1"-2"264,4-3 0,-3 4 276,2-4-94,4 3 0,-1 2 102,2-1 0,4 1-78,-4 0 0,-1-3-54,2 2 0,-7-2 151,2 7-141,-4-2 0,-6 2-2,1 1 1,-12 6-2,2-2 1,-5 5-51,0 5 1,-3 3-3,-7 6 0,2 2 31,4 3 0,-4 3 3,3 6 1,4 1 43,1-1 1,9-4-44,5-1 0,4-4-9,1 5 0,1-7-174,4 2 1,8-3-248,6-2 0,1-1 136,-1-4 1,-1 4 14,5-3 0,-1 2 99,2 2 1,1 1 5,-6-1 1,0 0 101,-5 0 0,-1 1-27,-3-1 1,-4 0 154,-6 0 0,-2-4-72,-2-1 1,-11 1 184,-8 4 1,1 0-38,-2 0 1,0 0-99,-4 1 1,1-3-156,3-2 1,-1 1 85,6-6 1,0-1-605,5-4 1,1-1-36,4-4 0,2-4-870,7-10 1455,7-4 0,7-5 0,8 0 0</inkml:trace>
  <inkml:trace contextRef="#ctx0" brushRef="#br0">28351 3853 7926,'14'8'57,"-6"-1"-49,-4-2 1,-2 3 88,-2 6 0,-2 1 237,-2-1 1,-10 2-303,-10 2 1,2-2 49,-2 3 0,-3 2-276,-1-2 1,-2 0-10,11-5 0,0-5-205,5 1 124,6-7 12,1 3 0,14-6 89,2 0 0,4-4-116,1-1 1,7-5 250,2 6 0,-2-6-52,-2 5 1,1-4 270,-1 4 1,2 0-126,-2 5 0,-3 0 192,2 0 1,-6 0-57,-3 0 1,-6 2 45,2 3 0,-4 4 2,-1 10 1,0-1 74,0 5 1,0 3 139,0 7 0,0 1-144,0 4 1,0 10 133,0-1 1,0 2-194,0 3 0,2-3-181,3-1 0,-4-4 87,4-16 1,1 2-321,-1-11 408,0 0-73,-5-5 1,-2-6-52,-2-3 1,-11-10-2,-8-4 0,-10-4-785,-5-1 1,-10 5 154,-4-1 1,-3 7-529,-2-2 919,0 4 1,6-6 0,3-1 0</inkml:trace>
  <inkml:trace contextRef="#ctx0" brushRef="#br0">22962 5445 7939,'0'-14'354,"0"6"171,0 1 0,0 9-224,0 3 1,-5 9-61,1 10 0,-9 10-163,-1 9 0,-2 1-165,-8 8 0,5-6-249,-4 2-418,-1-4 769,2-8 0,-3-1-1195,6-7 787,-7 1 211,10-13 182,-10 3 0,4-12 0,-7 8 0</inkml:trace>
  <inkml:trace contextRef="#ctx0" brushRef="#br0">22735 5630 7939,'38'0'138,"-1"0"0,-5 0 297,1 0-150,-3 0-93,-8 6 1,-1 2-99,-7 6 0,-6 5-99,-3 0 0,-4 2-1034,-1-2 475,0-4 337,-12 12 1,1-11 226,-13 3 0,-6 9 0,-6 2 0</inkml:trace>
  <inkml:trace contextRef="#ctx0" brushRef="#br0">22422 6113 7939,'0'14'122,"3"-6"61,6-3 1,3-4 3,11-1 1,7-1 307,8-4 0,8-4-339,1-10 1,7 3-301,-2-3 0,-3 2-184,-1-2 0,-11 8 0,-3-4 0,-11 9-755,-4-3 544,-3 5 224,-8-2 315,-2 6 0,1 6 0,1 2 0</inkml:trace>
  <inkml:trace contextRef="#ctx0" brushRef="#br0">22863 6014 7939,'6'-15'500,"-5"6"-311,4-1 0,-2 7 134,2-2 195,-3 4-232,4 1 0,-12 8-100,-4 6-111,-2 7 90,-9 13 1,-7 7-336,-10 7-1182,-3 5 1162,-2-2 1,0 4-108,1-3 0,5-4 111,4-10 1,3-4-126,2-5 0,6-2-63,3-4 1,8-8-900,1-11 655,7-2 618,-3-15 0,6-2 0,0-14 0</inkml:trace>
  <inkml:trace contextRef="#ctx0" brushRef="#br0">22592 6298 7939,'15'5'0,"-1"-1"0,-1 12 357,-4-2-192,4 10 1,-12-2 87,4 7 0,-3 4 77,-2 0-222,0 6 1,-5-9-51,0 4 1,-4-4-33,4-2 0,0-6-545,5-3 247,0-3 0,2-3-253,2-4 0,0-4-397,5-10 481,1-9 213,-3-2 1,6-11 227,-3 3 0,1-1-44,-2 2 1,4-4 43,-4 3 0,4 2 125,1-2 1,5 5 157,0-4 0,6 5-14,-1-1 1,-2-1 202,2 1 0,-2 0 288,2 5-376,2-1-143,-10 7 1,5 2 260,-7 6-331,0 0 1,-6 6-165,-3 4 1,-4 9 69,-1 5 0,0 2-174,0 3 0,-11 4 8,-3 0 0,-3 0-161,3-4 1,1-2-530,3-4 409,-2-2 183,4-7 0,-2-6-411,1-3 323,6-4-71,-10-7 1,10-4 345,-7-8 0,1-5 0,-5-5 0</inkml:trace>
  <inkml:trace contextRef="#ctx0" brushRef="#br0">22820 6284 7939,'0'-8'0,"5"3"130,-1 10 0,7 4 291,-1 10 1,-2 3-98,1 7 1,-4 1-52,5 3 1,-7 3-97,1 7 0,-2-4-134,-2 4 1,0-7-59,0 12 51,0-13 0,0 12 293,0-9-1089,0-3 578,0-1 0,0-7-1392,0-3 797,6-4 777,-4-12 0,17-1 0,-3-7 0</inkml:trace>
  <inkml:trace contextRef="#ctx0" brushRef="#br0">23403 5644 7984,'0'-8'-80,"-5"3"226,0 10 1,-6 9-61,2 10 1,-4 4-219,-1 6 1,0-4-265,0 3 1,-1-5-505,1-4 490,0-4 410,6 1 0,-5-5 0,4 3 0,-10-4 0,-3 0 0</inkml:trace>
  <inkml:trace contextRef="#ctx0" brushRef="#br0">23133 5999 8519,'14'0'502,"2"-1"-322,3-4 0,8-3-186,6-6 0,1-5-320,0 0 0,-6 0 288,1 5 0,-7 1 238,-8 4-1771,0-4 750,-6 11 621,-2-4 0,-7 12 200,-4 4 0,-5 4 0,-8 5 0,0 3 0,-6 7 0,7-1 41,-2 1 1,0 1 99,5 3 0,-3-5 834,7 1-484,4-1-214,-1-12 1,3 4 240,-1-5-50,0-1-322,5-6 0,7-2-48,2-6 1,4-6-94,1-4 0,0-4-295,0-5 1,-1 2-47,-4-7 1,4 7-387,-3-2 1,-3 3 194,3 2 1,-5-1 526,4 1 0,-6 6 0,10-11 0,-5 4 0</inkml:trace>
  <inkml:trace contextRef="#ctx0" brushRef="#br0">23588 5743 7958,'0'-7'0,"0"0"27,0 7 154,0 7 0,-2 2 347,-3 10-278,4 3 1,-10 7-74,6-1 0,-4 0 28,4 1 1,-2-1-90,3 1 0,2-1-166,-3 1 0,-1-1-184,1 0 181,1 1 17,4-7 0,0-2-851,0-5 420,0-7-69,-7-2 117,6-6 1,-6-3 122,7-7 0,0-1 80,0-12 0,2-3 71,3-7 1,-2 2 144,6-7 0,1 1-7,4-1-87,0-3 148,7 5 1,-5-5-44,3 3-53,-4 3 104,0 7 1,-1 1 207,0 3 1,-1 8 136,-4 7-11,4 6 0,-7-2-148,4 10 0,-4 9 29,-6 10 1,0 7 162,0 2-292,0 7 1,0-8-153,0 5 10,0 1 1,-2 5-26,-2 0 1,2-5-323,-3-1 0,4-5 31,1 1 0,0-7-657,0-3 210,0-5 250,0 2 507,-7-12 0,-1-8 0,-6-8 0</inkml:trace>
  <inkml:trace contextRef="#ctx0" brushRef="#br0">23588 5843 8039,'0'14'144,"0"0"0,0-4 51,0-1 1,4-4 40,1 5 0,0-6-267,-5 6 0,1-5-750,4 4 257,-3-6 311,4 10 22,-6-12 0,0 7-15,0-3 1,-1 1-4,-4 4 1,-3 2 69,-6-2 0,-1 3 35,1 1 0,0 2 104,0 3 0,0-5 6,-1 0 1,6-1-57,-1-9 0,7 3 699,-1-3-312,2-2-86,8 4 0,4-12 143,9-4 0,-2-1-143,7 2 1,-5-8-84,4 2 0,-4-2-21,5 3 0,-7 4-179,2 1 0,-8 1-57,-1-2 0,-5 4-696,4 6-838,-6 0 1248,-9 13 375,-3-4 0,-18 18 0,5-5 0</inkml:trace>
  <inkml:trace contextRef="#ctx0" brushRef="#br0">23360 6383 7952,'14'-1'-44,"1"-4"0,0 2 16,4-7 1,-3 1 96,3-5 0,2 1-147,-2 3 1,0-2 75,-5 2-210,0 4-214,-6 0 252,-2 6 97,-6 0 1,0 6-42,0 3-26,-6 10 48,-2-3 0,-11 9 46,0-6 0,-6 7 53,1-3 1,2 0 175,-2 0 0,7-5-152,-2 1 338,3 3 563,8-7-722,2 0 0,19-9-68,6-6 0,1-8-152,4-6 0,4 0-194,5-5 0,-4 3-9,-5 2 0,-7-1-271,2 1 1,-3 2 487,-2 2 0,-6-2 0,-2 4 0</inkml:trace>
  <inkml:trace contextRef="#ctx0" brushRef="#br0">23488 6440 7449,'-8'0'78,"2"6"215,6 2 1,0 11 476,0 0 0,0 6-421,0-1 0,-2 3-264,-2 1 1,0 1 108,-5-1 1,4-4-134,-4 0 0,6-7 86,-2 2 0,3-3-89,2-2 1,7-6-403,2-3 168,4-4 150,1-7 0,5-4-801,0-9 375,6-3 69,-3 0 1,2-5-291,0 4 1,-7-4 164,2-2 508,-3 7 0,4-5 0,2 5 0</inkml:trace>
  <inkml:trace contextRef="#ctx0" brushRef="#br0">23872 6056 7953,'21'-14'0,"1"0"-42,6 0 676,1-1 0,-1-5-156,0-4-444,7-3 1,-5-1-260,3-1 0,-4 1-666,-5 0 397,-4-1 273,-6 7 1,-1-3-465,-4 6 327,-2 0-112,-7 11 470,0 2 0,-7 6 0,-1 0 0,-3 3 0,-3 6 0,3 2 0,-8 13 0,-1-5 0,1 5 0,-5 1 321,5 8-84,-6-3-165,3 11 1,-2-5 477,0 7-356,1-7 1,-4 4 240,3-7-265,3 7 0,9-12 25,2 0 1,-1-5 0,7-9 1,2-6 10,11-4 0,4-2-30,16-2 0,-3-13-142,12-6 1,-1-6-142,1-3 1,4-1-678,-9 1 65,10 6 510,-26-5 0,10 11-127,-13-3 1,-4 8-4,-1 2 188,-5 5 0,-4 4-55,-10 10 1,-4 4-46,-5 5 1,-3 3 667,-7 7-246,-5 5-112,4-4 0,-11 11 447,3-3-687,3 3 316,0-4 0,7 2 57,-1-6 0,9 1-89,5-6 1,8-6-5,7-3 0,1-9 118,4-6 0,9-2 126,10-2 0,4-6-564,5-4 62,4-9 100,5-3 1,-4-8-629,0-3 409,-6-3 33,3-1 1,-13 2-121,-3 7 0,-5 1 18,-5 3 346,-2 4 0,-6 4 0,-5-3 0,-8-3 0</inkml:trace>
  <inkml:trace contextRef="#ctx0" brushRef="#br0">24114 6070 7925,'-8'7'-317,"2"5"551,6 7 0,0 5 325,0-5 0,0 11-229,0-2 0,0 10-141,0 0 1,-7 2-35,-2-2-67,2 3 1,-4-11-458,7 3 1,-1 0 143,5-5-172,-6 4 1,4-15-1102,-3 7 1498,4-6 0,7 2 0,2-6 0</inkml:trace>
  <inkml:trace contextRef="#ctx0" brushRef="#br0">24128 6667 7897,'8'-14'125,"0"0"126,-4 0 1,3-7-77,2-2 1,6-11-78,-1-3 0,0-5 145,5 0 0,1-9-28,-1-6 1,7 1-1997,-3-6 1515,4 3 124,2 3 0,-6 4-113,1-1 0,-7 12 134,2-1 1,-4 10-49,-6 4 0,2 6 137,-6 7 595,0 7-7,-5 2-525,0 19 1,0-4 1604,0 10-1370,0-3-125,0 4 1,1-4-41,4 3 0,3-3-38,6-2-237,0 0 1,0-1-8,1-3 0,-3-3-277,-2-2 0,-4-2-201,-6 7 297,0-7 190,0 10 0,-1-10-693,-4 6 459,-9 1 406,-2-2 0,-11 11 0,5-4 0</inkml:trace>
  <inkml:trace contextRef="#ctx0" brushRef="#br0">24341 6170 7890,'-8'8'0,"2"-2"379,6-6 52,0 0-343,6-6 1,9-7-101,8-6 0,6-4-6,4 4 0,-3-7-304,3 3 1,-3 2 144,-2 2 1,-5 5-62,-4 4 0,-8-1-642,-2 7 880,-6-1 0,-9 11 0,-10 2 0</inkml:trace>
  <inkml:trace contextRef="#ctx0" brushRef="#br0">24284 6341 7890,'8'0'407,"5"6"0,-12 2-211,4 6 1,-3 0 70,-2 0 1,0 5 116,0 0 0,0 2-598,0-2 199,-7-3 0,4 4 127,-6-6-890,6 1 482,-4-8-292,7 0-479,0-7 738,0 0 0,0-7-78,0-2 1,2-10 406,3-5 0,-2-3 0,6-1 0,-1 4 0,2 1 0,2 5 11,-4-2 1,6 2 65,1 4 7,-1-3 85,-6 15 78,4-4 1,-10 12 41,3 4 1,-4 2 172,-1 3 1,0-1-188,0 0 1,0 5-50,0 0 0,0 0-268,0-5 0,0-4-245,0-1-250,-6-6 150,4 3 131,-4-6 1,6-6-40,0-3 1,5-4-139,0-1 0,6-2 433,-2-3 0,-1-1 0,1-4 0,1 2 0,4 3 0,0 9 0,-6-9 0,5 18 0,-11-6 82,4 7 1,-6 8 259,0 7 1,0-1-17,0 5 1,-5 1 134,0-1 1,-6 5 35,2-5-239,2 0-846,-5-5 317,10-6 208,-4-2 1,6-7-385,0-4 269,6-3-125,2-12 1,2 2-237,-1-6 0,1-4 539,4-5 0,0 0 0,0 4 0,-4 2 0,-1 4 0,1 2 0,4 7 0,0 1 149,0 4 4,-6 2-75,5 7 1,-12 8 532,4 7-324,-3 5 141,-2 15 1,0 3 336,0 9 0,0-3-256,0 4 1,0-4-59,0-1 1,0-1-252,0 1 0,0 0-130,0-1 1,0-4-561,0 0 298,0-6 198,0 2 0,0-11-302,0-4 1,0-8-79,0-2 1,0-7-367,0-2 0,-5-8 183,0-11 1,-6-2-752,2-2 1308,-10-4 0,3-2 0,-5-7 0</inkml:trace>
  <inkml:trace contextRef="#ctx0" brushRef="#br0">25123 6014 7929,'-6'14'0,"3"0"58,-7 0 1,-1 7 142,-8 2 1,2 6-64,-7 4 0,0 3 154,-4 7 0,0 0-149,-1-1 1,4-4-16,-4 0 0,9-2-431,-9 2 1,9-8 180,-4-6 1,12-11-322,-3 1 261,4-9-69,3 1 251,2-19 0,0-9 0,-2-14 0</inkml:trace>
  <inkml:trace contextRef="#ctx0" brushRef="#br0">24910 5800 7917,'6'-8'0,"4"2"241,9 6 0,-4 0 410,4 0 1,2 13-90,-2 6 0,0 8 84,-5 6 1,0 8-367,1 6 1,-3 5-204,-2-4 1,4 4-207,0-5 0,2 1-359,8-6 0,-1-7-1611,6-7 2099,-7 1 0,5-13 0,-5 4 0</inkml:trace>
  <inkml:trace contextRef="#ctx0" brushRef="#br0">25365 6127 7945,'14'0'306,"0"-1"-75,1-4 1,4 2 421,-1-7 0,8 6-486,-3-6 1,3 1-403,-3-6 1,4 1 137,-3 0 97,-4 0 0,7 0 0,-5-1 0</inkml:trace>
  <inkml:trace contextRef="#ctx0" brushRef="#br0">25934 5658 8950,'-5'19'983,"0"0"1,-6 11-570,2-2 0,-4 9-302,-1-4 0,-7 6-85,-3-1 1,2 3-188,-1 2 1,-1-2 70,-4-3 0,1 3-69,3-3 0,3-3 208,7-2-50,0-3 0,0-2 0,0 1 0</inkml:trace>
  <inkml:trace contextRef="#ctx0" brushRef="#br0">25877 5971 7799,'28'-8'0,"1"3"0,-3 2 319,-2-2 1,-3 4-72,-7-4 0,-5 5-80,1 5 0,-7-2-252,2 6-294,-4 1 1,-2 4 48,-4 0 1,-1-4-664,-4-1 992,-2-6 0,4 10 0,-7-5 0</inkml:trace>
  <inkml:trace contextRef="#ctx0" brushRef="#br0">25919 6028 8635,'8'6'819,"-3"4"1,-3 9-314,-2 4 0,0 6-12,0 4 0,0 0-125,0 10 1,0-2 81,0 11 0,0-5-442,0 5 1,0-6 64,0 2 0,0-9-1037,0-1 1,1-6 217,4 1 1,-3-5 744,2-4 0,4-4 0,0-5 0</inkml:trace>
  <inkml:trace contextRef="#ctx0" brushRef="#br0">26630 5758 7855,'-14'0'-551,"0"0"1,-5 4 401,0 1 1,0 6 223,5-1 0,-5 10 438,0 9 1,-2 1-177,2 8 1,4-1 30,-4 6 1,4 5-167,6-1 1,-2 2-216,6-2 1,0-9 31,5 0 1,7-8-201,2-6 1,9-10-19,0-9 0,6-7-954,-5-7 1153,6-7 0,-2-25 0,5-3 0</inkml:trace>
  <inkml:trace contextRef="#ctx0" brushRef="#br0">26630 5786 7855,'14'14'-79,"1"1"1,-1 3 31,0 1 1,0 5 32,1-5 0,0 5 293,4-5 1,-3 6-174,3-1 1,-3-4-301,-2-1 1,-1-3 66,-4-2 1,-1-4-142,-3-1 1,-4-4-114,4 4-143,-3-5 524,-2 2 0,-7-12 0,0-2 0</inkml:trace>
  <inkml:trace contextRef="#ctx0" brushRef="#br0">26844 5743 7799,'0'16'284,"0"3"0,-7 3 279,-2 7 0,-4-1-299,-1 1 1,0-1-245,-1 0 0,1 1-150,0-1 1,5-4 123,-1 0 1,5-7-246,-4 2 0,6-2 108,-2 2 143,-3-3 0,6 5 0,-4-7 0</inkml:trace>
  <inkml:trace contextRef="#ctx0" brushRef="#br0">27057 5999 7863,'8'15'134,"-4"-1"92,-2 0 1,-4 5-224,-2 0 1,1 0-112,-7-5 0,1 0-234,-6 0 0,1 1 187,0-1 155,6 0 0,-5 0 0,5 1 0</inkml:trace>
  <inkml:trace contextRef="#ctx0" brushRef="#br0">27256 5758 7863,'6'-15'0,"2"1"267,6 6 1,-4 2-52,-1 6 1,-6 6-190,2 4 1,-3 7 8,-2 2 0,-2 6 32,-3-1 0,2-2-16,-6 2 0,6-5-8,-2 5 0,-1-7-126,1 2 0,0-3 92,5-2-341,0 0 150,0 0 1,2-6-12,2-3 1,0-10 39,5-4 1,-4-4-137,4-1 0,-1-5 99,2 0 1,2-2 16,-2 2 1,1 4 191,-2-4-164,4 9 401,-5 4 1,4 9-8,-2 7 0,-4 1 132,-6 12 1,0 6-90,0 4 1,0 6 75,0-1 0,5 3-142,0 2 1,-1 4-70,-4 1 1,0-1-273,0-4 1,0-7 70,0-3 1,0-4 169,0-5 0,-1-4-195,-4-6-190,-3-6 0,-6-2 120,0-6 1,0 0-79,-1 0 0,1-6-17,0-3 1,4-9-191,1-1 1,1-6-537,-1 1 959,-4-2 0,5-16 0,-6-2 0</inkml:trace>
  <inkml:trace contextRef="#ctx0" brushRef="#br0">27626 5729 7863,'9'2'423,"0"3"1,-1-2-48,2 6 1,2-4 28,-2 4 1,3 6-79,1 4 1,0 1 10,0-1 0,-1 3-167,-4 7 0,-2 1-71,-7 3 0,-2 2-379,-3 2 1,-4 6 232,-10 0 1,-5 6-807,-9 8 0,3-7 228,-3-2 1,-2-4 426,2-2 0,0-5 0,4-3 0</inkml:trace>
  <inkml:trace contextRef="#ctx0" brushRef="#br0">27995 6198 7405,'0'21'-90,"0"3"1,-5 2-72,1 3 0,-7-1-199,1 1 1,-2-2 83,-3-4 276,7-2 0,-4-1 0,4 2 0</inkml:trace>
  <inkml:trace contextRef="#ctx0" brushRef="#br0">28422 5516 7885,'0'14'154,"0"0"0,0 7 61,0 3 0,0 7 27,0 2 0,-7 1-27,-2-6 1,1 0-1065,-1 1 591,5-1 1,-4-6-53,4-3 177,2-3 43,-4-2 0,7-6 63,4-3 0,1-5-69,4-5 0,3-3 105,-4-6 1,4 0-163,1 0 1,-1 0 18,-4-1 0,4-4 33,-4 0 1,2 0-10,-1 5 0,1 0-1,-7 0 1,6 0-57,-5-1 8,-1 1 159,-4 6 0,0 2 0,0 17 0,0 3 0,-4 15 0,-1-1 0,0 10 316,5 0 0,0 3 517,0 2 1,0 4-410,0 0 1,0 6-428,0-6 1,0 0 84,0-4 1,0-7-184,0-3 0,0-3 7,0-1 112,0-7-18,0-1 1,-1-9 10,-4-2 1,-3-4-67,-6-6 1,-2 0-84,-3 0 1,2-5 42,-7 0 0,7-6-195,-2 2 0,3-5-208,2-5 1,4 1 6,1-5 491,6-7 0,-4 0 0,7-5 0</inkml:trace>
  <inkml:trace contextRef="#ctx0" brushRef="#br0">28934 5473 7314,'-5'16'534,"0"3"0,-1 5-526,1 9 0,3-1 0,-2 5 0,2-5-88,2 1 1,0-8 45,0-1 1,2-8-261,2-2-70,-2 0-78,11-12 0,-10-2 162,6-9 1,-6-6 279,2-4 0,3-9 0,0-8 0</inkml:trace>
  <inkml:trace contextRef="#ctx0" brushRef="#br0">28962 5374 7853,'14'0'-496,"0"0"1,-4 1 752,-1 4 1,1 3-103,4 6 1,-1 0-65,-4 1 0,4-1 34,-4 0 0,-2 0 90,-3 1 1,-2 0-260,-2 4 0,-2-1-232,-2 5 1,-4-4 35,-6 5 1,-1-7 120,1 2 0,0-3-84,0-2 0,-1-1-71,1-4 274,0-2 0,0-1 0,0 2 0</inkml:trace>
  <inkml:trace contextRef="#ctx0" brushRef="#br0">28905 5573 7853,'22'-5'0,"-3"0"0,-3-1-334,-2 1-410,0 4 834,1-6-52,-1 7 0,-6 2-165,-4 3 0,-8-2 92,-6 6 1,-2 1-17,-3 4 1,0 0 21,-4 0 1,3 2-9,-3 3 0,3-3 66,2 3 1,1-8 35,4-1 8,2-1-76,7 5 0,7-6 21,2-3 0,5-4-3,5-1 1,-3 0-10,3 0 0,2-1 2,-2-4-27,0 4-13,-5-6 1,-6 9-7,-4 3 0,-5 2 33,-9 8 0,1 0 1,-10 4 1,-3-1 1,-2 5 0,-3-4-7,-1 5 0,-1-5 65,1 5 1,1-7 37,3 2 1,6-8 418,8-1-144,-3-7-72,12 3 1,7-7-287,13-4 0,8-8 104,6-6 0,-1 0-131,6 5 0,0-5-65,4 0 0,-1 0-185,-3 5 1,-5 1-63,-9 4 0,-3 3-512,-7 6 840,-6 0 0,4 6 0,-4 2 0</inkml:trace>
  <inkml:trace contextRef="#ctx0" brushRef="#br0">29076 6056 7651,'14'-22'-505,"0"0"277,0 3 1,1 2-146,-1-7 1,0 7 323,0-2 1,-4 3 48,-1 2 0,-6-1 0,4 1 0</inkml:trace>
  <inkml:trace contextRef="#ctx0" brushRef="#br0">29076 5871 7853,'8'7'-122,"-2"2"-59,-6 10 1,0-1 266,0 5 0,0 1 149,0 4 1,0 1-243,0-1 0,-5 1 75,0-1 1,-4-1-276,4-3 0,-6-1-45,2-8-321,2 2 281,-5-16 1,5-2 75,-2-13 0,3-7 216,6-7 0,0-7 0,0-1 0</inkml:trace>
  <inkml:trace contextRef="#ctx0" brushRef="#br0">29005 5914 7007,'-15'14'-340,"1"7"358,0 2 0,-7 9-16,-2 1 0,-6 7-9,-4-2 0,2-2-37,-7 2 0,1-7-125,-1 3 0,4-11 140,5-4 0,7-4-124,3-6 153,3-3 0,4-14 0,2-6 0,10-13 0,8-9 0</inkml:trace>
  <inkml:trace contextRef="#ctx0" brushRef="#br0">28635 6170 7853,'28'-22'0,"2"1"-94,4 7 0,-3 6-31,7 3 1,-2 5 201,2 5 1,3 8 93,-3 6 0,-1 6-120,1-1 0,-12 3 64,3 1 0,-4 0-130,4 1 0,-6-7 22,1-3 0,-2-8-226,2-2 0,3-7-553,-4-2 772,-2-6 0,6-15 0,-5-1 0</inkml:trace>
  <inkml:trace contextRef="#ctx0" brushRef="#br0">29559 5289 7286,'0'14'-332,"-6"6"481,-4 4 0,-7 1-166,-2-1 0,-2 3-84,3-4 0,2-2 65,-3-2 0,9-8-238,6-2 145,2-5 1,2-1 63,0-13 0,6 1 12,4-10 1,7 3 32,2 2 1,2 0 5,-2-1 0,-2 3 31,7 2 1,-7-1 152,2 7 0,2-1-72,-3 5 260,1 0-181,-4 0 1,-7 6-60,-4 4 0,-2 2-98,-2 2 0,-2 1-52,-2-1 1,-9 0-137,-6 0 0,-2 2 32,2 3 0,2-3-159,-7 3 0,2-3-56,-1-2 351,2 0 0,1 7 0,-3 1 0</inkml:trace>
  <inkml:trace contextRef="#ctx0" brushRef="#br0">29403 5672 7980,'14'0'-422,"0"0"0,-3 0 260,3 0 0,-2-1 48,6-4 0,-2-1 212,-2-4 1,5-1 1,0 6 1,0-4-91,-4 4 1,-1 0 150,0 5-313,-6 0 181,-2 0-260,-6 0 0,-6 7-82,-4 2 313,-2-2 0,-2 12 0,-1-4 0</inkml:trace>
  <inkml:trace contextRef="#ctx0" brushRef="#br0">29417 5701 7956,'8'-10'-207,"-3"1"281,2 6 0,-3-4-96,5 7 0,1 0 20,4 0 0,0 0 128,0 0 1,7 0-32,2 0 1,4 0-155,2 0 1,-6 0 175,1 0 1,-2 0-5,2 0 1,-2 0-162,-3 0 0,-8 0 72,3 0 1,-9 7-200,0 2 1,-4 4-12,-1 1 0,-6 2 18,-3 3 0,-4-2 4,-1 7 1,-5-5-142,0 4 1,-5-5-39,5 1 1,-1-5 342,1-5 0,3 4 0,-5-5 0</inkml:trace>
  <inkml:trace contextRef="#ctx0" brushRef="#br0">29389 5942 7934,'14'7'-130,"2"-6"-64,2 4 0,0-3 138,6-2 0,-5-2-23,4-3 1,-4-1-21,5-3 0,-7-4-377,2 3 31,-9 4 445,2-7 0,-16 12 0,2-5 0</inkml:trace>
  <inkml:trace contextRef="#ctx0" brushRef="#br0">29445 5985 7932,'-14'14'0,"0"1"0,1-6-39,4 1 0,3-6 398,6 6-145,0-7 0,0 10-95,0-4 1,0-1-138,0 1 1,0 1 21,0 4-196,0 0 1,-2 0 37,-3 1 0,4-6 120,-4 1 1,5-7 11,5 2 1,-1-4-140,11-1 0,-3-8-136,12-6 1,4-2 109,6-7 1,-1 4-64,-5-5 1,5 5 195,0-5 0,1 8 79,-6 2 1,1 2 145,-1 7 0,-4 0-76,-1 5 0,-5 2 35,1 2 0,-5 11 40,-5 8 1,-2 6 105,-7 4 0,-7 3-104,-2 7 1,-4-2 105,-1-3 1,0 1-188,0-5 1,-1-1-126,1-5 0,0-4 8,0 0 1,0-13 191,-1-2-603,1-6 0,0-9-2,0-4 1,6-8-620,3-6 1058,-3-16 0,7 2 0,-6-11 0</inkml:trace>
  <inkml:trace contextRef="#ctx0" brushRef="#br0">29673 5815 7897,'0'30'-278,"0"3"0,0-2 126,0 7 1,0 0-180,0 5 1,-5-2 551,0-3 1,-4 1-47,4-6 1,-4 5-388,4-5 0,0-6 118,5-8 0,-1-3-407,-4-2 388,3-6 0,-6-3 113,4-10 0,2-3 0,-4-12 0,6-2 0</inkml:trace>
  <inkml:trace contextRef="#ctx0" brushRef="#br0">29559 6198 7897,'-14'2'11,"0"3"0,-1-1 59,1 11 1,0-4-135,0 8 0,-5 1 99,0-1 0,-5 0-82,5-5 0,0 1-349,5-1 1,0-2 67,0-2 328,-1-4 0,8-6 0,0 0 0</inkml:trace>
  <inkml:trace contextRef="#ctx0" brushRef="#br0">29872 5829 7897,'14'0'107,"0"0"0,-4 0 294,-1 0 1,1 0-142,4 0 0,2 0-44,3 0 0,-2 0-104,7 0 1,0-2-143,4-3 0,0-2-225,1-8 1,-5 3 108,-1 2 0,-5-1-439,1 6 585,-10-6 0,4 3 0,-5-6 0</inkml:trace>
  <inkml:trace contextRef="#ctx0" brushRef="#br0">29943 6028 7897,'14'0'0,"2"0"-401,3 0 0,-3-5 175,3 0 0,3-4 336,2 4 0,-2-6-234,1 2 124,-5 2 0,15-12 0,-3 3 0</inkml:trace>
  <inkml:trace contextRef="#ctx0" brushRef="#br0">30398 5402 8395,'14'7'269,"0"2"0,1 4-320,-1 1 0,2 0-191,3 0 0,4-6-83,10-3 1,-1-3 124,6-2 1,-6-7 140,1-2 1,0-4-219,-5-1-305,4 0 269,-16-1 336,-2 8 1,-9 2 23,-10 10 1,-5 7-8,-8 7 0,-3 5 50,-3-5 0,-7 6-59,2-1 1,-2 3 127,2 1 0,-4-1-39,0-3 0,1-4 86,9-6 1,2-1 77,7-4 319,0-2-343,6-7 0,3 0-94,10 0 0,3-7-107,6-2 1,6 1 93,4-1 1,3 1-183,1-2 0,6-2-31,-1 2 1,1-3-119,0-1 0,-6 5-47,1-1 1,-3 1-202,-7-5 1,-1-1 50,-9 1 1,-2 5 374,-7-1 0,0 1 0,0-5 0</inkml:trace>
  <inkml:trace contextRef="#ctx0" brushRef="#br0">30640 5360 7868,'1'15'-214,"4"4"0,-3 3 176,2 7 0,-2-1 346,-2 1 0,-2 6-165,-2 2 0,-4 4 97,-7 2 0,1-5-189,0 0 1,0-6-179,0 1 1,1-5-93,3-4 0,-2 1 47,2-6-392,-2 0-66,-3-11 266,8-2 1,0-12 363,7-4 0,0-7 0,0-2 0,0-5 0,0 5 0,2-4 0,3 4 0,2-5 93,8 5 0,-1 0 36,0 5 0,5 6 285,0 3 1,5-1-93,-5 1 1,0 1 51,-5 4 1,0 4 117,0 1-300,1 6 0,-8-3-52,-2 6 1,-3-4-253,-2-1 1,-2-1-60,-3 2 0,-4 2 108,-10-2 1,-3 2-149,-7 3 0,-1 3 56,-3 1 0,3 0-18,-3-4 0,8 4 61,1 0 0,7-1 45,-2-3 1,5-1 219,4 0 0,4-4-72,6-1 0,1-6 52,4 2 1,5-3-71,9-2 1,3-8-36,6-7 0,2 1 42,3-5 1,-3 3 5,3 2 0,-3 0 34,-1 0 0,-1 1-6,1 4 0,-7-2-48,-3 6 0,-3 0 12,-2 5 0,-6 6 51,-4 4 1,-2 3-46,-2 1 0,-11 5 139,-3 0 1,-5 6-4,0-1 0,-8-2 80,-6 1 1,-2 1-227,2 5 0,-2-1-128,-3 0 1,4-4-293,5 0 0,2-7 195,4 2 1,2-3-1590,7-2 1272,0-6 0,4-2-456,1-6 934,5-6 0,4-8 0,8-8 0</inkml:trace>
  <inkml:trace contextRef="#ctx0" brushRef="#br0">30625 6070 7868,'29'5'-125,"-1"0"1,-4 6 407,0-2 0,-5-1 524,4 2 1,-5-2-465,1 1 1,1 2-17,-1-6-692,0 6-1189,-5-3 509,1 0 1045,-8-2 0,0-6 0,-7 0 0</inkml:trace>
  <inkml:trace contextRef="#ctx0" brushRef="#br0">22450 7350 7993,'-6'-8'1116,"4"-5"-612,-4 12 0,12-6-255,4 7-245,2-6 26,9 5 0,1-11-143,7 8 0,5-7 86,4 1 0,2 2-161,-2-1 0,0 6 96,-10-2 1,2 3-201,-11 2 0,-2 2 5,-7 3 169,-4 9 0,-6 8 154,0 6-82,0 7 1,-6 3 66,-4 10 1,-2-4 143,-3 3 0,3-3-113,2-1 1,-1-5-28,7 0 0,-6-8-145,5-2 1,1-1-709,4-8 297,-7 0 531,6-11 0,-18-2 0,3-6 0</inkml:trace>
  <inkml:trace contextRef="#ctx0" brushRef="#br0">22493 7620 7993,'6'-8'-206,"4"3"0,2-1-385,3 1 1,4-4 393,-1 4 1,3-1 344,-2 1 0,-3 3-225,3-2 0,-3 1-131,-2-2 235,0 3-137,-6-4 107,-2 6 0,-14 6-48,-6 4 0,-6 2 51,-9 3 0,1 5 0,-1 4 0,1-2 164,-1 2 0,6-2 206,-1 1 1,11-2-128,-1-7 1,9 0 305,1 1-136,2-8-16,8 0-408,9-14 0,7 0-148,6-8 0,5-5-36,0-4 0,7 2 195,-2-2 0,3 1 0,2-6 0</inkml:trace>
  <inkml:trace contextRef="#ctx0" brushRef="#br0">22635 7421 7993,'8'0'-311,"-2"0"1,-1 6 684,0 4 0,0 9-113,-5 4 1,0 4 90,0 2 0,-7 5-221,-2 4 0,-4 2-137,-1-2 1,0 1-60,-1-6 0,3 1-363,2-6 1,-1-1 209,7-3 218,-1-10 0,5-2 0,0-4 0</inkml:trace>
  <inkml:trace contextRef="#ctx0" brushRef="#br0">23033 7165 7912,'2'14'65,"3"1"1,-4-1 149,4 0 0,-4 5-105,-1 0 1,-4 1 15,-1-1 1,-5-3-443,6 3 152,-7-3-110,9-2-55,-4 0 206,6-6-98,0-1 1,1-7 136,4 0 0,-2 0-10,7 0 0,-1 0 273,5 0-119,-6 0 84,5 6 1,-10-3 261,7 6-199,-7-5-127,9 8 1,-10-9 159,3 7-120,-4-1 1,-1 6-3,0-1 1,-4 0-61,-1 0 0,-6 0-178,1 1 1,-2-1-332,-3 0 308,-5-6 0,4 5-59,-3-4-131,3-3 155,2 1-138,0-7 0,0 0-403,-1 0 719,1-7 0,0 0 0,0-8 0</inkml:trace>
  <inkml:trace contextRef="#ctx0" brushRef="#br0">22919 7364 7912,'8'6'54,"-3"4"1,1 9 244,-1 5 0,0 4 291,-5 5 0,-2 3-254,-2 7 1,0 0-125,-5-1 0,4 0 49,-4-5-43,6 4-201,-4-4 1,2-1-137,1-3 1,-1-4-132,5-6 1,0-2-468,0-7 0,6-6 202,4-3 1,-2-10 514,1-4 0,1-17 0,4-4 0</inkml:trace>
  <inkml:trace contextRef="#ctx0" brushRef="#br0">23318 7179 7971,'0'-8'1729,"0"2"-1648,-7 19 0,-2 4 496,-10 16-169,3-3-338,-11 18 0,10-9-91,-7 13 0,2-6 8,-2 1 1,4-2-270,5-3 1,3-1-90,2-3 1,-1-9-443,7-10 0,-1-8 267,5-2 546,0-6 0,6-9 0,2-10 0</inkml:trace>
  <inkml:trace contextRef="#ctx0" brushRef="#br0">23417 7307 7971,'0'22'291,"0"4"170,0-7 0,-8 6-191,-6-1 0,-2 7-59,-8 2 0,-4 0-33,-5-4 1,0 4-118,4 0 0,2 0-207,4-4 119,-4-1 1,16-6-4,-3-3-400,9-3 322,-2-2 0,9-6-151,3-3 1,4-3 88,10-2 1,2-5-14,2 0 1,4-6 66,-3 2 1,-2-2 3,2 1 1,-5-3-533,4 4 288,-5-4-67,2-1-199,-5 0 622,-7 0 0,-2 4 0,-6 1 0,0 6 0,0-4 0</inkml:trace>
  <inkml:trace contextRef="#ctx0" brushRef="#br0">23389 7606 7971,'0'-14'25,"1"6"83,4 3 0,-2 3 528,7 2-140,-7 0-329,9 7 1,-8 2-177,5 10 116,-6-3-177,3 11 0,-6-5-218,0 6 288,0 1 0,7-1 0,1 1 0</inkml:trace>
  <inkml:trace contextRef="#ctx0" brushRef="#br0">23801 7108 7954,'9'-1'15,"1"-4"151,-1 3 1,6-9 98,-1 7 0,6-6-28,4 5 1,3-4-112,1 4 0,1-4-116,-1 4 0,-1-1-72,-3 1-15,3 3 346,-12-4 146,6 6-488,-13 0 0,-2 6-413,-6 4 1,-6 2 286,-4 3 0,-9 4-29,-4-1 0,-4 6 147,-2-5 1,3 6 47,2-1 0,3-3 162,7-2 15,0-4-179,6-7 218,2 5 36,12-12-228,2 6 1,8-7 17,3 0 1,-2-5-72,7 0 1,-5-6-156,4 2 1,-5 1 96,1-2 0,-5 6-343,-5-6 463,-2 7 0,-14-3 0,0 6 0</inkml:trace>
  <inkml:trace contextRef="#ctx0" brushRef="#br0">23915 7307 7954,'8'16'41,"-4"3"0,-2-2 33,-2 7 1,0 1 200,0 9 1,-2-3 367,-2 7 0,-3-6-315,-2 1 0,-4-3-236,4-2 0,1-1-361,-2-3 153,7 3-185,-3-12 1,6 1-229,0-6 0,1-7 132,4 2 0,-2-5-190,7-5 0,-2-5 265,1-9 1,4-1 321,-4-4 0,-1-3 0,2 4 0,-1-4 0,5-2 0,1-4 0,-1 0 0,0 0-91,0-2 0,5 5-45,0-3 1,5 4 135,-5 6 0,0 2 0,-5 7 0,5 1 961,0 4-38,-6 3-151,-1 6-303,-4 0 1,5 6-114,-4 3 0,-3 6-162,-6 4-170,0 3 73,0 6 0,0 1-130,0-1 0,-1 5 81,-4 0 0,4 0-119,-4-4 1,3-2-267,2-4 0,-4 3-970,-1-7 1307,-6 6 0,3-9 0,-6 4 0</inkml:trace>
  <inkml:trace contextRef="#ctx0" brushRef="#br0">23957 7606 7923,'15'-14'-360,"-1"-1"360,0 1 0,2 0-880,3 0 330,-3-7 617,4 5 0,-6-4 174,1 6 0,2-1-214,-3 1-274,3 6 64,-15 2 91,4 6 1,-14 8 225,-6 6-192,0 7 7,-6 1 0,-1 5 146,-3-4 29,4 4 12,-1 2 1,9-7 288,2-3 0,4-4-191,6 0 0,1-7 70,4-4 1,3-2-159,6-2 0,2-2-233,3-2 1,-2-4-761,7-7 461,-7-5 147,4 4 1,-7-6 238,0 3 0,1 3 0,-1-4 0</inkml:trace>
  <inkml:trace contextRef="#ctx0" brushRef="#br0">24114 7378 7923,'0'15'8,"0"-1"0,0 6 636,0 4-165,0 9-315,-7-3 1,4 11-17,-6-3 1,4-3 39,-4-2 1,4-3-485,-5-1 0,7-6 226,-2 1 70,4-13 0,1 8 0,0-11 0</inkml:trace>
  <inkml:trace contextRef="#ctx0" brushRef="#br0">23744 7151 7680,'0'14'-693,"0"0"1,0 1 692,0-1 0,0 0 0,0 0 0</inkml:trace>
  <inkml:trace contextRef="#ctx0" brushRef="#br0">23701 7393 7980,'8'9'-1161,"-3"0"1209,3-5 797,0 8-652,0-4-316,4 6 1,-10 1-33,3-1 118,-4 0 8,-1 0 1,-1 0-11,-4 1 0,2-1 19,-7 0 0,2 0-16,-1 1 27,-4-1-47,5 0 422,1-6-179,0-2-66,7-6 1,0 2 191,0 3 7,0-4-252,7 5 0,-1 1 16,3 2 0,4-1-3,-4 2 1,-1-6 4,2 6 0,-5-7 110,4 2-110,-6 3 1,4-5-103,-7 6 95,0-6-37,-7 10 0,4-10-90,-6 7 110,-7-1 8,0 5 0,-5 1 22,7-1 0,2 0-19,2 0 0,-3-4-13,4-1 0,3-4-45,1 4-228,3-5 290,2 2-190,0-6 152,7 0-12,7 0 1,3-5 118,7 0-111,6 1 10,0 4 0,11 0 9,-3 0 0,5 6 13,4 3 1,-6-1 20,6 2 0,-5-5-265,5 4 0,-9-6-334,-5 2 0,-3-3-1300,-2-2 1811,1-7 0,-1-7 0,1-8 0</inkml:trace>
  <inkml:trace contextRef="#ctx0" brushRef="#br0">24483 7478 7928,'21'-10'405,"3"1"1,2-1-215,3-4 1,-1 0 206,1 0 1,-1 0-265,1-1 1,-1 0-41,1-4 0,-3 3-55,-2-3-101,3 3-136,-18 2 1,10 0-376,-9-1 1,-4 6 126,-1-1 1,-5 7-183,-5-1 1,2 2 277,-6 2 0,-1 0 350,-4 0 0,4 0-59,1 0 28,6 0 31,-10 0 24,12-6-30,-6 4 392,7-4 555,0 6 23,0 0-335,0 6 1,2 8-210,3 10 0,-4 3 58,4 1 1,-4 7-217,-1 3-223,0 9 139,0-2 0,0 2-53,0-9-150,0 3-13,0-5 1,-4 1-214,-1-4 0,-5-5-153,6-4 63,-7-4 1,3-12 104,-6-3 1,4-3-16,1-2 0,5-7 246,0-2-147,-4-4 65,6-7 1,-4 4 358,6-3-114,0 3-80,0 2 1,6-5-91,4 0 0,2 0-237,3 5 1,-1-5-324,0 0 1,0 0 571,0 5 0,1-7 0,-1-1 0</inkml:trace>
  <inkml:trace contextRef="#ctx0" brushRef="#br0">24455 7151 7892,'8'-8'398,"4"2"-398,-2 6 0,-2 1 0,1 4 0,-4-2 829,5 7-327,-7-1-239,9-1 1,-8 5-1423,5-4 472,-6-3 332,3 7 355,-6-11 0,0 17 0,0-4 0</inkml:trace>
  <inkml:trace contextRef="#ctx0" brushRef="#br0">24398 7364 7892,'8'8'167,"0"3"42,-3-6 1,-2 4-106,6-4 0,-6 1 66,2-1-367,3-3 229,-6 10-4,4-10 1,-4 6-342,2-3 144,-2-4-200,4 12 93,-12-5 1,-2 6 137,-6 0 1,1 0 33,4 0 1,-2 1 62,6-1 172,-6 0 1,9 0 306,-3 1-220,4-1-135,1-6 0,1 4 369,4-2-245,3-4-61,13 7 1,-4-5 110,7 6 0,-5-5-128,4 1 1,-5-1-37,1 6 0,-5-1-10,-5 0 1,-2-5-49,-7 1 0,0-1-87,0 6-50,-7-1 160,-1 0 1,-12-1-231,-4-4 231,-3 4-23,-1-5 0,4 1 17,1 1 1,4-7-22,-5 2 0,7-4 7,-2-1 290,3 0-32,8 0-212,-5-6 250,12 4-27,-6-4-152,14 6 0,2 0 19,10 0 1,3 0-106,7 0 0,4 1 15,0 4 0,6 3-74,-1 6 0,5 1-235,4-1 1,-2 0-180,2 0 1,-7-4-1268,-3-1 1670,1-6 0,-1 10 0,-3-5 0</inkml:trace>
  <inkml:trace contextRef="#ctx0" brushRef="#br0">25280 6838 7812,'9'-8'-116,"1"3"0,-3 10 927,3 5-455,3 9 1,-7 0-58,3 9 1,2-3-125,-6 8 0,0-3-164,-5-1 1,0-2 119,0-4 1,-6 3-445,-4-7 170,-3 6 141,-1-9 0,0 4-561,0-5 307,-7-8 68,5 6 1,-4-11-156,6 2 0,-1-2 116,1-2 0,6-2 106,4-2 1,2-9 91,2-6 34,6-6-124,9 9 0,8-11-24,10 3 1,-1-1 106,6 1 0,-6-1 12,1 6 0,-3 0 62,-2 5 1,-1 6 170,-3 3 0,-4 4-96,-5 1 0,-3 1 127,-2 4 1,-4 3 529,-6 6-362,-6 7-217,-2-5 0,-6 9 77,-1-6 0,1 0-155,0-5 1,-5 0-173,0 0-3,0 1 1,5-7-512,0-4 263,6 4 14,1-6-28,20-2 176,-4-2 0,12-9-122,-7 6 180,0 1-23,1 4-240,-1 0-365,0 0 253,0 0 465,-6 0 0,-1 0 0,-7 0 0</inkml:trace>
  <inkml:trace contextRef="#ctx0" brushRef="#br0">25024 7407 7812,'-15'8'0,"8"-2"501,0-6-51,20 0-295,3-6 1,17 2-39,0-5-103,13 0 75,-8-6 0,17 1-120,-3 0 1,-1-5-68,1 0 1,-11 0-301,2 5 0,-12 4-894,-2 1 1292,-7 6 0,-8-10 0,0 5 0</inkml:trace>
  <inkml:trace contextRef="#ctx0" brushRef="#br0">25237 7336 7679,'6'14'-315,"-4"6"561,3 4 1,-4 3 428,-1 1 1,0 2-360,0 4 1,-6-4-229,-4 3 0,2-5-19,-1-4-121,-1 3 180,3-11 0,-4 4-112,6-6 0,-2-4-175,3-1-166,2-6 1,-4 2 217,6-10 0,6-9 22,4-9 0,2-4-1175,3-2 573,5 1 371,-4-1 0,11-1-233,-4-3 382,-2 9 176,6-9 1,-11 18-10,3-4 0,-4 9 130,0 5 1,-6 7 136,1 7 0,-7 9 36,1 15 0,-2-1 341,-2 5 0,-2 0 247,-2 1-457,2 3-128,-11-5 1,10 0-45,-6-2 1,-1 0-48,-4 0 0,0-1 13,0-5 0,-2-1-124,-3-3 1,3-4-170,-3-6 1,3-1-387,2-3-152,0-4 0,1-14-708,4-6 640,2 0 402,7-13 0,4 0-249,5-6 1,2-7 221,13 2 0,-5 3 296,5 2 0,-2 3 0,1 2 0,4-1 0,-3 1 0,3 4 0,1 1 0,-1 5 0,-3-1 0,3 3 92,-4 2 1,3 2 230,-3 2 1,3 4 183,-7 6 0,-1 0-92,-3 0 0,-7 1 68,-4 4 0,-2 3-182,-2 6 0,-11 5-267,-3 0 0,-5 2 31,0-2 0,-3-4-208,-7 4 0,2 2 37,4-2 1,-3 0-122,7-5 1,0-1-881,5-4 476,0 4 120,0-12-346,0 6 376,6-7 481,-5 0 0,11-7 0,-2-2 0,8 1-32,6-1 1,3 1-91,1-2 1,5 4 174,0 6 1,4 0 66,-4 0 0,5 0 260,-5 0-143,6 0-70,-9 0 0,9 5-500,-6-1 170,7 1 163,-11-5 0,6 0 0,-7 0 0</inkml:trace>
  <inkml:trace contextRef="#ctx0" brushRef="#br0">25976 7137 7812,'8'14'623,"-2"6"-278,-6 4 0,0 5 102,0 4 1,0 3-218,0 7 0,0-1-43,0 1 0,0 0 13,0-1 1,-1-4-26,-4 0 0,2-6-76,-6 1 0,4-5-138,-5-4 1,2-3-413,-1-7 1,-4-6 24,4-4 0,-5-2-218,-5-2 1,3 0 328,-3 0 1,-2-6-30,2-4 0,0-2 29,5-3 1,2 1 89,2 0 1,-1 0 390,6-1-260,1-5 275,4 4-133,6-4 0,-3 12-343,7 3 261,-1 3 34,5 2 0,0 0 0,1 0 0</inkml:trace>
  <inkml:trace contextRef="#ctx0" brushRef="#br0">25919 7421 7590,'-14'6'-552,"0"2"685,0 6 0,-5 1 384,0-1 0,0 5-214,5 0 1,4 0-119,1-5 0,6 0-997,-2 0 644,3 1 0,9-3 168,2-2 0,4-4 0,1-6 0</inkml:trace>
  <inkml:trace contextRef="#ctx0" brushRef="#br0">26090 7393 7812,'9'6'537,"1"3"1,-5 4-147,4 1 1,-6 0 326,2 1 1,1 4-657,-1 0 0,0 4-595,-5-4 1,5 0 532,-1-5 0,7 7 0,-3 1 0</inkml:trace>
  <inkml:trace contextRef="#ctx0" brushRef="#br0">26744 6909 7756,'9'2'170,"1"2"1,-7 4 369,2 7 1,-4 0 35,-1 4 1,-1-1-185,-4 5 0,-3 1-308,-6 5 1,-2-1 4,-3 0 0,-4 1-209,-11-1 0,3 1 78,-7-1 0,0 1-98,-5-1 1,1-6-168,-1-3 0,8-5-553,7-4 0,6-4-99,7-6 0,8-3 959,2-7 0,3-5 0,2-14 0</inkml:trace>
  <inkml:trace contextRef="#ctx0" brushRef="#br0">26659 7165 7822,'14'14'672,"-6"1"-404,-3-1 1,-4 5 83,-1 0 0,-1 6-124,-4-1 0,2 4-130,-7 5 0,1-3-20,-6 3 0,8-4-180,2-5 0,-1-4-141,1-6 0,0 0-371,5 1 1,0-6-903,0 1 1516,0-7 0,6 3 0,2-6 0</inkml:trace>
  <inkml:trace contextRef="#ctx0" brushRef="#br0">26687 7549 7822,'14'-14'-207,"1"-1"-52,-1 1 0,5-2 207,0-2 0,4-3 52,-4-3 0,5-1-369,-5 6 1,-5-1 368,-4 1 0,-1-4 0,5-5 0</inkml:trace>
  <inkml:trace contextRef="#ctx0" brushRef="#br0">26872 7108 7822,'5'-9'-111,"-1"-1"275,1 7-5,-5-3 1,0 7 87,0 4 1,0-2 76,0 7 1,-5 1-113,1 8 1,-6-3-27,5 2 0,-6 3 24,2-2 1,3 6 26,1-1 0,-1 3-9,1 1 0,-5 2-19,6 3 0,-1-1-55,5 6 0,0-2-32,0 2 0,0-3-145,0-7 0,6-1 47,4-3 0,2-4-169,3-5 0,0-7 26,4-4 1,2-4-97,3-4 1,7-11-138,-2-8 0,2-6 152,-2-4 1,2-2-729,-2-3 1,2-3 40,-7 3 887,-4 4 0,1-7 0,-7 4 0</inkml:trace>
  <inkml:trace contextRef="#ctx0" brushRef="#br0">27370 6824 7842,'0'9'240,"0"1"1,0 4-56,0 5 0,0 6 685,0-1 0,0 1-323,0-1 1,0 3-235,0-4 0,-5 0-92,0 0 0,-4-1 26,4 2 1,-6 3-229,1-3 0,4-2 128,1 1 0,-1-5-246,1 1 0,1-3 16,4-2 0,0 0-76,0 0 0,1-6 124,4-3 0,3-4 85,6-1 0,5 0-15,0 0 0,8 0 1,1 0 1,2-1-33,8-4 0,-5 4 53,5-4 1,-6 2-262,1-2 1,0 3-207,-4-2 1,-4 2-273,-11 2 0,0 0-195,0 0-97,-6 0 974,-1-6 0,-7-2 0,0-6 0</inkml:trace>
  <inkml:trace contextRef="#ctx0" brushRef="#br0">27881 7293 7842,'8'0'3744,"5"0"-3174,-11 6 0,4 4 26,-6 9 1,0-2-364,0 7 1,-11 6-309,-3 8 1,-10 3 74,0 1 0,-9 1 0,-3 0 0</inkml:trace>
  <inkml:trace contextRef="#ctx0" brushRef="#br0">28351 6909 8721,'19'-12'-207,"0"2"0,-1-3 151,-3 4 1,4-4 7,0-1 0,0 5-1080,-5-1 489,0 1 639,0 1 0,0-5 0,1 5 0</inkml:trace>
  <inkml:trace contextRef="#ctx0" brushRef="#br0">28479 6753 7862,'0'14'-94,"0"-5"130,0 1 0,0 1 191,0 8 1,-5-2-140,0 7 1,-6 4-135,2 6 1,-9 0 117,-1 0 0,-4-4-13,4 3 0,-5-5 57,5-4 1,2-4 144,7-5-301,4-1 1,7-2 70,4-2 0,3-5-85,6-10 1,7-3-7,2-6 1,4 0-56,2-1 1,-2-4 15,-4 1 0,3 0-219,-8 9 0,1-2-203,-4 6 155,-1 0 1,-6 7 76,-3 2 0,-5 6 289,-5 9 0,-8-2-132,-6 7 0,-6 0 132,1 4 0,2 1 59,-2-1 0,2-4 81,-1-1 0,0-1 210,5 2 0,3-3 171,1-7-121,6 0 1,10-6-256,3-3 0,4-10 18,10-4 0,3-9-310,6-1 1,1-1-7,-1 1 1,-4 3-12,0-3 0,-2 3-105,2 2 1,-4 0 268,-6 0 0,1-1 0,-1 1 0</inkml:trace>
  <inkml:trace contextRef="#ctx0" brushRef="#br0">28507 6966 7465,'0'21'442,"-5"1"-308,1 6 0,-1 7 409,5 3 1,-5 3-275,0 2 1,1-1-313,4 1 1,0-1-22,0 1 0,0-5-223,0 0 1,1-6-72,4 1 1,-2-8 215,7-1 0,-7-7-528,1 2 1,-2-8 669,-2-1 0,6-7 0,2 3 0</inkml:trace>
  <inkml:trace contextRef="#ctx0" brushRef="#br0">28521 7592 7862,'0'-15'49,"0"0"50,0-4 0,2-2 2,3-3 1,1-9 87,3 0 0,4-2-141,-4-3 0,9-1-66,1-9 1,8 3-181,1-7 1,1 1 130,4-1 1,1-3-176,0 2 0,-6 4 276,-4 2 1,-7 6-15,2 8 1,-3 1 83,-2 13 0,-4 5-72,-1 5 156,-6 5 1,4 4-41,-7 10 0,4 3 58,1 1 0,1 5 45,-1 0 1,-2 4-116,7-4 0,-1 5-53,5-5 0,2 0-44,3-5 1,-3-1-378,3-4 1,-3 2 0,-2-6-938,0 6 926,0-3 0,-6 2-551,-3-1 900,-10-6 0,-9 10 0,-8-5 0</inkml:trace>
  <inkml:trace contextRef="#ctx0" brushRef="#br0">28706 7151 7862,'-22'9'129,"3"1"1,3-7 728,2 2-665,6-4 0,8-2-53,10-4 0,9-3-56,4-6 0,9-2-253,1-3 0,6 2-409,-1-7 1,-1 7 297,1-2 0,-13 8-197,-1 1 0,-7 7 174,-3-2 0,-7 5 303,-7 5 0,-7 9 0,-7 8 0</inkml:trace>
  <inkml:trace contextRef="#ctx0" brushRef="#br0">28649 7279 7862,'-8'0'108,"2"0"79,6 0 0,6 0 44,4 0 0,-2 1 23,1 4 1,-4 0-42,4 9 0,-5-3-156,0 8 1,-2-2 129,-2 2 1,0 2-314,0 3 1,-5 1 55,0-6 0,-1-2 39,1-7-148,4 2-60,-6-10 1,7-2 132,0-10 0,2-8 6,3-6 0,3-9-712,6-5 1,6-2 328,4 2 0,-2 4 441,2 5 1,-7 7-33,2 3 240,-3 3-51,-2 8 1,-6 10 290,-3 12 0,-4 5-47,-1 5 0,-4 3-7,-1-4 0,-4 4-19,4 2 0,-5-2-88,6-4 1,-6 2-207,5-6 0,-1 0 113,1-4-156,4-7-109,-6-2 1,9-8-289,3-2 1,3-9-195,6-6 1,0-6 239,0 1 1,5-3-8,0-1 0,0 1 84,-5 3 1,1-1 277,-1 6 0,0-5 0,0 5 0,-6 5 0,-3 5 0,1 4 229,-1-5 10,0 7 0,-7 3 76,-3 10 0,2 4 324,-6 5 0,4 1-51,-5 4 0,7 3-166,-1-3 0,2 2-208,2 3 0,0-5-131,0-1 1,2-5-176,2 1 0,-1-10-154,7-4 1,-1-4-373,6-1 0,-1-7 232,0-8 0,0-5-187,1-9 0,-3 1 234,-2-1 1,-2 3 47,-4 2 0,-2-3 289,3 3 0,-2 4 84,1 1 0,-2 8 249,3 1-95,-4 7 1,-1-2 282,0 10 0,0 9-139,0 10 0,0 5 63,0 4 0,0 3-170,0 7 0,-4-1-37,-1 1 0,0-5-371,5 0 0,-1-2 119,-4 2 1,3-3-525,-2-7 1,-4-6 21,-2-3 0,1-3-186,-6-2 0,4-6 203,-8-3 501,-3-3 0,7-9 0,-6-1 0</inkml:trace>
  <inkml:trace contextRef="#ctx0" brushRef="#br0">29460 6881 7867,'-10'0'-590,"1"0"431,-1 0 1,-4 6 184,0 4 0,1 4 133,4 5 1,-2-2 274,6 7 0,0-2-261,5 2 0,0-4-63,0-6 1,6 1 336,4-1-234,3-6 1,5-2-130,1-6 1,7-6-115,-3-4 1,6-4-188,4-5 0,-3-8 138,3-6 1,-8 0-133,-1 4 1,-6 1-35,1 0 0,-4 1-146,0 3 0,-6 3-135,0 7-53,-5 6 444,2 2 0,-6 8 215,0 2 0,0 9 348,0 6 1,0 8-223,0 1 1,0 1 34,0 4 0,0-8-97,0-1 0,0-5-92,0 4 1,0-10-48,0 1-551,0-3 514,-6-3 0,2-8 6,-5-9 0,4-4-337,-4-1 1,1-5 6,-2 0 1,-2-5 355,2 5 0,-2-6 0,-3 1 0,1-9 0,0-3 0</inkml:trace>
  <inkml:trace contextRef="#ctx0" brushRef="#br0">29588 6710 7867,'7'29'-192,"1"4"257,-3 0 1,-3 11 108,2-1 0,-2 3-176,-2-4 0,-2 6-248,-2-1 0,-4 0 202,-6-4 1,-1-7-48,1-2 1,0-4-133,0-2 0,-1-6 84,1-3 1,0-8-84,0-1 0,0-9 21,-1-1 1,1-6 204,0-8 0,4-2 0,1-3 0,4 2 0,-4-7 0,6 6 52,-2 0 1,3 6 225,2 3-99,0 6 0,5-2 267,0 10 1,4 7-124,-4 7 1,1 5-58,-1-5 1,-3 5-226,2-5 0,-2 4 13,-2-4-145,0 0 194,0-4-328,0-1 43,0-6-118,6-8 1,2-8 8,6-6 0,1-1 86,-1 1 1,0 0-18,0 0 1,0-1 116,1 1 1,-1 0 22,0 0 1,0 4 80,1 1 1,-1-1 16,0-4 1,-5 0-52,1 0 0,-5 1 270,4 4 402,-6-4-235,4 11 16,-7-4 1,0 9-30,0 7 1,0 6 9,0 12 1,0 0-250,0 1 0,-5 4-196,0 0 1,0 5-22,5-5 0,0-1-484,0-8 551,0-10 0,7-2 0,1-4 0</inkml:trace>
  <inkml:trace contextRef="#ctx0" brushRef="#br0">30142 6867 7811,'-14'0'-28,"0"0"1,4 0-121,1 0 487,6 0-287,-4 0 0,9 1 126,3 4 0,2 4 200,8 10 1,0-1-218,4 5 0,-3 1-60,3 4 0,2 2-29,-2 4 1,0-9-113,-5 3 0,0-2-490,0 2 0,-4-4 284,-1-1 1,-4-5 161,4 1 1,-5-8-653,0-2-370,-2-6 1106,-2 4 0,-6-14 0,-2 0 0</inkml:trace>
  <inkml:trace contextRef="#ctx0" brushRef="#br0">30284 6739 7811,'0'14'267,"-5"6"-260,1 4 1,-7 9 178,1 5 0,-7 3-112,-2 2 0,-6-5-57,1 0 1,2-2-38,-2 2 0,7-3-98,-2-7 0,3-4-77,2-1 1,6-5-615,3 1 809,4-3 0,7-9 0,2 0 0</inkml:trace>
  <inkml:trace contextRef="#ctx0" brushRef="#br0">30454 6895 9043,'-21'22'-73,"0"-1"144,7-7 49,0 0-82,6-6 17,2-2-69,18-18 0,4 1 53,12-13 0,0 8-208</inkml:trace>
  <inkml:trace contextRef="#ctx0" brushRef="#br0">30454 7081 6964,'-12'13'151,"3"1"80,-4-6 1,13-2-75,0-6 0,6 0 65,9 0 0,-2-3-169</inkml:trace>
  <inkml:trace contextRef="#ctx0" brushRef="#br0">30583 6696 7993,'0'-8'-203,"1"2"390,4 6 0,3 0 321,6 0 0,0 6-354,1 4-131,-1 2 0,0 2-188,0 1 0,1-1-1077,-1 0 816,0 0 426,0-6 0,0-8 0,1-8 0</inkml:trace>
  <inkml:trace contextRef="#ctx0" brushRef="#br0">30896 6468 7993,'6'16'0,"3"3"0,-1 2 94,2 2 0,-5 6 224,4-1 1,-6 7-29,2 8 1,-4-1-98,-1 1 0,-6 6-94,-3 3 1,-6-3-67,-4-2 1,-3-4 127,-6-5 1,-7 0-341,-3-10 1,-1 2 141,1-11 1,-2-4-267,7-6 1,0-7 149,5-2 0,2-8-11,7-11 1,2-3 26,12-7 0,2-1-58,8-3 0,14 1 27,9-5 1,10 5 1,0-1 0,3 9 207,2 5 0,-1 8-112,1 2 1,0 5 136,-1 0 1,-5 8-44,-4 6 1,2 3 54,-2 1 0,-2 2-18,-7 2 1,-3 3 129,-7 3 1,-6 3 43,-3-4 0,-10 4-110,-5 2 1,-9-6-65,-4 1 0,-4-2 17,-2 2 1,1-4-149,-1-5 1,1-8 23,0-2 1,5 1-110,5-1 1,3-2 83,6-7 0,3-4-140,6-6 0,7-1-267,8 1 0,5 0 479,9 0 0,5-7 0,3-1 0</inkml:trace>
  <inkml:trace contextRef="#ctx0" brushRef="#br0">22550 8274 8100,'6'-8'0,"2"8"0,6 10 119,0 8 0,5 5 296,0 5 1,-1 2-335,-9 3 0,-1 2-235,-3 3 0,-4 1 120,4-5 1,-3 3-35,-2-3 1,0-6-186,0-4-157,-7-7 1,4 2-513,-6-9 385,-1-4 537,2-6 0,-4-6 0,4-2 0</inkml:trace>
  <inkml:trace contextRef="#ctx0" brushRef="#br0">22635 8445 8100,'14'-13'0,"1"3"-328,5-2 252,2 10 0,2-9 112,0 6 361,-7 1 0,10 4-415,-11 0-375,4 0 322,-6 6-39,-6 2 0,-3 6 101,-10 0 0,-3-4-140,-6-1 0,-2-1 149,-3 2 1,2 2 3,-7-2 1,9 2 128,0 3 0,3-1-139,7 0 0,0-4 28,5-1 1,2-6-48,2 2 1,11-3-154,8-2 1,4-8 27,2-7 0,1 0 150,3-9 0,-3 0 0,5-4 0</inkml:trace>
  <inkml:trace contextRef="#ctx0" brushRef="#br0">22991 8260 8098,'0'14'0,"0"0"-187,0 0 1,0 1-278,0-1 1,0 5 370,0 0 1,-2 6 349,-3-1 1,0-2-162,-9 2 1,3-7 49,-8 2 1,5-3-134,5-2 5,-4 0 1,10-6-24,-7-3 52,7-4 1,-3-4-181,6-6 0,3-2 35,6-13 9,1 7 1,17-10-1,-4 3 0,4 2 44,2-2 0,-1 8-8,1 2 1,-7 2 55,-3 7-33,3 0 1,-11 5 117,3 0-111,-9 0 0,1 6 58,-6 4 1,-8 4 10,-6 5 0,-2 2-39,-7 2 0,4 4 17,-5-3 0,0 1-90,-4-1 0,-1 3-137,1-4 0,1-1-75,3 2 278,-3-13 0,5 14 0,-6-9 0</inkml:trace>
  <inkml:trace contextRef="#ctx0" brushRef="#br0">22777 8658 8098,'14'-5'-163,"1"0"1,-1 1-185,0 4 1,2 0 715,3 0-134,-3 0 0,9-2-284,-6-3 156,0 4 1,0-7-33,0 3 0,0-3-147,-5-6 0,-1 4 107,-4 1-278,4 6 192,-12-3 1,6 7-137,-7 4 0,-8 9 27,-6 10 88,-1 9 15,-12-3 1,7 5-125,-4-7 1,-3 1 83,4-1 1,-3-1-96,3-3 0,-3-4 135,7-6 0,0-6 57,5-3 0,0-4 0,0-1 0,6 0 0,-5-6 0,12-2 0,-6 0-16,7 2 251,0 6 253,0 0-97,0 6-286,0-4 0,0 6 210,0-3-228,0-4 0,2 10 112,3-6 20,-4 0-116,6-5-83,-7 0 37,0 0 8,0-7 0,-2 6 42,-3-4 42,4-3-2,-6 7-215,7-6 30,0 14 0,-4-4 7,-1 6-65,0-6 142,5 10-195,0-11 157,0 4-40,0-6-9,-6 0 67,4 0 15,-4 0 72,6 6 71,0-4 0,0 6-138,0-4 136,0-2 33,0 11-198,0-12-236,0 6 297,0-7-174,0 0 120,6 0-23,2 0-7,6 0 1,1-2 15,-1-3-9,6 4-32,2-12 0,8 10-78,4-7 1,2-4-28,7-5 1,-7-1-226,-3 1 0,2 3 168,-2-3 0,0 3-57,-4 2 0,-7 6 277,-3 3 47,-3 4-178,-9 1 1,5 8 351,-8 6-128,1 6-11,-5 9 0,-8 1 32,-6 3 0,3-1-38,-8 6 1,6-5 102,-6 5 0,5-7-33,5 2 1,-4-4-46,3-6 0,-2-2-3,-2-7-49,6-6-36,-5-2-2,5-6 0,-6-6-119,0-3 1,0-9-232,-1-1 1,1-4 83,0 4 0,1-2-156,4 2 0,-4-3 3,4-6 0,-4-1-332,-1 1 713,0-1 0,-1 1 0,1-1 0</inkml:trace>
  <inkml:trace contextRef="#ctx0" brushRef="#br0">22820 8757 8080,'14'0'-214,"-4"0"-51,-1 0 0,1 11 385,4 4 0,-5 10 371,1 3 0,-2 1-447,1 4 86,-3-3-33,-6 5 1,0-5 48,0 3 0,0-3-300,0-2 0,0-1-398,0-3 1,0-4-167,0-5-131,0-8 849,0 0 0,-6-14 0,-2 0 0</inkml:trace>
  <inkml:trace contextRef="#ctx0" brushRef="#br0">22834 8942 8070,'-8'-8'151,"-4"2"0,5 12 136,-2 4-83,2 9 1,1-2-55,-3 7 0,1-2-157,-2 2-86,7 2 0,-8-10-128,6 3 0,1-8-285,4-1-375,0-7 881,6 3 0,2-12 0,6-2 0</inkml:trace>
  <inkml:trace contextRef="#ctx0" brushRef="#br0">23318 8644 8060,'34'-15'0,"-4"3"0,3 2 0,-4-1 205,-5 6 27,-4-6-235,-6 10-212,-6-5 1,-1 7-15,-7 4 0,-7-2-257,-2 6 0,-4-1 241,-1 2 1,-8 4 244,-7 0 0,1 0 0,-5 5 0,3 2 0,1-2 0,2 5 0,4-5 0,2 0 84,7-12 0,5 4 529,-1-6-189,7 0 0,4-5 238,14 0 1,5 0-261,9 0 0,5-6-128,4-4 0,3-2-225,2-3 1,-2 0-354,-3-4 0,2 3 304,-7-3 0,0-3 0,-5 0 0</inkml:trace>
  <inkml:trace contextRef="#ctx0" brushRef="#br0">23730 8260 8447,'14'8'-66,"0"-2"0,2-4 226,3 2-128,3-2-5,13 4 1,-3-12-545,5-4 232,1-2 83,5-2 0,-5-2 1,0-3 0,-7 3 73,3-3 1,-11 3-408,-4 2 475,-3 6-46,-8 2-3,-2 6 0,-14 8 109,-6 6 0,-6 2 153,-9 7 0,-6 1 176,-3 5 1,-3-1-133,-1 0 1,1 1 12,3-1 0,3-4 80,7 0 1,4-7 144,0 2 0,12-3 175,-3-2-268,11-6 0,4-2-321,9-6-89,10 0 158,9-6 0,10-2-127,10-6 1,-2-5-154,6 0 1,-8-5-358,-1 5 0,-7 0 66,-8 5 1,-5 0 480,-5 0 0,-2-1 0,-2 1 0</inkml:trace>
  <inkml:trace contextRef="#ctx0" brushRef="#br0">24057 8174 7608,'6'15'-255,"-4"0"500,2 4 0,-2 10 45,-2 9 0,-5-2 287,1 2 0,-12 0-291,2 5 0,-5-6-209,0 1 0,3-1-8,-3 1 0,3 1-237,2-6 0,0-4-308,-1-6 319,8-12-466,-6 8-83,5-17 0,0 1 342,3-12 1,4-2-21,1-13 0,0-5 384,0-4 0,1 0 0,4 5 0,-2 1-47,7 3 32,-1-3 15,5 12 0,1-4 172,-1 9-65,0-3 20,0 12 0,5-5-58,0 6 0,0 0 338,-5 0 0,-1 1 231,-3 4 0,1 3-441,-7 6 0,1 0-400,-5 0 0,-5 2 11,1 3 109,-14-3 33,9 5 1,-18-3-149,3 1 58,-3 7 32,-7-4 1,4 1 37,-4 1 1,4-5 83,2 5 1,1-7 163,3 2 0,5-3-106,10-2 1,3-4 364,6-1-234,0-6-116,6 4-34,8-7 0,13-7-139,6-2-18,7-4-20,2-7 1,4 2-219,6-5 0,-7 5 113,-3-1 0,-5 3-79,-9 2 1,-6 6 204,-3 4 1,-8 2 108,-1 2 1,-7 2 126,1 2-83,-8 4-50,-4 6 0,-6 2 671,-1 3-278,-5 3-117,-2 7 1,-7 1 483,1 3-430,-7-3-169,5 5 1,-9-7-38,5 1 0,1-1-4,5 0 0,1-5-117,3-5 1,4-3-987,6-6 738,-1-2 1,7-14-863,4-2 476,2-4 276,2-7 355,0 4 0,0-11 0,0 5 0</inkml:trace>
  <inkml:trace contextRef="#ctx0" brushRef="#br0">23986 8928 8011,'28'5'7,"1"-1"0,-1 3 71,1-3 0,-6-2 142,1 3 0,-5 1-102,5-1 1,-7 4-244,2-4 0,-8 5 125,-2-6 0,-5 7 0,2-3 0</inkml:trace>
  <inkml:trace contextRef="#ctx0" brushRef="#br0">24412 8430 8007,'16'0'119,"3"0"1,-2 0 170,7 0 0,-2 0-220,2 0 0,1-4-180,-6-1 1,5 0-571,-5 5 368,-7 0 142,1 0-481,-11-6 354,4 4 297,-6-4 0,-13 12 0,-2 2 0</inkml:trace>
  <inkml:trace contextRef="#ctx0" brushRef="#br0">24384 8501 8007,'8'7'0,"3"7"-7,-6 10 1,1 3 9,-1 1 1,-4 2 304,4 3 1,-3-1 445,-2 6 0,0-7-524,0 2-227,-7-3 151,6-7 0,-10-1-223,6-3 50,0-10-91,-1 10-13,4-11-35,-4 0 1,6-3-351,0-10 1,1-5 127,4-9 0,5-3-169,9-6 0,-2 4 222,7 0 0,-1 1 2,6-6 0,-1 6 325,1-1 0,-1 7 3,1-4 0,-3 12-3,-2-1 0,-3 7 361,-7-2 70,0 4 1,-6 7-95,-3 3 1,-4 6 206,-1 4 1,-6-2-72,-3 7-153,-4-7-165,-8 4 0,4-7-1,-7 0 35,7 0-148,-4-6-297,1 5 54,4-12 1,2-2-218,9-14 0,5-5 35,5-8 0,7-6-137,7 1 0,7-11 98,-3 1 0,-2 2 423,-2 3 0,1 7 0,-1-2 0,7 3 0,-11 7 0,6 3 0,-7 6 0,5 1 91,0 4 1,-5 2 520,-4 7-231,-1 0 0,-1 2 176,-3 3 0,-4 7-237,-1 7 1,-6 5 68,-3-5 1,-4 5-273,-1-6-174,0 8 233,6-10 0,-5 4 60,4-6 0,1-1-653,-2-4-415,7 4 1,-3-13 584,6 0 0,6-5 29,4-4 1,7-4 54,2 4 1,0-2-28,-5 1 1,0 4-130,0 6 1,1 0-46,-1 0 1,0 11 538,0 3 1,1 10 413,-1 0 1,-6 2-143,-4 3 0,-2-1-138,-2 1 1,-2 4-30,-2 0 0,-9 2 139,-6-2-66,0-3-208,-1-2 0,4-2-251,-3-7 60,3-7-15,2 1 0,0-12-26,-1 4 1,3-10 94,2-4 1,4-10-164,6-5 0,0-3 93,0-1 1,11 0-198,3-1 1,10-1 258,0-3 0,2 3 0,3-5 0</inkml:trace>
  <inkml:trace contextRef="#ctx0" brushRef="#br0">25109 8501 7899,'6'-14'-425,"2"5"-20,6-1 1,7 1 408,3-5 125,2-1 0,9 6 41,3-1 1,3-1 21,2-8 1,-7 4-179,-3-4 1,-3 1-232,-1-1 0,-2 5-63,-4 0 1,-7 1 319,-6 8 0,-7-6 0,2 10 0,-10-4 0,-3 4 0,-13 7 0,-1 2 0</inkml:trace>
  <inkml:trace contextRef="#ctx0" brushRef="#br0">25393 8246 7899,'0'-15'-677,"0"7"1,2 2 444,3 6 1,3 6 312,6 4 0,-2 15 187,-2 8 0,1 7 337,-6 2 1,4 3-257,-4 2 0,0 4-130,-5 6 1,0-2-233,0-3 1,-2-3 79,-3-6 1,2-2-24,-6-3-94,6-4-6,-4-5 0,1-2-276,-4-4 1,4-7 12,1-6 1,-3-7-239,-1 1 0,3-8 234,1-6 0,-1-9 323,1-4 0,0-6 0,5-4 0,0-3 0,0-13 0,0 0 0,0-3 0,0-2 0,0 6 0,2 4 0,2 11 0,-2 1 0,3 14 0,-2 0 0,2 9 0,-4 4-9,4 10 1,-3 9 119,-2 10 0,-7 4 71,-2 5 1,-2 2-95,1 3 1,-2 1 280,2-6-263,-3 1-111,-1-6 0,0-4 32,0-1 0,4-7-222,1-2-166,6 1 0,-4-15 190,7 0 1,2-8 170,3-11 0,4-5 0,10-9 0,3-3 0,7-7 0</inkml:trace>
  <inkml:trace contextRef="#ctx0" brushRef="#br0">25479 8459 7899,'14'0'0,"-2"1"-165,-2 4 0,3 3-158,-4 6 1,-1-4 433,1-1 0,-5 1 154,0 4-1221,4 0 483,-6 0 473,4-6 0,-7-3 0,-4-10 0,3-3 0,-10-6 0,4 0 0</inkml:trace>
  <inkml:trace contextRef="#ctx0" brushRef="#br0">25621 8260 7899,'14'-8'-541,"5"-3"-68,0 6 0,1-4 609,-1 4 0,-1-1 0,6 1 0,-6 3 90,6-3 188,-6 4-102,2 1 0,-6 1-14,1 4-73,-1-3-80,-6 10 0,-2-4 6,-6 7 1,0 3 12,0 1 0,0 2-99,0-2 1,-6-2-320,-4 7 0,-2-2 220,-3 2 0,-4-2 170,0-3 0,-1-3 0,1 3 0,-3-4 0,-7 0 0</inkml:trace>
  <inkml:trace contextRef="#ctx0" brushRef="#br0">25621 8402 7899,'14'-14'-1353,"5"4"1082,0 1 0,5 4 271,-5-4 0,1 5-25,-1 0 1,-8 2 5,3 2-17,-3 0 0,-3 2-9,-3 2 1,-3 0 49,-2 5 1,-2-4-6,-3 4 0,-3-1 0,-6 2 0,-5 2 0,0-2 0,-4 2 0,4 3 0,4 0 0,6 4 0,4-8 0,-4 4 44,6-4 1,3 1 12,9-2 0,8-4-294,2-6 244,7 0 1,-11 0 0,8-6-42,-4-4 37,-4-2-3,6-3 0,-7 1 0,0 0 0</inkml:trace>
  <inkml:trace contextRef="#ctx0" brushRef="#br0">25607 8402 7899,'1'16'-882,"4"3"1,-4 0 881,4 9 0,-3-1 0,-2 11 0,0 0 0,0 4 0,-2-4 0,-3 0 0,2-6 0,-6 1 0,6-3 0,-2-2 0,-1-1 0,1-3 0,0-4 251,5-5 202,0-7 0,2-2-228,2-6 1,3-8-239,2-6 1,4-2-60,-4-8 1,6 1-68,4-6 0,-4 2-176,4 4 1,-8-3-264,-1 7 578,-1 0 0,6 5 0,-1 6 0,-6 2 0,-2 8 0,-6 2-177,6 4 228,-4 0-156,4 5 12,-6-5 78,0 0 19,0-2-2,0-6 1,0-2-3,0-2 0,7-4 0,0-7 0</inkml:trace>
  <inkml:trace contextRef="#ctx0" brushRef="#br0">25891 8302 7899,'14'-12'-271,"0"2"1,1 4-339,-1 6 0,0 0 609,0 0 0,0 0 0,1 0 0,-6 0 77,1 0 0,-7 6 288,2 4 0,-4 2-397,-1 3 0,-1-6 55,-4 1 1,-3-1 17,-6 5 0,-1 0 5,1 1 1,5-1-10,-1 0 1,6-1-30,-6-4-24,7 4 1,-3-10 27,6 7 1,6-7 11,3 1 0,4-2-110,1-2 0,0-5 99,1 1 0,-1-6-302,0 5 1,-1-6-216,-4 2 504,4-4 0,-5-1 0,0 0 0,-2-1 0,-6 1 0</inkml:trace>
  <inkml:trace contextRef="#ctx0" brushRef="#br0">26076 8388 7899,'-14'14'0,"4"5"-677,1 0 1,1 5 545,-2-6 1,-2 8 535,2-3 1,2 4-211,-1 2 0,-1-2-65,-4-4 0,0 3-279,0-8 1,-1 6 108,1-5 0,0-1-425,0-9 0,4-1 237,1-3 0,4-4 228,-4 4 0,5-10 0,-2-3 0,6-6 0</inkml:trace>
  <inkml:trace contextRef="#ctx0" brushRef="#br0">26033 8501 7650,'8'15'-404,"-2"5"550,-6 4 0,0 4 267,0 5 0,0-3-97,0 4 1,-1 0 48,-4 0 0,3-6-254,-2-4 0,2-7 349,2 2-499,6-9 0,2-4-183,7-6 0,-1-6-244,0-4 0,5-9 216,0-5 1,5-2-218,-5-3 0,4 1 65,-4-1 1,6-6-364,-1-2 765,-3 2 0,6-6 0,-5 4 0</inkml:trace>
  <inkml:trace contextRef="#ctx0" brushRef="#br0">26559 7961 7899,'10'-12'-688,"-1"2"344,-6 4 739,4 6 1,-9 8-53,-3 6 0,-3 2-363,-6 7 1,-5 1-10,0 4 1,-4 1-109,4-1 1,-5-1 150,5-3 0,0-4 28,5-5 0,4-1-340,1 0 204,6 0 1,-4-4-28,7-1 0,8-6 41,6 2 1,2-5 52,8-5 1,-5 2-27,5-6 0,-2 4-12,1-4 1,3 5-16,-7 0 1,4 2 10,-4 2 0,-4 0-57,-6 0-8,0 0 266,-1 0-176,-8 0 32,-8 0 0,-7 6-7,-4 4 1,-3 4-30,-7 5 1,-4-3 4,0 3 1,-5-2-40,5 2 0,6-3-18,8 3 1,5-3 75,4-2 0,4-5 24,6 1 0,3-7 0,7 2 0,1-4 0,12-1 0,-4 0 0,5 0 0,-2-4 0,2-1 0,-4-5 0,-5 6 0,-1-3 0,0 3 0,-5 2 0,1-3 0,-7 4 0,-3 1 0,-9 0 0,-6 6 0,-4 3 0,-4 4 0,-10 1 0,3 5 387,-4 0-141,4 7 36,8-4 0,2 1 130,5 1 1,8-5-238,2 5 0,5-9-85,5 0 1,9-3-63,9-7-71,4 0 163,8-12 1,-3-2-514,6-10 1,-2 2 32,2-7 0,-8 7-143,-6-2 1,-2 3 502,1 2 0,-4-1 0,-9 1 0,2 6 0,-10-4 0,4 4 0</inkml:trace>
  <inkml:trace contextRef="#ctx0" brushRef="#br0">26630 8459 7358,'0'14'-1218,"0"0"1218,0 0 0,0 2 0,0 3 0,0 5 1224,0 9-300,0 3-514,0 7 0,0-3 99,0 2 1,-6 2-419,-4 9 0,-2-9-465,-2-6 1,6-7 424,3 2-51,3-9 0,9 3 0,1-5 0</inkml:trace>
  <inkml:trace contextRef="#ctx0" brushRef="#br0">28008 7876 6006,'1'0'0,"14"0"0,-3 1-21,-2 4 0,1 3 4,-6 6 0,-1 1 80,-4-1 0,0 0 116,0 0 0</inkml:trace>
  <inkml:trace contextRef="#ctx0" brushRef="#br0">27128 8174 7939,'-8'0'75,"2"0"165,25 0 0,-4 0-211,14 0 1,-2-11-343,-8-3 0,4-10-156,-4 1 1,0-9 159,-4-1 0,-3 0 96,-2 4 0,-2 3 213,-4 2 0,-2-1 0,3 6 0,-4 4 0,-1 6 0,-6 6 0,0-2 0,-4 10 0,2 4 0,3 10 0,2 3 154,-6 7 0,6 1 135,-2 3 1,2-3 29,-2 3 0,3 0-149,-2-4 1,-3 2-78,3-7 1,-7 1-19,1-1 1,-7 1-3,-2-6 0,-7 0-230,3-5 0,1 1 57,-2-1 0,7-5 62,-2 1 254,3-7 52,2 3 1,9-6-224,10 0 1,9-8-98,14-6 0,5-2 42,1-7 0,0-1-126,0-4 0,-4-1-42,3 1 0,-5 1-281,-4 3 1,-4 5 458,-5 10 0,-1 2 0,0 7 0</inkml:trace>
  <inkml:trace contextRef="#ctx0" brushRef="#br0">27284 8402 7943,'13'-16'-724,"-4"-3"1,4 2 491,-3-7 0,7 2 117,2-2 0,0 2 115,-5 3 0,-6 10 0,5-17 0,-6 11 0</inkml:trace>
  <inkml:trace contextRef="#ctx0" brushRef="#br0">27284 8231 7943,'13'10'-342,"-4"-1"0,-2 5 195,-7 5 1,0 7 194,0-3 0,-5 9 158,0 1 0,-6 0-253,2-4 1,-4-6-235,-1 1 0,0-6-24,-1 0 1,6-3 56,-1-6 248,1-2 0,-5-7 0,0 0 0</inkml:trace>
  <inkml:trace contextRef="#ctx0" brushRef="#br0">27142 8402 7943,'-9'24'-686,"-1"-1"0,1-1 616,-6 2 1,6 3 57,-1-3 1,1 3 5,-5 1 1,0-6 0,-1-3 0,6 0 0,-1-5 1,6 2-13,-6-11 9,7-1 0,-3-5-1,6-4 1,6-3 26,4-6 1,8 0-40,6 0 0,3 6 108,1 3 1,2 3 151,4 2 1,2 7-79,7 2 1,-5 4 92,-1 1 1,8 0-161,7 0 0,3-1-61,2-3 0,-2 1-78,-3-7 0,-4 1 88,-10-5 1,0-5-102,-10 1 0,-3-7-172,-10 1 1,-3-4 229,-2-5 0,-4-3 0,-6-7 0</inkml:trace>
  <inkml:trace contextRef="#ctx0" brushRef="#br0">27455 8288 7943,'28'-14'0,"1"0"-569,-1 0 0,5-1 285,1 1 0,-3 1 284,-7 4 0,3-4 0,-5 5 0</inkml:trace>
  <inkml:trace contextRef="#ctx0" brushRef="#br0">27441 8260 7943,'0'19'-304,"0"0"0,0 1 307,0-1 1,-7 5 15,-2 9 1,-2-3 75,1 3 1,-2 2 207,2-2 0,2-1-228,-1-9 1,6-2-45,-2-7 1,3 0 15,2 1-77,0-8 0,0-2-124,0-10 0,2-9 49,3-9 1,1-4-148,3-2 1,4 1-7,-3-1 0,1-4 258,-2 0 0,4-6 0,-5 2 0</inkml:trace>
  <inkml:trace contextRef="#ctx0" brushRef="#br0">27469 8061 7943,'10'-7'0,"-1"7"0,-4 13 328,4 11 0,-1 6-63,2 8 1,2 0 124,-2 9 0,4 2-169,5-2 0,-3-2-210,3-3 1,-3-7 108,-2 8 1,0-10-47,0 0 0,5-5-134,0-4 1,0-5-835,-5-10 146,0-2 0,-1-15 355,-3-6 1,1-2-199,-7-8 0,1 1 591,-5-6 0,-1 5 0,-4 1 0,-2 1 0,-2-2 0,-4-1 0,4 6 0,-4 0 0,-1 4 0,5 3 0,-1 2 20,1 4 1,-4 8 229,3 2 0,-2 9 204,2 6 1,2 6-180,-1-1 1,0 3-113,-6 1 1,1 1-123,0-1 0,-5 1-273,0-1 1,0-1 52,5-4 0,0-4-472,-1-9-154,1-4 805,0-12 0,6-8 0,2-8 0</inkml:trace>
  <inkml:trace contextRef="#ctx0" brushRef="#br0">27640 8018 7943,'23'8'-709,"1"6"1,-8 2 708,-2 8 0,-6-1 0,-2 12 0,2 1 0</inkml:trace>
  <inkml:trace contextRef="#ctx0" brushRef="#br0">27782 8302 7943,'14'13'-288,"0"-3"0,5-4 509,0-6 0,5-2-62,-5-2 1,6-4-170,-1-7 0,3 0-33,1-4 0,-1 3-226,-3-3 1,-4-2-187,-6 2-309,-6 0 764,-1 5 0,-7 0 0,0 0 0</inkml:trace>
  <inkml:trace contextRef="#ctx0" brushRef="#br0">27967 7961 7943,'8'-6'-589,"4"4"0,-4-4 589,6 6 0,-1 8 481,-3 6 1,2 8-148,-2 11 1,-4 8-25,-1 7 0,-4-1-76,-1-4 1,-6 1-12,-4 3 1,-2-2-105,-2 2 0,-2-3-99,-3-1 0,3 0-65,-3-1 1,2-4 126,-2 0 0,3-8-660,-3-1 1,3-7-557,2-8 1134,0-6 0,0-2 0,-1-6 0</inkml:trace>
  <inkml:trace contextRef="#ctx0" brushRef="#br0">28038 8388 7943,'33'4'39,"0"1"0,5 6 0,-5-1 1,-1 7 108,-8 2 0,1 6 285,-6-1 0,1 3-1216,-1 1 783,-3-6 0,11 5 0,-5-5 0</inkml:trace>
  <inkml:trace contextRef="#ctx0" brushRef="#br0">28450 8046 7905,'0'-7'250,"2"-4"151,2 6 1,4-5-495,7 6 1,-1-7 137,0 1 0,5-3-487,0-1 1,6 0 157,-1 0 1,-4-5 3,-1 0 0,-3 0 99,-2 5 1,-6-1-362,-3 1 542,-3 0 0,-4 1 0,-3 4 0,2 3-42,-6 6 5,6 0 0,-9 7 434,8 8 0,-6 1-76,5 7 1,-4 6 51,4 4 1,-4 6-57,4-1 1,-6 3-1,2 2 0,1-2-114,-2-3 1,1-3-211,-6-7 0,6-1-159,-1-3 1,3-4 127,-3-6-55,-3-6-13,12-1 34,-5-7 0,6-7-56,0-2 0,6-5-16,3-5 1,6 3-62,4-3 0,3 3-18,6 2 0,1 0-406,-1-1 629,0 8 0,1 0 0,-1 7 0</inkml:trace>
  <inkml:trace contextRef="#ctx0" brushRef="#br0">28663 8317 7905,'0'-10'0,"0"1"0,2 4 0,3-5 0,3 7 0,6-1 0,5-3 0,0 2 0,6-1 0,-1 1 0,-2 2-474,2-6 0,-7 6-111,2-2 585,-10-3 0,4 0 0,-5-6 0</inkml:trace>
  <inkml:trace contextRef="#ctx0" brushRef="#br0">28706 8146 7533,'-8'14'-124,"2"4"760,6 5 0,0 3-290,0 11 1,0-3-294,0 4 1,-5-5-29,0 5 1,-1-7-257,1 2 1,2-3 273,-6-1 1,4-7 53,-5-3 0,6-5-578,-6-4 0,5-4 102,-4-6 1,6-6-89,-2-4 1,-1-9 158,1-5 0,0-2 159,5-3 1,-4 6 188,-1-1 1,-1 2-68,1-2 0,2 5 176,-7 10-192,7-4 0,-8 13 292,6 0 1,-4 8-49,4 11 0,-5 0 71,6 9 0,-6-7-108,6 7 0,-3-3-124,2 4 1,4-5-3,-4-1 1,4-5-165,1 1 98,0-10 0,1-3 54,4-6 1,-2-1-149,7-4 0,1-3 131,8-6 0,-4 0 37,4 0 0,3 1 66,2 3 0,5 4 203,4 6 1,3 0-177,7 0 1,-1 2 53,1 2 0,0 4-107,-1 7 0,-1-6 15,-3 0 1,2-5-446,-7 0 0,0 3 188,-4-3 1,-3 0-413,-2-9 0,-5-3 568,-9-6 0,-4-7 0,-6-1 0</inkml:trace>
  <inkml:trace contextRef="#ctx0" brushRef="#br0">28791 8061 7905,'19'-8'0,"0"3"0,7-1-337,-3 1 1,-1 0 87,2 5 0,0-4 399,4-1 0,-1 0-127,-3 5 0,1-5-122,-6 1 0,-5-6-75,-4 5 0,-7-1 174,2 1 0,-4-3 0,-1-6 0</inkml:trace>
  <inkml:trace contextRef="#ctx0" brushRef="#br0">28806 8061 7905,'0'14'0,"0"0"164,0 0 1,0 7 33,0 3 1,0-2 213,0 1 1,0 3-121,0 7 1,0-3-226,0 3 1,0-8 2,0-1 0,0-7-190,0 2 78,0-3-155,6-2 1,0-7 36,4-7 0,-2-7-293,-4-7 1,0-5-237,5 0 0,-4-6 287,4 1 0,-4-4-52,4-5 454,-5 3 0,8-11 0,-4 4 0</inkml:trace>
  <inkml:trace contextRef="#ctx0" brushRef="#br0">28905 7904 7905,'10'18'490,"-1"5"0,1 7-273,4 13 1,0 4 86,0 1 0,0 1-27,1-2 0,-1-3-150,0 4 0,0-9-117,1-1 0,-1-6-501,0 1 0,-5-5 311,1-4 1,-2-3-679,1-7 593,4-6 1,-7-4 264,4-8 0,-4-10 0,-6-9 0</inkml:trace>
  <inkml:trace contextRef="#ctx0" brushRef="#br0">29062 8217 7905,'0'16'-108,"0"3"0,0 3 141,0 6 0,0-4 11,0 0 1,-2-1-75,-3 6 0,-3-7-92,-6-3 1,-2 2 66,-3-3 0,4-3 38,-4-6 1,1-6-310,-1 2 0,3-3 27,-3-2 0,8-7 299,2-2 0,-1-16 0,-4-5 0</inkml:trace>
  <inkml:trace contextRef="#ctx0" brushRef="#br0">29019 7904 7905,'19'-8'-260,"0"4"1,0 2 90,-5 2 0,0 2-466,0 2 635,-6 11 0,5 7 0,-5 6 0</inkml:trace>
  <inkml:trace contextRef="#ctx0" brushRef="#br0">29630 7933 7910,'-8'20'-352,"0"2"193,4 7 1,1-1-16,-7 1 1,5-1 329,-4 1 0,6 1 330,-2 3 0,3-3-264,2 3 1,7-3-116,2-2 0,4-4 166,1 0 0,7-5-101,2 4 1,3-5-153,-3 1 0,4-3-9,-3-2 0,7-5-90,3 1 1,-1-7-149,-5 2 1,-1-5-379,-3-5 1,-4-3 604,-6-6 0,1-7 0,-1-1 0</inkml:trace>
  <inkml:trace contextRef="#ctx0" brushRef="#br0">29829 8075 7910,'0'20'0,"0"3"-262,0 5 0,0 2 44,0 3 1,-6-1 327,-4 6 1,-2-7-13,-2 2 0,-5 2-44,0-2 0,-5-4-198,5-5 0,-5-7-151,5 2 0,-4-5 295,4-4 0,-13-4 0,2-6 0</inkml:trace>
  <inkml:trace contextRef="#ctx0" brushRef="#br0">29374 8331 7910,'2'-29'-45,"3"1"0,-1 4-78,11 1 1,-3 0 531,12 0 0,0 2-58,4 7 1,7 1-361,3 4 0,-4-4-148,0 4 1,-3-4-300,2-1 1,-3 0 455,4-1 0,-4 1 0,-2 0 0</inkml:trace>
  <inkml:trace contextRef="#ctx0" brushRef="#br0">30000 7833 7910,'6'8'237,"4"-3"1,2-2-663,3 2 1,-1-2 40,0 6 0,0 1 1100,0 4 0,1 5-329,-1 0 0,-6 2-456,-4-2 1,3-4-7,-2 4 0,-1-1 40,-4 1 1,-6-4 49,-4 4 0,-2-3-7,-2-2 0,4 1 2,1-1 0,1 0-16,-2 0 0,4-4-122,6-1 0,0 1 116,0 4 1,6 0 189,4 0 0,7 5-61,2 0 0,6 0 64,-1-5 0,1 5-117,-1 0 1,1 0 15,-6-5 0,0 2 9,-5 3 0,-4-3 18,-1 3 0,-5-2 205,0 2 0,-8-3-75,-6 3 1,-7-3-281,-2-2 1,-11-1 50,1-4-1,-9 2 51,0-6 1,4 0 85,1-5 1,4 0 87,5 0 1,9-7 64,5-2 1,9-8-66,1-2 1,14-7-669,14 3 0,13-3 265,11 3 1,2-4-1060,-2 3 0,8-3 958,-3-1 0,-18 8 0,1-1 0,0-1 0,1 0 0</inkml:trace>
  <inkml:trace contextRef="#ctx0" brushRef="#br0">22720 10008 8059,'-6'-14'631,"4"0"-278,-4 6-5,6-5-123,-6 12 181,4-6 8,-4 7 0,6 0-215,0 0 1,0 7-30,0 2 1,0 6-45,0 3-116,0 5 105,0 5 1,0 2-126,0 3 185,0 4-118,0 5 1,0 2-28,0 4 1,-6 4 56,-4 10 0,-2-9-112,-3 4 0,1-5 72,0 0 1,-2-3-30,-3-6 1,2 0-80,-7-1-50,7-5 163,-4-3 1,2-4-267,0 4 111,-6-4-29,9 4 1,-11-10 66,4 0 0,2-12-10,2 3 1,3-11-129,2 1 1,5-3 204,-1-2 0,9-8-94,1-7 1,6-3-52,8-6 1,7-3-10,2 3 1,6 2 282,4-2-208,-3 7 67,11-3 1,-6 7-17,3 3-41,3 4 101,-5 6 1,5 0 106,-3 0 0,-3 6 24,-7 4 0,1 3 185,-1 1 0,-3 11-4,-6 3 0,0 2 86,-9-6 1,2 0-308,3-10-189,-7 3 200,4-15 1,-4 3 19,6-10-7,1-9-253,5-8 0,-4-8-315,3-3 1,-3 1-165,-2-6 0,5 5 583,0-5 0,0 0 0,-5-5 0</inkml:trace>
  <inkml:trace contextRef="#ctx0" brushRef="#br0">23147 10392 8121,'9'0'286,"1"0"1,-1 0 71,6 0-214,-1 0 1,0 0 59,0 0 0,5 2-1361,0 3 559,0-4 598,-11 5 0,5-6 0,-5 0 0</inkml:trace>
  <inkml:trace contextRef="#ctx0" brushRef="#br0">23133 10620 8121,'0'14'0,"-5"0"248,0 0 1,2 1 415,8-1 1,4-6-341,10-4 1,5-4-146,9-4 0,5-4-862,9-6 1,2-5 682,4 0 0,2-7 0,-5 4 0</inkml:trace>
  <inkml:trace contextRef="#ctx0" brushRef="#br0">23758 10435 7991,'-9'0'-115,"-1"0"0,6 0-439,-6 0 1284,7 0-215,-3 0 15,6 0 134,-7 0-451,6 0 98,-6 0-102,7 0 1,7 1 7,2 4 1,-1-3-28,2 2 0,4 0-84,5 0 0,0-2-141,-5 3 1,5-4-137,0-1 0,5 0 65,-5 0 1,-1-1 45,-3-4 1,-1 2 101,0-7 1,-4 7-132,-1-2 152,-6-2-115,4 5 71,-7-11 0,-7 12 0,-2-4 0,-9 3 8,-1 2 1,-6 7 42,1 2-41,4-2 52,-7 5 0,11-9 10,-3 7 0,0-5-55,5 4 0,-3-6 54,7 2 219,4-3 13,0-2 0,9 0-229,6 0 0,2 0-210,13 0 0,1-5-993,8 0 541,4-6-199,5 9 768,1-4 0,0 0 0,-1-2 0</inkml:trace>
  <inkml:trace contextRef="#ctx0" brushRef="#br0">24441 9795 8007,'-10'0'-183,"1"0"0,6 2 918,-2 2-280,-3 11-165,6 7 1,-5 8-61,2 3 1,-2 3 14,-2 7 1,-2 6 114,6 3 0,-4 5-245,4 4 0,-6 7 31,6-28 1,0 1 0,-1 1 0,0 1-740,-2 5 1,2-1 706,2-4 0,0-1 26,-9 36 0,10-9-220,-7-2 0,7-6 50,-2-9 1,10-4-342,5-10 0,4-5 55,5-10 0,11-4 316,13-9 0,-4-4 0,8-6 0,1 0 0</inkml:trace>
  <inkml:trace contextRef="#ctx0" brushRef="#br0">24867 10193 7986,'0'-9'-537,"0"-1"358,0 7 525,0-3 1,-1 6 212,-4 0-331,3 0-94,-10 0 1,10 1-5,-3 4 1,-1-2 1,1 7 1,1-1 8,4 5 0,0 5 83,0 0 0,-2 8-85,-3 2 0,4 2 334,-4 12-299,3-4-81,2 17 1,0-12 48,0 3 1,0-4-61,0-5 0,2-5-152,3-9 0,3-5 117,6-10 0,2-3-77,3-6 0,-4-8-81,4-6 0,2-8 29,-2-11 0,0-3-231,-5-7 110,0 0 100,0 1 1,-1-1-12,-3 0 87,-4 7 26,-6 1 1,0 8 6,0 4 1,-6-2-95,-4 6 0,-7 6 6,-2 8 0,0 4-404,5 1 225,-1 0 112,1 6 1,2 2-946,2 6 1094,-3 0 0,12 0 0,-6 1 0</inkml:trace>
  <inkml:trace contextRef="#ctx0" brushRef="#br0">25251 10350 7970,'-9'0'1010,"-1"0"-418,7 0-161,-3 0 1,6 6-318,0 3 1,1-1 60,4 2 1,-2-2-991,7 1 404,-1 4 308,5-12 0,1 6 103,-1-7 0,0 0 0,0 0 0</inkml:trace>
  <inkml:trace contextRef="#ctx0" brushRef="#br0">25379 10307 7977,'-14'6'17,"0"2"1,1 6 119,4 1 0,-4 4-137,3-1 0,-2 8 0,-2-4 0</inkml:trace>
  <inkml:trace contextRef="#ctx0" brushRef="#br0">25649 9866 8212,'-8'7'559,"4"2"0,-4 8-274,-2 2 0,-2 7 22,-3-3 1,3 4-15,2 2 1,-2 4-25,2 0 1,-1 5-1,2-5 0,-2 6-221,6-1 0,-5 3 131,6 2 0,-3 0-321,3-1 0,2-1-78,-3-3 1,4-4-228,1-11 0,0-2 67,0-7 1,6-6-195,3-3 1,4-5 193,1-5 0,2-5-110,3-9 1,-3-3-546,3-6 622,3 0 413,-6-1 0,4-3 0,-6 4 0,1-2 0,-1 11 0,-5 0 0,1 5 0,-7 0 0,2-1 0,-4 8 0,-1 0 0,-6 7 0,-2 0 0,-1 7 0,-1 2 0,7 4 0,-2 1 0,4 2-47,1 3 0,0-4 1841,0 4 1,0-3-890,0-2 0,0 1-640,0-1 1,6-6-311,3-4 1,-1-2-406,2-2 0,1-2-492,8-2 513,-3-4 229,4-6 0,-7-5-332,-4 0 260,4 0 94,-11 5 1,9-1-239,-7 1 235,1 0 1,-7 1 29,-2 4 1,1-2-16,-7 6 1,5 0 19,-4 5 0,4 0 146,-4 0 0,6 0 0,-4-6 0,7-2 0</inkml:trace>
  <inkml:trace contextRef="#ctx0" brushRef="#br0">26090 10094 7973,'0'-15'-87,"0"1"-44,0 0 0,0 0 342,0 0 1,0 4 350,0 1 1,-6 5-371,-4 0-21,-2 2-22,-3 2 1,1 3 207,0 7-182,-7-1-36,6 12 1,-6-2 69,7 0 0,1 0 8,4-5-291,2 6 101,7-4 1,2-2-250,3-9 0,3-3-62,6-2 0,0-2 139,0-3 0,0-2-133,1-8 1,4 1 74,0 0 0,0 0-5,-5-1 1,0 1 2,0 0 1,0 1-713,1 4 800,-7 3 0,3 7 321,-7 4 0,1 9 82,-5 10 0,-5 3-152,1 1 0,-6 8 1101,5 7-539,1 0-334,-3 18 1,6-9 109,-4 10 0,3 1-392,2-1 1,-4-1-109,-1-4 1,-1-6 62,1-4 1,3-4-211,-2-5 1,-3-3 74,3-7 1,-8-4 23,3-1 1,1-7 74,-1-2 0,-1-4-62,-4-5 0,-5-4-123,0 4 0,-2-8 186,3-2 0,2-8-390,-3-1 1,5-5-985,4-4 651,4-4 420,6 5 1,1-8 302,4-4 0,9-2 0,8-7 0</inkml:trace>
  <inkml:trace contextRef="#ctx0" brushRef="#br0">26687 9880 7848,'-1'-28'76,"-4"0"1,2-1 194,-7 1 0,1 6 34,-6 3 0,1 3 199,0 2 1,-5 1-238,0 3 1,-6 6-44,1 8 1,-3 6 155,-1 9 0,-1 8-115,1 6 1,6 5-224,3-5 1,8 7 40,1-3 0,7 0-80,-2 1 1,12-7 36,7 2 0,2-4-209,8-5 1,-1 1 86,6-6 0,-1-5-47,1-5 0,-3-4-224,-2 5 0,1-7 161,-6 2 0,0-2-295,-5 1 179,-6-2 399,-1 11 1,-9-5-24,-3 6 1,-4-3 133,-10 3 1,-3-3-131,-7 8 0,-5 2-17,-4-2 1,1 1 1,-1-1 0,7-3-3,-2 3 0,4-3-708,6-2 319,2-6 70,7 4-1196,6-10 721,2 4 740,6-6 0,12 0 0,4 0 0</inkml:trace>
  <inkml:trace contextRef="#ctx0" brushRef="#br0">26758 10307 9127,'0'9'1265,"0"1"1,0-1-863,0 6 0,0 0-14,0 4 1,-5-1 186,1 5 0,-1-4-350,5 5 1,-5 0-66,1 4 1,-1-6-1020,5-3 1,0-3 299,0-2 558,0-6 0,0 5 0,0-5 0</inkml:trace>
  <inkml:trace contextRef="#ctx0" brushRef="#br0">27128 10222 7698,'14'0'608,"2"0"178,3 0 0,3 0-423,6 0 1,7-7-307,3-2 0,-2 1-562,2-2 390,0 1 1,0-1-89,0 1 0,-8 6-136,-1-2 1,-7 4 338,-8 1 0,-6-7 0,-2-1 0</inkml:trace>
  <inkml:trace contextRef="#ctx0" brushRef="#br0">27370 10023 7388,'0'11'708,"0"3"0,0-2-316,0 12 1,0 0 3,0 4 0,0 7-13,0 3 1,-7-2-165,-2 2 0,1 0-207,-2 5 0,3-1 110,-3 1 0,4-7-919,6-2 0,0-9 234,0-1 563,0-7 0,6 3 0,2-5 0</inkml:trace>
  <inkml:trace contextRef="#ctx0" brushRef="#br0">27839 9738 7729,'0'-14'57,"6"6"1,-4 8 124,2 10 1,-2 9 177,-2 4 1,0 10-147,0 5 1,0-1-32,0 1 1,0 4 180,0 6 1,-2-1-106,-2-4 1,1-1-118,-7 1 1,5 4 49,-4 1 1,-1-1-145,-4-4 0,1-7-111,4-3 0,-2-4-285,6-6 0,0-2-285,5-7-701,0-6 945,0-2 1,0-25 0,0-4-1</inkml:trace>
  <inkml:trace contextRef="#ctx0" brushRef="#br0">27967 10037 7878,'14'0'85,"0"6"-43,0 4 0,1-3 94,-1 3 0,2-1 251,3 6 1,-4-3-346,4-2 0,-3 1-289,-2-6 1,1 1-753,-1-1 483,0-4 516,-6 6 0,5-14 0,-6-1 0</inkml:trace>
  <inkml:trace contextRef="#ctx0" brushRef="#br0">28137 10008 7878,'0'15'-251,"-4"-4"294,-1 3 0,-6-3 232,1 8 0,-2 3-143,-3 2 1,-3 1 8,-1-1 1,0 2-259,4-2 1,1-3 129,0-2 1,4-4-394,1 0-306,6-1-265,-3-6 951,12-2 0,8-19 0,8-2 0</inkml:trace>
  <inkml:trace contextRef="#ctx0" brushRef="#br0">28464 9639 7878,'10'-10'93,"-1"1"1,-4 6-66,5-2 1,-7 5 490,1 5 0,-2 3-114,-2 6 0,-2 6-25,-2 4 0,-9 4-97,-6 6 1,0 2-19,5 7 0,-5-1-115,0 1 1,-5-1-129,5 1 1,-4 0 150,4-1 1,4 0-172,6-5 0,4 3-829,-4-7 0,6-1 413,-2-9 0,5-2-1913,5-7 1237,3-6 1090,12-2 0,-4-18 0,4-4 0</inkml:trace>
  <inkml:trace contextRef="#ctx0" brushRef="#br0">28507 10008 8000,'0'15'285,"0"-1"0,-2 6 314,-2 4 0,1 3-159,-7 1 1,5-4-175,-4 0 1,6-7-164,-2 2 0,3-3 353,2-2-468,0-6 1,2-2-61,3-6 1,1-1-87,3-4 1,4-3 92,-3-6 1,2-2-79,2-3 0,-4 3-29,-1-3 1,-5 4-62,0 0 1,-2 1-320,-2 0 403,0 0 1,0-1-127,0 1 1,-2 5-53,-2-1 1,0 7-483,-5-2 484,6 4 325,-4 1 0,7-7 0,0 0 0</inkml:trace>
  <inkml:trace contextRef="#ctx0" brushRef="#br0">28905 9866 7878,'0'-14'-39,"0"-7"0,0 6 118,0-4 0,-6 4 352,-4 6 1,-2-2-136,-3 6 0,0 0-176,-4 5 1,3 0 93,-3 0 0,2 2 14,-2 3 0,4 7-96,1 7 0,2 7-15,7-3 0,-5 3-318,6-3 0,-1 3 158,5-7 0,6-2-479,4-8 0,2-2 221,2-7 0,5 0 30,0 0 1,0-2-48,-4-3 0,4 2-537,0-6 695,-1-1 0,-3 2-53,-1 4 0,-6 4 499,-3 4 1,-4 6-188,-1 9 1,-1 3 199,-4 6 0,-3 7 106,-6 3 0,-1 3 301,1 2 1,0 4-314,0 1 1,4 5-60,1-1 1,-1 2-454,-4-2 1,0-3 138,0-6 1,-1-7-135,1-3 0,0-9 65,0-5 0,0-5-20,-1-4 0,1 1-49,0-7 0,0 1-103,0-5 1,4-1 7,1-4 0,-1 2-137,-4-7 1,6-1-263,3-8 1,4 2 236,1-7 0,0-1 375,0-8 0,6-10 0,2-7 0</inkml:trace>
  <inkml:trace contextRef="#ctx0" brushRef="#br0">29303 9639 7878,'8'-14'0,"-2"-1"130,-6 1 0,-1 6 302,-4 3 0,-4 4-134,-10 1 1,1 1 54,-5 4 1,-1 8-141,-5 6 1,6 1 0,-1-1 1,7 3-83,-2 7 0,9-2-43,6-4 1,-3 3-219,2-7 1,1 0 19,4-5 0,6 0-192,4 0 1,2-1 124,2-4 1,-4 2 17,-1-6 1,1 6-68,4-1 0,0 2 14,0 2 0,-4 1 99,-1-1 1,-5 0 10,0 0 0,-2 1 283,-2-1 0,0 2 71,0 3 1,-6-4 68,-4 4 0,-4-1-131,-5 1 0,3-4-65,-3 4 1,-1-3-223,1-2 1,-2 1 87,2-1 0,3 0-1372,-3 0 1380,4 0 0,0-6 0,1-1 0</inkml:trace>
  <inkml:trace contextRef="#ctx0" brushRef="#br0">29403 10122 7877,'8'6'680,"-2"2"1,-6 7-207,0-1 1,0 0-44,0 0 1,-2 0-221,-2 1 1,-9-1-64,-6 0 0,-5 2 42,5 3 0,-4-3 37,4 3 16,0-4-266,11 0-71,2-1 0,7-6 59,4-4 0,4-2 0,10-2 1,2 0 56,3 0 1,2-5 37,-2 1 0,3-8-344,1 3 0,1 1-436,-1-1 1,-1-1 719,-3-4 0,3 0 0,-5-1 0</inkml:trace>
  <inkml:trace contextRef="#ctx0" brushRef="#br0">29772 9923 7882,'0'-14'0,"5"4"-24,0 1 0,1 6 55,-1-2 1,4 3 420,10 2-250,-3 0 1,13 0-83,-1 0 0,8-1-113,12-4 0,-2-3-55,6-6 1,-8 5-237,-1-1 0,-7 2 162,-8-1 122,-6 2 0,-1 1 0,-7-2 0</inkml:trace>
  <inkml:trace contextRef="#ctx0" brushRef="#br0">30071 9696 7882,'0'20'-6,"0"4"0,0 4 71,0 5 0,0 4 201,0 5 0,-6-2 273,-4 3 0,-2-4-385,-3 8 0,3-7-186,2-2 0,-1-5-301,6 5 0,-4-6 202,4 1 131,0-10 0,12 4 0,1-5 0</inkml:trace>
  <inkml:trace contextRef="#ctx0" brushRef="#br0">30654 9710 7901,'-14'0'-74,"-1"0"0,-3 6-18,-1 4 1,-2 9 68,2 4 0,2 4-1,-7 2 0,7 1 602,-2 3 0,8-3-212,1 3 1,7 0 96,-2-4 1,4 1 121,1-12-529,6 8 0,2-12 46,6 0 1,5-1-123,0-8 1,2-5 19,-3-5 1,0-11-148,6 2 0,-7-10 23,2 0 0,-3-2 25,-2-3 0,-5-1-162,1-3 0,-7 3 38,2-3 1,-4 1 126,-1-1 0,-8 5 27,-6-1 1,-2 2 3,-7 8 0,1 2 9,-2 7 1,-1 4 5,6 6 1,-5 2-310,5 2 0,2 4 359,7 7 0,-2 5 0,4 2 0</inkml:trace>
  <inkml:trace contextRef="#ctx0" brushRef="#br0">30825 9824 7891,'0'14'32,"1"2"-50,4 3 1,3-2-29,6 7 0,-5-2 171,1 1 0,-1 3 95,6-7 0,-1 0-106,0-5 0,-4-2-676,-1-2 0,-4-4-145,4-6-30,-6 0 737,4 0 0,-7 0 0</inkml:trace>
  <inkml:trace contextRef="#ctx0" brushRef="#br0">30952 9767 7891,'-1'19'464,"-4"0"0,2 1-611,-6-1 0,-1 3 22,-4 7 0,-2-1-107,-3 0 0,-3 1 45,-6-1 0,1-1-70,3-3 0,-1 1 46,6-6 1,5 0-121,4-5 331,1-6 0,1 5 0,1-5 0</inkml:trace>
  <inkml:trace contextRef="#ctx0" brushRef="#br0">31294 9454 7891,'4'-10'0,"1"1"110,0 6 1,-7-4 202,-2 7 1,-4 2-94,-7 3 1,1 3 148,0 6 0,0 2-74,0 3 1,-2 3-76,-3 6 0,3 1 121,-3-1 1,2 2-153,-2 3 1,3 4-37,-3 5 1,3 1-143,2 0 0,0-1-414,0 1 1,4-2 2,1-3 1,5-3-463,0-7 0,2-6-913,2-3 1221,0-3 1,6-10 553,4-6 0,3-6 0,1-15 0,0-1 0</inkml:trace>
  <inkml:trace contextRef="#ctx0" brushRef="#br0">31279 9824 7891,'0'9'-44,"0"1"395,0-1 562,0 5-714,0 0 0,2-1-250,3-3 233,-4-4 57,12-6-249,-11 0 0,9-2 23,-7-2 0,1 0-93,-5-5 107,6-1 0,-4-4-131,3 0 1,-5 0 72,-5 0 1,2 4-14,-7 1 1,-4 1 11,-5-2 0,-4-1 29,4 6 1,-5 1-84,5 4 0,0 0-78,5 0-64,0 0 0,1 1-278,3 4-53,4 3 1,14 0 558,6-3 0,7 2 0,7 1 0</inkml:trace>
  <inkml:trace contextRef="#ctx0" brushRef="#br0">31578 9696 7891,'0'-8'0,"0"-5"6,0 4 97,0-4 1,0-1 212,0 0 1,-2 1-236,-2 3 0,-4-1-187,-6 7 1,3-1 269,-4 5 1,4 0-100,-8 0 1,4 0 134,0 0 0,6 6-70,-1 4 0,2 7-223,-1 2 1,3 0 111,6-5 0,0 5-283,0 0 1,1 0 53,4-5 0,-2-4 174,7-1 1,-1-1-84,5 2 0,1-3 20,-1-2 1,-5-3-81,1 3 0,-2-2 35,1 1 0,2 4 174,-6 7 0,4-1 71,-4 0 0,0 7 174,-5 2 1,0 9-167,0 1 1,-5 2 55,0-2 0,-6 3-50,2 7 1,1-5 118,-2 0 0,1 0-166,-5 4 0,-5-4 66,0 0 1,-5-6-118,5 1 1,-5-9 67,6-6 1,-6-6 134,5-3 0,-6-6-203,1 2 1,3-5-58,2-5 0,4-4-329,0-10 0,3 1 182,2-5 0,4 1-551,6-2 1,2-8 737,2 4 0,10-10 0,9 2 0</inkml:trace>
  <inkml:trace contextRef="#ctx0" brushRef="#br0">32118 9497 7959,'-8'-15'0,"-3"6"-36,7-1 0,-7 7 96,1-2 1,-4-1 63,-5 1 1,3 1 77,-3 4 0,-1 0 11,1 0 1,-5 4-18,5 1 1,5 6 169,4-1-451,1 2 0,1 3 102,3-1 0,4 0-35,1 0 0,6 0 37,3 1 0,-1-6-97,2 1 0,-5-1 71,4 5 0,-1 1 31,1-1 0,-2 0-108,-7 0 1,0 5 104,0 0 1,0 0-50,0-5 0,-5 2 59,0 3 0,-6-2-42,2 7 1,-4-5-4,-1 5 0,-5-7-12,0 2 0,-5 0-142,5-5 1,-1 4-251,1-9 1,3-1 76,-3 1 341,3-5 0,-4 8 0,-2-4 0</inkml:trace>
  <inkml:trace contextRef="#ctx0" brushRef="#br0">32133 9752 7916,'14'7'230,"-6"-4"515,-4 6-571,-2 1 0,-4 4 14,-2 0 0,-4-1-23,-6-4 1,-7 9-147,-3-4 1,-3 2-360,-1-7 0,1 4 207,3-4 1,4-2-228,6-3 259,-1 4-9,8-6 0,2 4 135,10-6 1,2 0 139,8 0 0,1 0-99,2 0 0,-2 2 183,3 3 0,-3-2 49,-2 6 0,-1-4-52,-4 4 1,-2-4 57,-7 5 1,0-1-230,0 5 1,-15 2-294,-8 3 1,-7-2-146,-13 7 1,-3-2-1218,-11 2 1302,7 3 1,-12-11-1,4 4 1</inkml:trace>
  <inkml:trace contextRef="#ctx0" brushRef="#br0">25024 11501 8313,'20'10'497,"4"-1"0,3-4-384,1 4 0,5-4 19,1 4 0,5-5-139,-1 0 0,-3-2-252,-2-2 1,-3 0 217,-2 0 1,-6-6-622,-3-4 0,-3 2 662,-2-1 0,-6-7 0,-1-6 0</inkml:trace>
  <inkml:trace contextRef="#ctx0" brushRef="#br0">25294 11387 8078,'0'-8'-764,"5"4"831,-1 8 0,1 11 293,-5 8 1,0 6 37,0 4 1,-2 3-111,-2 7 1,-4 6 95,-6 3 1,-2-3-373,-3-2 1,8-2-239,-3-3 1,9-5-146,0-4 0,5-10-1100,5-4 1471,3-9 0,12 3 0,2-6 0</inkml:trace>
  <inkml:trace contextRef="#ctx0" brushRef="#br0">25791 11458 8028,'-15'15'0,"-4"-1"0,3 2-9,-3 3 1,-2 7 75,2 8 0,2 5 599,8-1 1,-2-2-201,6 2 1,0-6-271,5 1 0,6-5-103,4-4 0,4-5-126,5-9 1,-2-4 152,7-6 0,0-6-102,4-4 0,1-9 159,-1-5 0,-4-7-383,-1-2 1,-7-5-500,-2 5 1,-1-5 471,-8 5 0,0-1 22,-5 6 1,-2 4 133,-3 1 0,-9 5-23,-10-1 1,2 10-2,-1 4 1,4 3 39,-5 2 1,8 2-168,2 3 1,1 3 101,9 6 0,-1 0 126,5 0 0,6 1 0,2-1 0</inkml:trace>
  <inkml:trace contextRef="#ctx0" brushRef="#br0">26118 11458 7957,'5'11'0,"0"4"0,6-4 196,-2 8 1,4-2 342,1 2 0,5-3-473,0 3 0,6-3 101,-1-2 1,3-2-778,1-2 1,-5-2 368,-4-3 0,-4-4-271,0 4 276,-8-4 236,0-1 0,-7 0 0</inkml:trace>
  <inkml:trace contextRef="#ctx0" brushRef="#br0">26289 11430 8695,'0'14'858,"-6"5"-494,-4 0 1,-7 8-425,-2 1 1,-5 1 94,5 4 1,-3-3 61,8-2 1,-7 1-94,12-1 1,-5-4-404,9 0-282,0-7-90,5 4 0,8-17 771,6-8 0,7-11 0,7-13 0</inkml:trace>
  <inkml:trace contextRef="#ctx0" brushRef="#br0">26772 11103 7957,'15'-6'202,"-7"4"1,-2 2 349,-6 10 1,-6 9-287,-4 4 0,-3 4-82,-1 2 0,-2-1 76,-3 0 1,2 6 77,-7-1 0,7 6 61,-2-1 0,-1 3-127,1 2 0,-2 6-210,2 3 1,5-5-288,0-4 1,1-7-1305,8-7 1015,1-1 1,11-12-466,8-7 0,0-9 979,9-9 0,0-13 0,4-14 0</inkml:trace>
  <inkml:trace contextRef="#ctx0" brushRef="#br0">26801 11402 7957,'0'14'781,"0"0"0,-2 7-433,-2 2 1,-3 4-127,-2 2 1,-2-1 163,6 0 0,0-1-151,5-3 1,0-4 71,0-5-202,0-7 0,7-2-148,2-6 0,4 0 126,1 0 0,0-11-116,0-3 0,1-8-210,-1 3 0,-5-2-274,1 2 0,-7 3 193,2-3 1,-4 4 146,-1 0 1,-6 6 127,-4-1 1,-4 7-18,-5-2 1,3-1 11,-3 1 0,4 1-119,0 4 112,1 0 0,6 1-983,4 4 708,2-3 1,4 4 335,2-6 0,4 0 0,6 0 0</inkml:trace>
  <inkml:trace contextRef="#ctx0" brushRef="#br0">27256 11316 7957,'5'-9'484,"-1"-1"0,1 6-158,-5-6-149,-6 1 0,-2-4 59,-6 4 1,-5-3-98,0 8 0,-7-1-141,3 5 0,-3 0 117,3 0 1,-4 6 26,3 4 1,4 2-9,1 3 0,9 0-133,6 4 1,-3-3-110,2 3 1,2-2 77,8 2 1,3-3-213,6 3 0,5-3 103,0-2 1,2-4-237,-2-1 1,-2-6 108,7 2 0,-7-3-23,2-2 1,-3 0-223,-2 0-70,0 0 509,0 0 1,-4 0 214,-1 0 0,-5 6 360,0 3 1,-4 10-265,-4 5 1,0 9 312,-5 5 0,4 2-203,-4-2 0,-1 7-42,-4-2 0,0-2-67,0-3 0,4-2-260,1 2 0,-1 2 105,-4-7 1,1 0-248,4-4 1,-4-3 23,4-2 0,-9 1 60,-1-6 1,-1 0 3,1-5 0,3-1-1,-3-3 0,-1 1-78,1-7 1,0 1 34,4-5 1,3-1-162,2-4 0,4-9-41,6-10 0,8-9-253,6-5 0,7-5 573,7-4 0,13-10 0,3-8 0</inkml:trace>
  <inkml:trace contextRef="#ctx0" brushRef="#br0">27569 11188 7957,'14'-22'222,"0"3"934,-6 3-789,-2 2 0,-14 6-161,-6 4 1,-6 8-91,-9 6 1,-4 4-239,0 5 0,0-2 323,4 7 1,2 0 0,4 4 0,7-1-187,6-3 1,7 1 81,-1-6 1,4 5-527,4-5 0,-1-2 141,7-8 0,4 3 28,5-8 1,5 3 97,-5-3 1,4-2 61,-4 3 0,2 1 40,-2-1 135,-3 6 0,-2-3 22,-9 6 0,-4 0 5,-1 0 0,-6 1 211,-4-1 0,-7 5-103,-2 0 1,-6 4-155,1-4 1,-1 5-110,1-5 1,2 1-544,3-1-47,3-3-742,-4 5 775,12-13 0,2-4 610,6-8 0,6-4 0,2-6 0</inkml:trace>
  <inkml:trace contextRef="#ctx0" brushRef="#br0">27782 11402 7957,'-6'14'-45,"-2"0"-25,-7 0 1,0 0 200,-4 1 1,-3 4 330,-7 0 1,2 4-282,4-4 1,2 2-121,7-2 0,6-4 189,3 4 0,4-3-74,1-2 0,8-6-219,6-3 0,6 1-2,9-1 0,-1 0-103,1-5 1,-1-5 108,0 0 1,1-6-141,-1 2 1,-1-4 46,-3-1 1,-4 5-186,-5-1 0,-3 1-389,-2-6 0,-4 6 27,-6-1 679,0 7 0,0-9 0,0 4 0</inkml:trace>
  <inkml:trace contextRef="#ctx0" brushRef="#br0">27839 11473 7932,'0'14'583,"-2"0"-301,-3 0 0,4 7-29,-4 3 1,-1 1-68,1-2 1,-6 4-109,2-3 0,1-2 38,-2 2 0,2-5-188,-1 5 1,-2-7-520,6 2 0,-4-3 147,4-2 444,-6 0 0,3 0 0,-6 0 0</inkml:trace>
  <inkml:trace contextRef="#ctx0" brushRef="#br0">28095 11131 7894,'22'-4'147,"-3"-1"0,-3 0 83,-2 5 0,0-1-168,0-4 1,5 3 124,0-2 1,0 2 82,-5 2 0,5-5 0,0 1 0,2-3 107,-2 2 0,-3 4-145,2-4 0,-2 4-16,-2 1 0,-4 0-178,-1 0 139,-5 0 1,2 1-77,-6 4 0,0-2-55,0 7 1,0-6-105,0 6 1,0-1 35,0 5 0,0 7 45,0 3 0,0-2 2,0 1 1,0 3-74,0 7 0,0 3-11,0 7 1,-5 0 75,0-1 0,1 7-29,4 3 0,0 4-23,0 0 1,-5 1-16,0 0 0,-11-2-46,2-2 0,-9 0-111,-1-5 1,-3-1-154,-1-4 0,-9-1-872,-5 1 907,-7 0 1,-8-1-1,0 1 1</inkml:trace>
  <inkml:trace contextRef="#ctx0" brushRef="#br0">24725 12638 7879,'0'-14'50,"0"5"-97,0-1 374,-6 7 756,4-3-696,-4 6-455,6 0 0,0 8 163,0 6 1,0 6 73,0 9 0,0 6 176,0 2 1,0 6-185,0 5 0,0-3-23,0 7 0,0-4-25,0 4 1,0-11-104,0 2 1,-5-5 61,0 0 1,-6 3-133,2-4 1,-4 0-69,-1 1 1,-7 0 111,-2 4 0,1-1-11,-2-3 0,-1-1-9,-8-4 0,2-3 8,-2 3 0,5-5-54,4-4 0,4-5-130,5-9 0,1-4-18,0-6-52,6 0 0,2-13 128,6-6 0,8-1-76,6-4 1,6 2 126,9-2-56,-1 4 53,7 5 1,-3 3 193,6 2-79,-7 4 103,4 6 0,-7 3 81,1 7 1,-1 1 25,1 12 0,-2-4 151,-4 5 0,2-2-123,-6 2 0,0-4-19,-4-5 0,4-3-25,0-2-37,-1 2-214,3-10 1,-4 1-173,7-12 1,-7-1-95,2-9 0,-3-1-455,-2 1 0,-1-2 340,-3 2 429,-4 3 0,-6-10 0,0 3 0</inkml:trace>
  <inkml:trace contextRef="#ctx0" brushRef="#br0">25265 13164 7976,'15'0'183,"-1"0"0,5 0-246,0 0 0,0 2-306,-5 3 0,-5-2-206,1 6-227,-7-5 623,3 8 1,-7-10 178,-4 2 0,-3 3 0,-6-2 0,0 6 0,-1-4 0</inkml:trace>
  <inkml:trace contextRef="#ctx0" brushRef="#br0">25123 13378 7976,'-16'14'0,"-3"-1"224,10-4 0,3-1 360,1-3 1,5-4-140,5 4 1,3-2 57,6 2 0,6-2-427,4 6 1,3-5-221,1 0 1,1-2-181,-1-2 1,5 0 129,1 0 0,0-5-428,-1 0 622,-3-6 0,12 4 0,-6-8 0</inkml:trace>
  <inkml:trace contextRef="#ctx0" brushRef="#br0">25905 13221 7880,'-14'0'358,"8"5"-49,6 0 0,6 4 134,8-4 1,2 0 604,3-5 1,-2 0-978,7 0 0,0-2-80,4-3 0,5-4 46,0-10 0,2 3-330,-2-3 0,2 8-1154,3 2 1447,-3 6 0,-7-10 0,1 5 0</inkml:trace>
  <inkml:trace contextRef="#ctx0" brushRef="#br0">26772 12752 8492,'-9'6'436,"-1"4"1,1 9-156,-5 5 0,4 7-2,1 2 1,-1 2 121,-4-2 0,0 4 45,0 5-282,-1-5 1,3 4-50,2-3 0,-1 3-142,7 1 1,-3-4 88,3 0 0,2-8-209,-3-1-643,10-1 1,3-19 390,6 1 0,0-8-370,0-7 1,1-9 124,-1-10 0,5-3-365,0-1 1009,0-1 0,-5-6 0,0-1 0</inkml:trace>
  <inkml:trace contextRef="#ctx0" brushRef="#br0">26801 13079 7925,'0'14'134,"0"1"0,-2 0 594,-2 4 0,-3 2-302,-2 3 0,1 2-151,3-2 0,4-3-60,-4-2 1,3-4 187,2 0-320,0-8 1,2 0 80,3-7 1,2-2-329,8-3 0,-1-2-53,0-8 0,7-5-299,2-4 1,-1 2 268,2-2 1,-8 5-78,-2-4 0,-1 5-41,-8-1 1,-1 8-94,-4 2 0,0 4-532,0-4 602,-6 5 0,3-2 251,-7 6 0,7 2 137,-2 2 0,4-2 0,1 11 0,0-5 0</inkml:trace>
  <inkml:trace contextRef="#ctx0" brushRef="#br0">27227 12951 7925,'0'-14'0,"0"0"0,-1 0 0,-4-1 0,-3 7 355,-6 4 0,0 2-68,0 2 1,-1 0-211,1 0 0,0 6 119,0 4 0,1 3-13,4 1 1,-2 0-74,6 0 1,0 0-64,5 1 0,0-1-53,0 0 0,6-1-209,4-4 1,2 2-232,3-6 1,-1 0 207,0-5 1,5 1 19,0 4 0,0-2 93,-5 7 0,0-4 35,1 8 1,-3-1 57,-2 10 0,1 3 225,-6 7 1,-1 5 19,-4 9 0,-4-1 247,-1 6 0,-6 0-72,1 5 1,2-5-123,-1 0 1,-1-7-22,-4-3 1,2-5-36,2-9 1,-3-6 286,4-3-354,-4-3 1,-1-8-159,0-3 0,-2-5-5,-3-5 1,3-1-195,-3-4 0,5-3-355,5 4 0,-2-8 266,6-2 1,0-2-216,5 2 0,6-3 144,4-6 1,9-1 373,5 1 0,9-13 0,3-4 0</inkml:trace>
  <inkml:trace contextRef="#ctx0" brushRef="#br0">27668 12781 7925,'8'-23'0,"-2"3"1141,-6 6-705,0-1 0,-6 8 2,-3 2 0,-10 5-165,-5 5 1,2 2-217,-2 8 1,0 4 58,-4 0 0,6 6-72,3-1 1,5-2 81,4 1 1,-1-1-159,6 2 0,1 1-295,4-6 1,6 0 193,3-4 1,4-1 9,1 0 0,5-4 62,0-1 1,5-4 23,-5 4 1,5-4 38,-5 4 1,0-4-3,-5 5 1,-2-6-1,-2 6 0,1-1 15,-6 6 1,-7-1-1,-7 0 0,-10 0 9,-5 0 1,-5 5-159,-4 0 1,3 0 79,-3-5 0,5 1-389,4-1 1,-1-1-124,6-4 1,5-3-926,4-6 1491,7 0 0,-10-6 0,5-2 0</inkml:trace>
  <inkml:trace contextRef="#ctx0" brushRef="#br0">27839 13079 7918,'14'8'-5,"-6"0"4,-3-3 0,-4-2 746,-1 6 1,0-4-238,0 4 1,-1 1-239,-4 4 0,-3 2 20,-6 3 1,-2-2 108,-3 7 0,8-7-99,-3 2 0,4-3 172,1-2-222,2 1-238,7-1 1,12-6-180,2-4 1,8-4 148,-3-4 1,5-3-266,-6-2 1,3-4-282,-2 4 1,-3-2-1398,3 1 1961,-3 4 0,-2 0 0,0-2 0</inkml:trace>
  <inkml:trace contextRef="#ctx0" brushRef="#br0">24910 14515 7970,'8'-6'266,"3"2"178,-6-5 0,12 4-547,2-4 77,6 6 1,10-10 116,3 4 1,-2 1-65,2-2 0,-2 7-112,2-2 1,-8 4-319,-6 1 1,-8 1-53,-2 4 1,-6 3 206,-8 6 0,-2 5 41,-2 0 0,-11 5 17,-8-5 1,-6 6 189,-4-1 0,3-4 0,-3-1 0,3 0 0,2-5 0,1 7 168,3-12 1,0 7-37,10-6 0,-2-3 1185,12 3-875,-1-7 1,6 8-12,4-6 1,5 0-97,9-5 0,9 0-220,10 0 1,3 0-254,2 0 1,4 0-1047,0 0 1184,1-7 0,-6-1 0,1-6 0</inkml:trace>
  <inkml:trace contextRef="#ctx0" brushRef="#br0">25919 14686 7812,'2'-10'37,"3"1"1,4 5-4,10 0 1,3-3-45,7 3 1,1-7 130,3 1 0,3-4-341,7-5 1,1 3-207,3-3 0,-2 3-272,2 2 557,-9 0 1,3-7 0,-5-1-1</inkml:trace>
  <inkml:trace contextRef="#ctx0" brushRef="#br0">26730 13975 7887,'0'9'0,"0"1"0,-2 1 512,-3 8 1,4-2-96,-4 7 1,2-1-168,-2 6 1,2 1 48,-6 3 0,-1 2 153,-4 3 0,-2 8-260,-3-4 1,-3 10-158,-6 0 0,6 4 115,3 1 1,0-4-132,4-5 0,0-2-1883,10-13 1410,0 0 1,13-13-672,6-5 0,0-14 48,5-10 1077,4-10 0,-1-3 0,6-7 0</inkml:trace>
  <inkml:trace contextRef="#ctx0" brushRef="#br0">26758 14458 8251,'0'14'1028,"0"1"-689,0-1 0,0 6-44,0 4 0,0 1-20,0-1 1,0 3-14,0-4 0,0-2-156,0-2 1,2-8 122,3-1 0,2-7-425,8 1 0,-1-2 13,0-2 0,0-8-145,1-6 0,3-7 189,1-7 0,5-1-125,-5 1 0,-2 0 12,-7-1 0,-4 5 11,-6 1 1,0 4 74,0-5 1,-1 12 14,-4-3 1,-8 6 129,-6-1 0,-4 4-113,4 6 0,0 0-116,5 0 58,6 6 1,-3 2-432,6 6 623,6-6 0,7 5 0,7-5 0</inkml:trace>
  <inkml:trace contextRef="#ctx0" brushRef="#br0">27256 14316 7887,'0'-14'-33,"0"6"1,-2-3 32,-2 6 0,-4 0 0,-7 5 0,1 2 479,0 3 0,0 3-128,0 6 0,-1 0-126,1 0 0,5 0-85,-1 1 1,7-1 7,-2 0 0,4 5-214,1 0 0,0 0 64,0-5 1,6-1-137,3-4 1,4-2-158,1-7 0,1 0-184,-1 0 0,5-4 141,0-5 0,0 4-180,-5-9 0,-5 4 535,1 1-145,-7-4 1,8 13 632,-6 0 1,0 13-300,-5 11 1,-5 4 173,0 5 1,-1 8 149,1 7 1,2 5 181,-7 0 0,6 7-309,-6 1 1,7 2-141,-2-1 1,-1-2-122,1 6 0,-4-2-109,4-3 0,-5-2 62,6-17 1,-1 2 65,5-10 1,-5-8-237,1-7 0,-8-4-86,3-6 1,-1-3-76,-4-6 1,2 0-51,-12 0 0,0-6-187,-4-3 0,-2-6 202,-3-4 0,3 2-245,-4-7 1,6 1-6,4-6 0,4 1 124,6-1 1,6-5 396,3-4 0,3-3 0,2-2 0</inkml:trace>
  <inkml:trace contextRef="#ctx0" brushRef="#br0">27867 14003 7897,'0'14'-10,"2"1"187,3-1 0,2-5 205,8 1 0,0-7 296,4 2 1,4-4-384,5-1 1,5-3-326,0-6 1,7-1 11,-2-9 1,-4-1-183,0 1 1,-9-5-197,-1 5 0,-13 0 72,-2 5 76,-6-7 1,-4 6 7,-4-4 1,-9 9-37,-10 5 0,-3 4 150,-1 1 1,-1 0 143,1 0 0,-4 0 40,4 0 1,-2 6 254,11 4 1,0-1 61,5 5 0,1-1-15,4 11 1,-2-5 247,6 4 1,0 3-249,5 7 0,0-3-94,0 3 0,0-5-170,0-4 1,6 1-352,4-6 1,3 0-596,1-5 1,5-6 476,0-3 1,6-3-194,-1-2 1,-2-4-9,1-5 574,-5 0 0,9-12 0,-5 7 0</inkml:trace>
  <inkml:trace contextRef="#ctx0" brushRef="#br0">28393 13648 7897,'14'0'-190,"1"0"996,-7 0 1,3 1-255,-7 4 0,1-2-367,-5 7 0,-5-1-45,1 5 0,-7 1 50,1-1 0,-1 2-45,2 3 1,-2-4-150,6 4 0,0-8 203,5-1-222,0-1 0,6-1-159,4-3 1,4-3 73,5-2 1,-2 0-262,7 0 0,-7 0-56,2 0 1,-3 0-218,-2 0 0,-4-5-178,-1 0 820,-5 0 0,2 12 0,-6 1 0</inkml:trace>
  <inkml:trace contextRef="#ctx0" brushRef="#br0">27782 14415 7858,'0'8'262,"0"5"0,0-10 481,0 7-506,0-7 0,6 8 26,4-6 1,4-1-8,5-4 0,3 0 88,6 0 0,2-1-231,4-4 1,8 2 56,10-7 1,4 6-405,1-6 1,-1 5 47,1-4 1,-6 4-190,-4-4 0,-9 6 195,-5-2 180,-3 3 0,-8-4 0,-1-2 0</inkml:trace>
  <inkml:trace contextRef="#ctx0" brushRef="#br0">28009 14757 8019,'15'0'504,"-1"0"1,0 0-65,0 0 0,7 0-415,2 0 1,9-2 79,1-3 0,0 2-578,-4-6 1,-1 4-48,1-5 0,-12 7 520,-3-1 0,-3 2 0,4 2 0</inkml:trace>
  <inkml:trace contextRef="#ctx0" brushRef="#br0">27924 14970 7837,'14'0'0,"1"0"522,-1 0 1,2 0-180,2 0 0,5 0-162,5 0 0,0-5-163,1 0 1,4-6-275,0 2 1,5 1-79,-5-1 1,-4 4-325,-6-5 0,-7 6 658,-1-6 0,-1 7 0,-6-3 0</inkml:trace>
  <inkml:trace contextRef="#ctx0" brushRef="#br0">28024 14885 7837,'-8'0'375,"1"0"0,7 6 543,0 3 1,-4 4-503,-1 1 0,-5 2-39,6 3 0,-6-2-108,5 7 0,-4 0 77,4 4 1,-1-4-240,1 0 0,4-5 71,-4 4 1,3-5-104,2 1 0,2-4 34,3 0 1,3-3-169,6-2 0,6-4 15,4-6 1,4 0-20,6 0 1,-3-2-842,7-2 1,-2-4 434,2-6 1,2-1 468,-7 1 0,7 0 0,-4 0 0</inkml:trace>
  <inkml:trace contextRef="#ctx0" brushRef="#br1">28621 13562 8182,'-5'-14'0,"0"0"0,-4 0 54,4 0 0,-4-2 186,4-3 0,-5 3 90,6-3 1,-6 3-160,5 2 1,-4 0-105,4 0 1,-4-1 120,4 1 1,-5 0-5,6 0 0,-6 4-73,6 1 0,-8 6 2,3-2 1,1 3-137,-1 2 0,-6 7 93,-4 2 0,-1 10-80,1 5 1,-3 3 22,-7 1 1,-1 7-60,-3 3 1,3-2 101,-3 2 0,1-5 13,-1 5 0,5-2 120,-1 2 1,1 5-127,4 0 0,-3 6 76,-1 7 0,0 6-293,-1 0 1,5 4 260,1-4 0,-1-1 3,-4-4 1,1 0-13,3 0 0,-1 1-24,6 4 1,-5-4-147,5 4 0,0-8 227,5-2 1,0-5 9,0 5 1,1-6 145,3 1 1,4-2-117,6-3 0,0 3-35,0 2 0,0-3 6,0 4 0,5-4 2,0-2 0,6 1-9,-2 0 1,8-7-235,2-3 0,2-3 169,-2-1 0,3-2-28,6-4 0,1 3-37,-1-8 1,1 6 8,-1-5 0,1-2 12,-1-7 1,2 3-46,3-4 1,5-3-8,10-1 1,-3-3-4,8-2 1,-8 0-145,3 0 0,1-2-5,-2-3 1,-4-7 79,-5-7 0,-7-8-51,2-1 0,-3-2 72,-1-8 1,1 0-39,3-5 1,-3-1 87,3-4 0,2-2-197,-2-7 0,0 0 210,-4 0 1,-1-3 16,1 3 1,-2-7-30,-4 7 0,3-10-6,-8 1 1,1-8-55,-4-2 1,-8 36 0,0-1-139,7-34 1,-9 34 0,0-1 144,0 2 0,-1 0 1,-2 0-1,-1-1 100,2-1 0,-1-1 0,0-33 168,-2-4 1,-7 7-63,-2 7 1,-12 7 31,-7 7 0,-7 8-7,-8 1 1,-10 2 0,-4 8 1,-5 5-165,1 4 1,0 5 86,-5-5 1,1 8-354,-1 2 0,3 0-156,6 5 0,3 2-333,7 2 1,7 4-660,17 1 237,2-6 1,23 4 746,12-3 417,13 4 0,9-6 0,-1-1 0</inkml:trace>
  <inkml:trace contextRef="#ctx0" brushRef="#br1">28862 13449 8067,'-22'0'-122,"2"-7"0,6 0 531,-1-8 1,7 1-97,4 0 1,2-7 108,2-2 1,2 1-432,2-2 0,6-1 94,9-9 0,5 4-27,9-3 1,-2 3 79,7 2 0,-1-1-340,1 1 1,1-4-38,-6 4 0,0-4-25,-4 9 1,-7 2-140,-3 2 0,-5-1 403,-4 1 0,2 0 0,-4 4 0</inkml:trace>
  <inkml:trace contextRef="#ctx0" brushRef="#br1">29033 12866 8067,'14'0'0,"1"0"0,3-5 7,1 0 1,5-1 168,-5 1 1,6 2-202,-1-6 0,3-1 37,1-4 1,2 5-86,4-1 1,-9 7 243,3-2 0,-9 4 112,0 1 1,-9 1-234,-6 4 1,-4 8-163,-4 5 1,-6 8-1026,-9-3 1137,3 4 0,-17 8 0,3 1 0</inkml:trace>
  <inkml:trace contextRef="#ctx0" brushRef="#br1">29900 12013 8348,'8'-6'0,"5"-2"-544,-4-7 340,10 1 0,8-2 607,6-3 1,7 2-42,-2-7 1,3 2-176,1-1 0,0-3-36,-5 7 1,-3 0 92,-11 5 0,3 2 12,-7 2-177,-7 4-74,-5 6 0,-14 6-242,-2 4 1,-10 9-315,-5 4 1,-8 4 269,-1 1 1,-6 6-132,1-1 0,-2-2 154,3-7 0,3 3 215,11-3 1,2-4-204,7-1 268,6-3 0,3-3-3,10-4 0,4-1 265,10-3 1,4-4-55,5 4 1,0-3-115,1-2 0,1-7-252,3-2 1,-5 1 182,1-2 1,-7 3-203,-8-3 1,-4-1 21,-1 6 133,-6 1 0,-3-3 0,-8-1 0</inkml:trace>
  <inkml:trace contextRef="#ctx0" brushRef="#br1">30057 12013 8282,'-8'14'-156,"-3"7"77,6 2 1,-1 12 719,1 8 0,-3 6-191,-6 8 0,-7 6-479,-2 3 0,-4-3 264,-2-1 1,1 7-517,-1 2 1,1 4 147,0-4 1,5-8-318,5-6 1,2-7 81,2-7 1,1-13-213,3-6 0,3-8 10,2-7 0,3-11 235,-3-12 1,10-13 334,5-11 0,2 4 0,3-1 0</inkml:trace>
  <inkml:trace contextRef="#ctx0" brushRef="#br1">29858 12468 8181,'19'-14'-156,"0"-1"0,11 1 241,-2 0 1,10 0-60,0 0 1,3-1 246,2 1 1,-1-2-247,1-3 1,-7 4-312,-3-4 1,-4 3 74,-5 2 0,-9 4-659,-5 1 868,-7 5 0,3-2 0,-6 6 0</inkml:trace>
  <inkml:trace contextRef="#ctx0" brushRef="#br1">30170 12340 8181,'0'9'0,"0"1"0,0-1 0,0 5 0,-1 2 0,-4 3 0,-3-1 0,-6 5 0,0-1 194,0 2 1,-5 1-65,0-6 1,0-1-844,5-9 267,-1 4 141,1-12 187,6 6 0,8-14-83,10-2 1,9-4 148,4-1 1,4 0 9,2 0 0,-1-1 15,0 1 1,-1 5-2,-3-1 0,1 7 631,-6-2-183,0 4 65,-5 1 0,-6 1-239,-3 4 1,-5 3-126,-5 6 1,-4 5-211,-10 0 1,-3 2-341,-7-2 0,1-4 198,-1 4 1,-4-3-241,0-2 471,0-6 0,-2 5 0,-1-5 0</inkml:trace>
  <inkml:trace contextRef="#ctx0" brushRef="#br1">29900 12709 8181,'0'15'-225,"5"4"-57,0 0 0,4 1 374,-4-1 0,0 2-51,-5 2 0,0 3 170,0-7 0,0 0-135,0-5 0,0 0-428,0 0 268,0-6 0,1-2-27,4-6 0,-2-1 81,7-4 0,4-4-100,5-10 1,6-3-112,-1-7 0,7-4 31,3 0 0,-1-5 82,-5 5 0,5-1 166,1 6 1,-1 4 220,-5 1 1,5 1-128,1-2 1,-3 8 163,-7 7 0,-4 5 73,-5 0 0,-3 4 330,-2 4 1,-4 9-181,-6 6 1,-5 6-87,1-1 0,-12 4-534,2 6 0,-5-4-4,0 3 0,1-3 30,-5-2 0,4-1-136,-5-3 1,5-1-354,-5-8 1,7 0 84,-2-10 1,8-2-244,1-7 0,7-6-125,-1-9 847,2-3 0,2-13 0,0-1 0</inkml:trace>
  <inkml:trace contextRef="#ctx0" brushRef="#br1">30242 12525 8165,'-2'15'-248,"-3"4"0,2 2 123,-6 3 1,-1 4 244,-4 1 0,-5-1-131,0 5 0,0-3 152,5-1 0,0-7-127,-1-3 1,6-4-88,-1 0-21,7-7-78,-3-2 0,8-12-10,2-4 0,3-3 82,2-1 1,8 2 25,-2 2 0,2-1 51,-3 6 1,0 1 26,1 4 1,4 0-25,0 0 1,-2 1 111,-8 4 1,4-4-132,-3 4 1,-3-3-27,3-2 83,-7 0-18,10 0 0,-5-13 0,6-3 0</inkml:trace>
  <inkml:trace contextRef="#ctx0" brushRef="#br1">30497 12198 8236,'21'-11'303,"3"-4"0,3 3-489,1 2 0,0 2-350,1-1 0,-1-2 686,1 6 1,-1-4-38,1 4 0,-7 0-344,-3 5 175,-3-6 1,-10 6-262,-6 0 0,-8 1 197,-11 9 0,-9 6 71,-10 7 0,-8 1-1,-2 5 0,1-4 111,4 8 0,2 2-3,3-2 1,10 0-89,9-4 1,5-3 242,4-2 1,4-3-41,6-7 0,2-6 24,2-4 1,6-2-138,9-2 0,0-6 1,9-4 1,2-7-29,8-2 0,3-6-11,-3 1 1,-3 2-209,-2-2 0,-9 7 56,-5-2 1,-5 8-764,-5 1 893,-2 1 0,-14-5 0,-1-1 0</inkml:trace>
  <inkml:trace contextRef="#ctx0" brushRef="#br1">30640 12269 8196,'12'9'21,"-2"1"1,1-1 184,-6 5 1,6 7 110,-2 3 0,-3 3 16,-1 1 0,-3 5-72,-2 0 0,-2 7-15,-3-2 1,-2-2-26,-8 2 0,1-5 40,0 5 1,4-5-222,1 5 1,-1-11-25,-4 1 0,-5-9-67,0 0 0,0-9 79,5-6 1,-2-2-82,-3-2 0,5-6-242,0-4 1,0-9-404,4-4 1,4-4-1124,1-2 1821,4 1 0,7-7 0,2-1 0</inkml:trace>
  <inkml:trace contextRef="#ctx0" brushRef="#br1">30881 12169 8083,'15'0'125,"-1"0"1,0 2 205,0 3 0,-1 4-85,-4 10 1,4-2-1,-4 7 1,3 0-261,-3 4 1,-3-4 81,-6 0 1,0-2-12,0 1 1,-4 0 120,-1-5 0,-6-2 4,1 3 1,-1-3-32,2-2 0,-4-4-157,4-1 1,2-4 71,3 4-193,2-5 0,4 2-370,2-6 0,4 0 277,6 0 0,7-6-261,3-4 1,4-3 480,5-1 0,4 0 0,5 0 0</inkml:trace>
  <inkml:trace contextRef="#ctx0" brushRef="#br1">31365 11942 10069,'8'14'-482,"4"-5"131,-2 1 1,2-5-477,3 4 0,5-6 385,4 2 1,-2-5 182,2-5 0,-2-3 235,2-6 1,1-2 23,-6-3 0,0 5 303,-5 0-232,-6 0 205,-2 12 0,-7-2-134,-4 8 0,-8 6 29,-6 9 0,-11-2-98,2 7 1,-5-2-6,-1 2 1,0 1-106,-4-6 0,3 4 71,7-4 0,1 0-17,3-4 0,8-3 186,7-2 33,6 2 1,3-10 6,9 3 0,5-4 177,5-1 0,5 0-142,9 0 0,-3-1-60,3-4 1,2 2-221,-2-7 0,5 1 123,-5-5 1,5-2-526,-5-3 0,4 3-63,-9-3 0,2 5-310,-11 4 1,-6-2 342,-8 2 0,-10 2-341,-5-1 775,-9 6 0,-9-4 0,-8 7 0</inkml:trace>
  <inkml:trace contextRef="#ctx0" brushRef="#br1">31507 11956 8115,'0'9'-32,"0"1"1,5 1-1,-1 8 1,6-2 395,-5 7 0,4 4-86,-4 6 1,0 4-524,-5-5 0,-5 5 59,0-5 1,-6 0 83,2-5 0,-4-1 115,-1-3 0,-5 1 0,0-6 0,-5 0-142,5-5 1,0-6-64,5-3 192,0-3 0,0-9 0,-1-1 0</inkml:trace>
  <inkml:trace contextRef="#ctx0" brushRef="#br1">31464 12198 8115,'10'0'-464,"-1"0"0,-6 6 749,2 3 1,-3 9-108,-2 1 1,-7 6-227,-2-1 1,-4-2 66,-1 2 1,-6-5-13,-4 4 0,2-5 40,-2 1 0,2-4-16,-2 0 0,4-3-87,5-2 150,1 2-171,6-4 1,4 0 86,8-3 1,6-4 138,9-1 0,3 0-88,6 0 0,1-1-39,-1-4 0,5-3-28,1-6 1,-1 3-12,-5-3 1,-1 3 37,-3-8 0,1 8-3,-6 1 0,0 2 196,-5-1-169,-6 3 84,-2 6 0,-12 6 47,-3 3 0,-9 10 233,-1 5 0,-6 3-137,1 1 0,-3 2 38,-1 3 0,-5 2-156,0 3 1,-7 3-179,2-3 0,-1-2-640,1 2 1,3-11 395,7 2 1,1-15-336,3 0 0,8-9 603,7-1 0,6-15 0,-4-4 0</inkml:trace>
  <inkml:trace contextRef="#ctx0" brushRef="#br1">31535 12567 8115,'37'7'454,"-1"1"57,-3 6 0,5 2-454,10 2 0,4 1-564,9 10 51,-2-4 1,10 10-1,-4-7 1</inkml:trace>
  <inkml:trace contextRef="#ctx0" brushRef="#br1">32161 11999 8117,'-28'0'0,"5"0"475,4 0-267,4 0 1,0 1 166,1 4-204,6-3 159,2 4 1,9-8-93,7-2 1,1-4-191,12-7 1,1 1 105,5 0 0,1-5-252,3 0 1,-3-5-272,3 5 0,-3 0-437,-2 5 1,-1 5 805,-3-1 0,-4 7 0,-5-3 0</inkml:trace>
  <inkml:trace contextRef="#ctx0" brushRef="#br1">32133 12127 8254,'-8'14'442,"1"-3"-371,7 3 0,-4-1-517,-1 10 1,-1 1 314,1 5 0,2-1 536,-7 0 1,5 6-212,-4-1 0,6-5-110,-2-4 1,3-7-268,2 2 0,0-3-33,0-2 14,0-6 0,2-2-49,3-6 1,-4-6-102,4-3 0,1-9 103,-1-1 0,5-6 249,-6 1 0,7-7 0,-1-2 0,3-1 0,1 6 0,0 0 0,0-1 0,0 7 0,1 3 0,-1 10 30,0 4 1,-4 5 278,-1 5 0,-1 4 160,1 10 1,2-2-134,-6 7 1,0-5-105,-5 5 0,0-2-97,0 2 0,0-2-112,0-3 0,-5-4-10,0 4 0,-6-3 49,2-2 1,-4 1-251,-1-1 1,5-6-296,-1-4 203,1-2 0,-4-4 7,4-2 1,2-6-103,7-9 1,0-4 94,0-11 1,7 1-9,2-9 0,4 1 288,1-12 0,6 3 0,4-2 0,3-2 0,1 7 0,2-1 0,4 6 0,-4 7 0,3 6 0,-11 7 420,-8 8 67,0 6 0,-14 5-174,0 12 0,-6 3-11,-8 11 0,-5 1-85,0 4 1,-5-4-8,5 0 1,-5-2-222,6 2 0,0-4-51,9-6 0,-2 1-247,6-1 189,0-6 0,7 3-201,2-7 1,4 1 152,7-5 1,4 0 85,0 0 0,6 0 98,-2 0 0,-2 11-87,-2 3 1,2 5 139,-3 0 0,-5 8-14,-8 6 1,-4 5 171,-1-5 1,-1 7-90,-4-2 1,-4-3 115,-10-2 0,1 0 88,-5-5 0,-1 2-39,-5-11 1,6 0-37,-1-4 0,7-8-92,-2-2 1,8-3-194,1-2 0,2-8-103,-1-6 0,2-2-250,7-8 1,2-4 141,3-5 1,4-5-69,10 4 0,-3 1-68,3 5 0,2 6-763,-2 3 1128,6 3 0,-9-5 0,4-1 0</inkml:trace>
  <inkml:trace contextRef="#ctx0" brushRef="#br1">32701 11999 8069,'8'-7'0,"5"4"153,-4-6 0,5-1 332,5-4 0,-1 5-400,6-1 1,-1 2-350,6-1 1,-7-4-81,-3 4 1,-3 2-987,-2 3 1330,-6-4 0,4 6 0,-4-4 0</inkml:trace>
  <inkml:trace contextRef="#ctx0" brushRef="#br1">32815 11800 8069,'9'-7'-789,"1"7"1,-7 7 800,2 7 1,-4 6 251,-1 4 0,0 9 378,0 5 0,0 8-185,0 1 1,-1 12 37,-4-2 0,4 6-390,-4-6 0,3 3 100,2-8 0,-5-3-238,1-2 1,-1-9-64,5-5 1,0-9-182,0-5-99,0-3-92,0-8 1,-2-4 82,-2-8 0,2-4-122,-3-6 0,2-7 12,-2-3 0,4-3 495,-4-1 0,4-7 0,-6-1 0,-1-7 0</inkml:trace>
  <inkml:trace contextRef="#ctx0" brushRef="#br1">32772 12141 8069,'0'-8'4,"0"3"30,0 10 1,-4 9 3,-1 10 1,-5 3 106,6 1 1,-7-4-254,1 0 1,2-2-32,-1 1 1,1-1-17,-2-3 0,-2-3 40,2 3 0,2-3-174,-1-2 0,6-4-243,-2-1 532,-3-6 0,6 4 0,-4-7 0</inkml:trace>
  <inkml:trace contextRef="#ctx0" brushRef="#br1">32858 12084 8069,'14'0'616,"-2"8"-387,-2 6 1,-4 2-772,-6 8 0,5-5-287,0 4 404,0-5 0,-5 2-7,0-6 432,0-6 0,0-1 0,0-20 0,0 3 0,-7-16 0,-1 3 0</inkml:trace>
  <inkml:trace contextRef="#ctx0" brushRef="#br1">32957 11928 8069,'29'-23'-245,"-1"3"-62,0 6 0,6-1 245,-1 1 1,0 2 61,-5 2 0,-4 4-266,0 6 246,-7 0 1,2 1 142,-9 4 0,-4 3-108,-6 6 0,0 2 5,0 3 0,-6-2-89,-4 7 0,-2-7-131,-3 2 0,-4 2-241,0-2 441,-6 0 0,3 1 0,-6 3 0</inkml:trace>
  <inkml:trace contextRef="#ctx0" brushRef="#br1">33000 12013 8069,'12'-10'-239,"-2"1"-92,3 6 0,-7-5-333,3 3 290,4 4 550,-11-6-162,4 14 1,-6-4 52,0 6 1,0-4-9,0 4 0,0 1 108,0 4 1,1-4-179,4-1 32,-3 1 1,10-1 42,-2 0 0,-2-5-39,1 0 1,-1-4 8,2-4 0,2 0-168,-2-5 0,-4 0-253,-1-6 1,-4 6 78,-1-1 308,0 1 0,0-12 0,0-1 0</inkml:trace>
  <inkml:trace contextRef="#ctx0" brushRef="#br1">33085 11942 8069,'-6'14'39,"3"7"77,-7 2 1,1 10 3,-6 5 0,1 3-142,0 2 0,1 6 153,4 3 1,-4-4-41,4-6 0,2-1-110,3-8 0,-3-1 46,3-8 0,-1-4 282,5-6-174,0-6-224,0-1 1,5-14-12,-1-2 1,7-4-41,-1-1 0,3-5-45,1 0 0,-5-6-259,1 1 1,-1-3-57,5-1 1,1 1 241,-1 3 1,-1-1 257,-4 6 0,4-3 25,-4 8 1,-1-2 39,2 11 0,-6 0 3,6 5 1,-7 7 167,2 2 1,-2 9 22,2 1 0,-4 4 215,4-4 0,-4 0-317,-1-5 0,2 1 25,3-1 1,-2-5-867,6 1 548,-5-7 1,3 3-363,-2-6 0,-3-6 155,3-4 0,-4-2 343,-1-2 0,5-7 0,0-3 0,-1-2 0,-4-9 0,0-2 0</inkml:trace>
  <inkml:trace contextRef="#ctx0" brushRef="#br1">33369 11814 8069,'15'-22'91,"5"1"1,-4 13 234,3 4 1,-8 4-298,-1 4 0,-7 4 66,1 6 1,-2 2-303,-2 3 0,0-3 99,0 3 0,-6 1 31,-4-1 1,-2 2-63,-3-2 1,-5 1-185,-4 4 1,2 1 93,-2-6 1,5 0 51,-4-4 1,7-6 398,2 0-159,-1-5 65,14 2 1,1-6 41,9 0 0,10-2 70,5-2 0,-2 0-131,2-5 1,-1 0-141,6-6 1,-1 1 12,1 0 0,-2 0-234,-4-1 1,3-2-171,-7 3 0,0-4 157,-5 9 1,-2 1-162,-2-1 426,-4 5 0,-12-2 0,-4 6 0,-2 0 0,-2 0 0,-1 5 0,1 0 0,0 6 102,0-2 1,-1 4 127,1 1 0,5 5-92,-1 0 0,1 6-26,-5-1 0,4 3 493,1 1 0,-1 7-216,-4 3 1,0-2-180,-1 2 1,1-6-102,0 1 0,5-5-170,-1-4 0,2 1-222,-1-6-599,-4 0-159,11-5 597,-4-6 444,6-8 0,0-8 0,0-6 0</inkml:trace>
  <inkml:trace contextRef="#ctx0" brushRef="#br1">33441 12169 8069,'0'14'0,"0"7"459,0 3 1,0 4-73,0 5 0,-2-3-435,-3 3 0,4-4 164,-4-5 131,3 2-52,2-10 1,7 3 26,2-9 1,4-10-358,1-10 0,5-9 117,0-4 0,6-4-573,-1-2 0,1-4 5,-1 0 586,3-7 0,-5 10 0,6-4 0</inkml:trace>
  <inkml:trace contextRef="#ctx0" brushRef="#br1">30256 13278 7966,'0'29'0,"0"-1"0,0 0 0,0 1 0</inkml:trace>
  <inkml:trace contextRef="#ctx0" brushRef="#br1">30256 13051 7966,'0'14'93,"0"0"0,1 0 168,4 1 0,-3-1-134,2 0 0,-2 0-326,-2 0 333,0 7 1,0-5-355,0 3 1,-8-5-660,-6-5 1,-2 2 878,-8-6 0,-6 6 0,-6-3 0</inkml:trace>
  <inkml:trace contextRef="#ctx0" brushRef="#br1">29872 13378 7966,'0'8'-3,"6"-2"36,4-6 0,10-2 21,9-2 0,1-4-17,8-7 0,4 0-153,6-4 0,1 1 142,-2-5 1,-6 4-23,6-5 1,-12 7 48,3-2 0,-6 4 1,-4 6 0,-6-2 188,-3 6 1,-9 2-73,-6 8 0,-4 4-72,-4 10 0,-6 3-54,-9 7 1,-3 7-63,-6 7 0,-1-1 86,1 6 0,-5 1-26,0-2 1,-1-4-81,6-5 1,1-8 67,3-2 0,4-6-96,6-8 82,-1-6-43,8-1 0,7-14-17,9-2 1,10-4-8,5-1 0,-2-5 12,1 0 0,1-5-118,5 5 0,-1-4 87,0 4 1,-5 0-14,-4 5 0,-4 4 234,0 1-193,-1 5 0,-6 0 185,-4 8 1,-2 4-36,-2 7 0,-6 4 94,-4 0 1,-1 6-89,2-2 0,-4 0 463,4 0-742,2-5 237,-5 2 110,10-12-349,-4-2 0,10-17-417,1-3 0,5-8 266,-6 3 0,6-5-117,-5 5 1,-1-4-40,-4 4 0,0 0 220,0 5 0,-6-1 254,-3 1 0,-4 0 0,-8 0 0,-1 0 0</inkml:trace>
  <inkml:trace contextRef="#ctx0" brushRef="#br1">30199 13449 7966,'-14'20'0,"-5"1"23,0 2 1,0 4 181,5-3 1,6 1-65,3-1 1,3-3 59,2-7 1,4 0-117,5 0 0,1-6 72,8-3 1,5-4-176,0-1 0,3-1 20,-3-4 1,3-3 2,-8-6 1,6 5 38,-5-1 0,0 2-294,-5-1 63,1 2 0,-8 9 62,-2 3 1,-10 7 54,-4 7 1,-5 7 48,-5-3 1,-3 4 24,-7 1 1,-6 3 4,-2 2 1,-3-3 93,2 3 0,-1-3-42,5-2 1,8-6 130,7-3 1,4-8-64,6-1 0,4-7-1,10 2 0,6-10-54,13-4 1,1-4 2,13-1 1,1-5-75,9 0 0,-9-2 37,4 2 1,-8 4-104,3-4 0,-7 3-155,2 2 0,-4 1-353,-5 3 1,1-2 203,-6 2 0,0 2-684,-5-1 244,-6 6 807,-2-4 0,-6 7 0,-1 0 0,-4 0 0,-3 0 0,-6 0-18,-1 0 0,1 0 33,0 0 1,5 0 185,-1 0 1,5 0 777,-4 0-510,6 0 1,-4 8-137,7 7 1,0 7 465,0 11 1,0 11-137,0 13 1,-6 1-99,-3 9 0,-2-6-435,1 6 0,-3-12-22,4 2 1,3-5-108,1 0 1,-1-3-324,1-6 1,0-5-185,5 0 1,0-12 151,0 3 354,0-10 0,0-5 0,0-8 0</inkml:trace>
  <inkml:trace contextRef="#ctx0" brushRef="#br1">23502 16264 8030,'-4'-15'0,"-1"1"100,0 0 0,11 8-52,4 6 0,3 12 676,1 12 1,0 8-325,0 1 1,0 11-226,1-1 0,-7 1 36,-4-6 0,-2 1-6,-2-6 0,-5-1-218,0-8 1,-4 1 282,4-6 143,-6 0-298,3-5-719,-6-6 1,6-3 198,3-10 1,4-3-61,1-6 1,0-7 217,0-2 0,6-6-73,4-4 1,4-3-148,5-7 0,-2-4 101,7-1 0,-7 1 247,2 4 0,2 8-82,-2 7 0,0 8 641,-5 10 1,-5 5-119,1 10 1,-2 11 65,1 12 1,-2 7-34,-7 8 0,0 1 286,0 3 0,-2-7-127,-3 2 1,4-8-71,-4-1 0,2-10-295,-2-4 13,3-3 1,-2-3-443,8-4 1,4-6 19,7-12 1,0-2-128,4-13 1,3-4-30,7-5 1,-2-5-378,-4 5 1,3-1 364,-7 6 1,0 7-412,-5 7 976,0 0 1,-5 16-170,1 2 1,-7 9 385,2 11 0,-4 2-131,-1-2 1,0 1 18,0-1 1,-4-2-33,-1-3 1,0-8 36,5 4-1053,0-11 426,0 3 380,7-20 0,-6-3 0,5-12 0</inkml:trace>
  <inkml:trace contextRef="#ctx0" brushRef="#br1">24057 15965 8030,'19'-13'0,"0"4"0,1 4 0,-1 10 0,-3 3 131,3 6 1,-8 2 333,-1 3 0,-7 3-411,1 6 1,-2 1 45,-2-1 1,-5 1-159,1-1 1,-12 1 137,2-1 1,-4-1-99,4-4 0,0 3-11,0-7 0,1-5-341,3-5 227,4-5 1,6 0-161,0-8 1,2-6 36,2-9 0,6 2 117,9-7 0,-2 5 48,7-5 1,-5 5-40,5-4 1,-2 7 194,1 2 1,-1 1 56,-3 8 1,-3 1 160,3 4 1,-3 1-26,-2 4 0,-1 4 129,-4 10 1,-2-1 37,-7 5 1,0 3-96,0 7 1,0-2-166,0 7 0,-7-4-76,-2 3 0,-2-7-180,1-1 1,-1-2 291,7-8 55,-8 6-110,11-9-59,-5-2-77,6-14 0,0-8 0,0-6 0</inkml:trace>
  <inkml:trace contextRef="#ctx0" brushRef="#br1">24469 16136 8030,'14'0'93,"1"0"0,-6 6-66,1 3 1,-7 4 714,1 1 1,-2 2-342,-2 3 1,2-2-326,2 7 0,-2-5 64,3 5 1,-4-2-26,-1 2 1,-1 1-78,-4-6 1,3 0 90,-2-5 1,2-5-927,2 1 643,0-7 0,6-5-446,4-12 1,2-6 109,3-9 1,-1-4-91,0 0 0,2-7 160,3 3 1,1-4 419,4-2 0,1 7 0,-6 2 0,2 4 0,-2 2 0,-3 7-52,3 7 0,-8 6 68,-2 8 0,-1 3 847,2 7 1,-4 7-203,-6 16 0,0 2 98,0 3 0,-2 3-326,-2-3 0,-3 3-164,-2 2 0,-2-1-400,6 1 1,-1-2 165,1-3 1,3 0-1655,-2-10 916,2 4-1077,2-16 1780,0-2 0,6-20 0,2-10 0</inkml:trace>
  <inkml:trace contextRef="#ctx0" brushRef="#br1">24953 15709 8030,'14'-8'0,"-5"4"-111,1 8 0,1 4 43,8 6 1,-8 2 901,3 3 0,-3 3-242,3 7 1,-1-1-348,-4 1 1,-2 4-20,-7 0 1,0 0 28,0-5 1,-2 1-82,-3-1 0,-2 2-5,-8 4 1,0 0-150,-4 4 1,1 3 66,-6-3 0,7-3-496,-2-2 0,3 0 51,2-4-309,6-4 362,-4-17 1,10-5-114,-3-12 1,5-1 205,5-9 1,-2 3-118,7 2 379,-1 0 1,10 1-64,0 4 0,0 2 314,-5 7 1,2 2-130,3 3 0,-2 7-74,7 7 0,0 2 318,4-2 1,-1 1 420,-3 4 1,3 1-324,-4-6 0,4 0 59,2-5 1,1-6-155,3-3 0,-3-5-144,3-5 1,2-9-233,-2-10 1,2-9 133,-2-5 1,-2-7-236,7-3 0,-6 1-396,1 4 1,-3 1-612,-1-1 0,-7 0 424,-3 1 508,-10-1 0,-3 0 0,-6 1 0</inkml:trace>
  <inkml:trace contextRef="#ctx0" brushRef="#br1">26175 14302 8292,'0'-14'0,"-4"4"-458,-1 1 320,-6-1 1,8-3 1009,-7 4-177,1-4-538,-6 12 0,1-6 67,0 7 1,0 2-50,0 3 1,-2 3-31,-3 6 1,1 5 13,-5 0 0,4 6-133,-5-1 1,2 3 140,-2 1 0,-1 7-142,6 3 1,0 0 53,5 4 1,0-2-105,-1 7 1,3 4 112,2 1 1,4-3 6,6-2 1,2-3-12,2-1 0,11-8-15,8-7 1,4-1 69,2-8 1,1-2-70,3-7 0,-2-4 8,7-6 0,-5-6-5,5-4 0,0-9-107,5-4 1,6-10 29,3-5 1,-3-3-162,-2-2 1,-4 0 14,-5 1 0,-10-6 90,-9 1 0,-4-1 169,-6 6 1,-3 1-146,-6 3 1,-6-2 131,-3 7 1,-10-5-240,-5 5 1,-5 0-223,-4 5 0,3 5-90,-3 4 1,3 10 156,2 4 1,1 4-540,3 1 1,4 8 836,5 6 0,1 0 0,0 7 0</inkml:trace>
  <inkml:trace contextRef="#ctx0" brushRef="#br1">26317 16249 8115,'-14'0'364,"6"0"784,2 0-833,6 0 1,13 0-78,6 0 1,7 0 81,8 0 1,2-1-189,7-4 1,4-4-158,0-10 0,6 3-103,-6-3 1,-4 3-443,-5 2 1,-2 0-44,2-1 1,-5 8-112,-9 2 724,-4-3 0,-6 0 0,1-6 0</inkml:trace>
  <inkml:trace contextRef="#ctx0" brushRef="#br1">26844 16065 8115,'14'-7'0,"0"1"309,0-4 1,2 4-150,3 6 1,-2 0-102,7 0 0,-5 2 95,5 2 0,-5 0-98,4 5 1,-5-4 69,1 4 0,-5-4 318,-5 5-458,4-1 1,-11 10-110,2 0 1,-8 1-168,-6-1 1,-9-1-148,-5 5 1,-2-4 436,-3 5 0,1 0 0,-1 4 0</inkml:trace>
  <inkml:trace contextRef="#ctx0" brushRef="#br1">27853 16065 8044,'0'19'527,"0"-1"1,0 6-312,0-5 1,0 6 28,0-1 0,5 0-88,-1 4 0,1-3 70,-5 9 1,-5-3-187,1 2 0,-7-6 50,1 6 1,2-12-278,-1 3 197,-1-7-53,-4-3 0,6-7-89,3-7 0,4-8-119,1-11 1,1-5-11,4-9 0,3 1-159,6-6 0,5 0 59,0-4 0,7 5 79,-3 4 1,4 3 359,2 2 1,-3 6-90,-2 3 1,1 9 104,-6 6 0,0 4 43,-5 4 1,-1 11 257,-3 8 0,-4 4-108,-6 1 0,0 3 119,0 2 0,0-3-73,0 3 1,-2-8-103,-2-1 1,0-2-261,-5 2 0,6-9 258,-2-5-295,3-7 0,2-3 84,0-9 0,7-10 41,2-5 1,4-9-931,1-5 0,5 2 397,0-2 1,2 6 203,-2-1 0,-4 4 102,4 6 0,-3 2 190,-2 7 0,1 1 28,-1 4 1,0 3 246,0 6 1,-6 6-14,-3 3 0,1 10 112,-1 5 0,0 3-163,-5 1 1,0-4-56,0 0 1,0-2-551,0 1 0,4 3 214,1-7 0,6 0-327,-1-5 1,-2-1 483,1-4 0,7-3 0,6-6 0</inkml:trace>
  <inkml:trace contextRef="#ctx0" brushRef="#br1">28678 16065 8006,'8'-15'-531,"-4"1"348,-2 0 1,-8 1 223,-4 4 0,-3 2-60,-1 7 1,0 7 612,0 2 0,0 9-211,-1 1 1,-2 6 34,3-1 0,-4-2-89,9 1 0,3 1-109,1 4 0,-2 1-113,3-1 1,-1-4-119,5 0-95,0-7 119,6 4 0,2-13-324,6-4 0,1-10 12,-1-8 0,0-2-141,0-8 1,2 5 56,3-4 0,-3 1-75,3-2 1,-3-3 131,-2 3 1,0 4-174,0 1 465,0 3-127,-6 2 538,5 6 1,-11 9-239,2 14 0,-2-1 338,-2 5 0,5 1-284,-1-1 0,3 0-149,-3-4 1,4-1-70,7 0 0,-6 0-365,1 0 390,-7-6 0,9-1 0,-4-7 0</inkml:trace>
  <inkml:trace contextRef="#ctx0" brushRef="#br1">28905 16050 8006,'14'15'47,"1"-1"1,-1 0 170,0 0 1,5 0-25,0 1 0,1 0-28,-1 4 0,2-4-138,3-1 1,-2 0-269,-3-4 0,-4-3-1069,4 3 1309,-3-7 0,-2 10 0,1-5 0</inkml:trace>
  <inkml:trace contextRef="#ctx0" brushRef="#br1">29147 15993 8006,'0'-7'-63,"-5"8"205,0 13 1,-7 7 279,-3 7 1,0 2-73,-9 4 0,-1 0-174,-8 4 0,7 3-810,-2-3 1,7-3 633,-2-2 0,5-3 0,-2-1 0</inkml:trace>
  <inkml:trace contextRef="#ctx0" brushRef="#br1">30099 15510 7947,'15'0'494,"-1"0"-259,0 0 1,2 0-241,3 0 0,-2 5 2,7 0 0,-2-1 21,2-4 1,3-1 18,-4-4 1,4-3-182,2-6 1,-6 0 6,1-1 0,-7 1 198,2 0-100,-3-7 1,-3 6-36,-4-4 0,-4 5-232,-10 4 0,-4-1 42,-10 6 1,1 1 71,-5 4 1,-1 0 162,-4 0 1,-6 1 91,1 4 1,0 3 211,5 6 0,1 0-109,3 0 1,-1 2 49,6 3 0,1-1-8,9 5 1,1 1 311,3 4 1,4 2-158,-4 4 0,10-4-16,4 3 0,4-5-266,1-4 1,2 1-253,3-6 1,3-2 161,6-7 0,-4-4-133,0-6 1,-1-3-471,6-6 0,-2-2 271,-4-13 0,3 5-327,-7-5 0,0 5-11,-5-4 679,-6 5 0,4-15 0,-4 3 0</inkml:trace>
  <inkml:trace contextRef="#ctx0" brushRef="#br1">30455 15027 7947,'28'0'0,"1"0"0,-1 0-190,1 0 0,-1 0-365,0 0 0,-5 4 1242,-4 1 0,-4 6-261,0-1 1,-8 2-328,-2 3 1,-3 4-2,-2 0 1,-7 4 13,-2-4 1,-4 6 10,-1-1 1,0 1 2,0-1 1,1 1-93,4-6 0,2 0 64,7-4 1,2-3-182,3-2 0,2-4 99,8-6 1,4 0-172,0 0 0,4 0-45,-4 0 1,2 0-41,-2 0 1,-8 0-91,3 0 80,-3 0 1,-3 2-300,-3 2 0,-5 4 4,-5 6 545,-3 1 0,-12 5 0,-3 2 0</inkml:trace>
  <inkml:trace contextRef="#ctx0" brushRef="#br1">29900 16022 7950,'15'-2'66,"-1"-2"1,5 2-33,0-3 1,12 4 375,2 1 1,7 0-84,3 0 1,4-5-200,0 0 1,6-4-69,-6 4 0,2-4 11,-2 4 1,5-6-69,10 1 1,-8 2-188,3-1 1,-16 6-108,-3-2 0,-13 3-407,-6 2 1,-10 7 697,-4 2 0,-16 10 0,-5 3 0</inkml:trace>
  <inkml:trace contextRef="#ctx0" brushRef="#br1">30242 16264 8653,'0'7'275,"6"0"-398,3-7 1,9 0-173,1 0 0,6-5 216,-1 0 1,3-6 170,1 2 1,0-2-122,1 1 0,-2-1 2,-4 6-494,4 1 334,-11 4 0,-2 1-242,-9 4 1,-16 1 428,-8 4 0,-6 7 0,-4-3 0,1 4 0,-1-4 0</inkml:trace>
  <inkml:trace contextRef="#ctx0" brushRef="#br1">30370 16363 7950,'-23'21'-136,"8"-6"49,5 4 0,7-8 633,-2-1-311,-3-7 1,8 3-68,0-6 0,7-1-71,7-4 0,2-1-220,3-4 0,-2-7 101,7 3 0,-2-4-160,2 4 0,2 1-333,-2 4 0,-2-4 89,2 4-138,-7 3 564,4-7 0,-13 11 0,-2-4 0</inkml:trace>
  <inkml:trace contextRef="#ctx0" brushRef="#br1">30284 16249 8136,'0'15'635,"0"0"-504,0 4 1,-5-1-2,1 5 1,-7 6 125,1 4 0,2 0-99,-1-4 0,1-3 60,-2-2 1,-1 1-54,7-6 1,-1 5 111,5-5 0,0 5-87,0-5 0,0 0-14,0-5 0,11 0-47,3 0 1,10-1 5,0-4 1,2-2-135,3-7 0,7 0-228,7 0 1,7 0-1336,12 0 1229,-4-7 0,18-7 0,-3-8 0</inkml:trace>
  <inkml:trace contextRef="#ctx0" brushRef="#br1">22791 17117 8396,'-7'6'-980,"2"3"622,3 4 0,2 3 1,0 1 556,0 2 0,0 5-89,0-5 0,-4 4 412,-1-4 1,0 7-147,5-3 1,0 0 74,0 0 1,0-4-203,0 5 1,0-2 114,0 2 0,2 3-215,2-4 1,0 2 43,5-1 0,-4 1-145,4-6 0,-4 0-27,4-4 1,-4-1-146,5 0 1,-6-1 210,6-4-31,-1 4 1,6-12 21,-1 4 1,2 1 4,3-1 1,-2 0-91,7-5-1,-2 0 77,1 0 1,9-5-154,-4 0 0,9 1 57,-4 4 0,13-5 0,1 0 1,12 0 146,2 5 0,1 0-9,-5 0 0,0 0-170,-1 0 1,-2 0 145,3 0 1,0 0 117,14 0 0,-1 0-114,10 0 0,-1 2-165,-39 0 1,1 1 0,36-2 117,-6 4 0,-30-4 0,0 0-287,1-1 1,2 0 0,5 0-1,1 0 247,0 0 1,0 0 0,-1 0 0,0 0-82,-2 0 0,0 0 0,6-1 0,2 0 67,4-1 1,0-1 0,3 0-1,-1 0-289,1-2 1,0 1 0,-4-1 0,1 2 202,-3 0 0,1 1 1,4 1-1,0 0-130,5-1 0,1 0 1,-7 1-1,0 0 185,-5 1 1,-1 0 0,0 0 0,1 0-8,-1 0 1,1 0 0,3 0-1,1 0-8,0 0 1,0 0 0,-5 2 0,0 1-13,-5-1 0,1 0 0,3 3 0,2 0 13,1-3 0,1 1 0,3 1 0,0 1 45,-3-2 0,0-1 0,2 3 1,1-1 121,-4-1 1,1-1-1,3 1 1,0-1 42,4-2 1,0 0-1,-3 2 1,0 1-128,-2-1 0,0 0 0,7 1 0,1-1 45,2-2 1,0 0 0,-1 0 0,-1 0 98,-3 0 1,0 0-1,3 0 1,1 0-156,-2 0 1,0 0 0,4-2 0,-1-1-15,3 1 0,-1 0 0,-6-2 0,-1 1-11,2 1 1,1 0 0,-3 0 0,1 0-196,9-2 1,-1-1-1,-7 3 1,-2-1 191,0-2 0,0 1 1,-4 1-1,1 1-2,6-3 1,-1 0 0,-5 4 0,0-1-48,-4 0 1,-1 0 0,1-2-1,0 1 59,-2 1 0,-1 0 0,1-1 1,-1 1 19,-2 2 1,0 0 0,2 0 0,-2 0-22,-6 0 1,-2 0 0,1 0 0,-1 0 604,32 0 0,-4 1 100,4 4 0,0-3-389,-5 2 0,-3-2-127,-11-2 1,-11 0 738,-4 0 0,-4-6-719,0-4 0,-3-2 720,-7-3 0,-4 1-529,0 0 0,-5-7 339,4-2 1,-5-10-506,1-5 1,-10-5-104,-4-4 0,-3-6-160,-2-8 1,-2-18-359,0 32 1,-1-1-1,-1-3 1,-1-2-435,-4-3 0,-1-2 0,2-4 0,0-2-1272,-2-2 0,1-1 2095,1-8 0,0-2 0,3-1 0,-1-2 0,2 24 0,-1-1 0,0 0 0</inkml:trace>
  <inkml:trace contextRef="#ctx0" brushRef="#br1">11332 14686 7892,'-6'-15'-124,"-2"1"0,-6 0-172,-1 0 1,6 1 600,-1 4-93,1-4 0,-5 11-44,-1-2 0,1-3-44,0 3 0,0-1 70,0 5 0,-1 0 130,1 0 1,0 1 3,0 4-206,6-3 1,-5 10-47,4-2 1,1 2 51,-2 3 0,6 5 29,-6 4 0,5 3 9,-4 1 0,4 2-20,-4 3 1,6-1-11,-2 6 1,2-2-15,-2 2 1,3 3-52,-2-3 1,4 5-113,4 4 0,-1-1-21,7 6 1,1-6 123,8 1 1,-2 2 29,7-1 0,0-3 49,4-7 1,2-3-107,3-6 1,-1-3 80,6-2 0,-5-8-77,5-7 0,-6-5 83,1 0 0,-2-8-3,2-6 0,-1-9-40,6-5 0,-6-2-7,1-3 0,-3-1 18,-2-3 0,-4 1 20,0-6 0,-7-1 28,2-8 1,-10 1-45,-4-6 0,-3 6-36,-2-2 1,0 3-27,0-3 1,-13 4-134,-6-3 1,-6 2 8,-4 3 0,-1 1 35,-3 3 1,2-2-142,-7 7 1,6 8 34,-1 11 1,-2 6 96,2 8 1,-2 1-14,2 4 0,5 3-212,-1 6 0,2 4-127,8-4-1036,0 3 845,12-9 1,2 0 608,10-3 0,9-16 0,8-5 0</inkml:trace>
  <inkml:trace contextRef="#ctx0" brushRef="#br1">15640 15652 7883,'-14'0'0,"4"5"0,1 0 0,1 1 265,-2-1 0,3-4 343,2 4-227,3 3 1,-6-5-205,4 7 1,2-6-9,-3 6 0,4-5-38,1 4 0,0 2 32,0 8 1,1-3-169,4 3 1,-3 3 109,2 2 1,-1-2-143,2 1 0,-3 1 111,3 5 0,-2 1 48,1 3 1,0-3 33,5 3 1,-1-1-62,1 1 0,4-3-5,-3 3 0,2-1 20,2 1 1,1-5-51,-1 1 1,5-3 59,0-7 0,1 0-15,-1-4 1,3-1-87,7 0 1,-1-6-148,1-3 1,5-5 84,4-5 1,2-9-111,-2-10 0,0 2 8,-10-2 0,4-4 69,-9-5 0,-7-5 87,-2 4 0,-4-3-70,-1 3 0,-2-5 197,-7 1 0,-2-8-61,-3-1 0,-4-7 40,-10 2 0,2-8-231,-7-2 0,0 2 225,-4 8 0,-5 3 154,-1 7 1,-4 7-76,5 6 0,-1 9 132,0 10 0,4 6-62,-3 8 0,-2 11-356,2 8 0,0 9-77,5 1 0,4 5-143,0-5 0,7 5-585,-2-5-1396,3 0 2297,8-11 0,2-1 0,6-7 0</inkml:trace>
  <inkml:trace contextRef="#ctx0" brushRef="#br1">12213 14614 7883,'-22'0'0,"2"0"0,6 0 292,-1 0 1,1 2-7,0 3 0,4-2 0,1 6 1,1 1-131,-1 4 1,-2 0 26,6 1 1,-5 0 47,6 4 0,-1 3-16,5 7 0,0 6 54,0 3 1,6 4-88,4 6 0,2 4 42,3 9 0,5 2-242,4 4 1,4-2 23,5-4 0,5-9-98,10 0 1,-3-14 101,8-9 1,-6-9-40,5-10 0,-6-5 76,1-10 1,-4-6-159,-5-13 1,-2-8 12,-3-15 1,-7-5-143,2-10 1,-9-1 291,0-3 1,-5-7-119,-4 7 1,-4-5 252,-6 9 1,-6-3 41,-4 8 1,-9-7-82,-4 7 0,-4 3-39,-2 7 0,-4 10-97,0 9 0,-11 3-61,1 11 0,-3 2-431,4 12 1,5 2-119,4 3 0,5 3-199,4 6 0,10 0 797,9 0 0,3 1 0,2-1 0</inkml:trace>
  <inkml:trace contextRef="#ctx0" brushRef="#br1">17275 15467 7883,'-16'0'-47,"-3"0"0,3 0 64,-3 0 1,4 2-19,0 3 1,1 1 212,0 4 1,0 2 137,0-2 0,1 2-53,3 3 0,-2-1-99,2 0 1,4 0 51,1 0 0,-1 7-19,1 3 0,1 2-26,4 3 0,0 9 15,0 0 1,4 8 48,1-4 1,6-4-64,-1 5 0,7-4 18,2 4 0,6-7 18,-1-3 0,3-4-27,1-5 0,2-4-927,3-6 1,-1-6 410,6-3 0,-7-5 159,3-5 0,-4-7 93,-2-7 1,-1-11-75,-3 1 0,-4-9 92,-6 0 1,-1-4-20,-4-6 1,3 2 71,-8-6 1,1 0-33,-5-5 0,-2 7 32,-2 2 1,-4 11-28,-6 3 0,-2 4-206,-3 2 1,-3 7 125,-7 7 0,-4 6-516,0 8 1,-7 7 27,3 2 573,2 10 0,-6 9 0,4 9 0</inkml:trace>
  <inkml:trace contextRef="#ctx0" brushRef="#br1">13322 14558 7883,'-14'-15'0,"5"3"-32,-1 2 1,1 4 46,-5 6 1,-5 0 33,0 0 95,0 0 0,-2 0 3,-3 0 0,-2 11-74,-3 3 1,1 10 68,-1 0 1,1 9 12,-1 5 0,7 3 196,3 1 1,10 3-128,4 2 0,5-1-27,5 6 0,9 0-212,10 5 0,9 5-26,5-1 0,1-1 119,-1-8 1,3-11-67,-3-12 1,-1-9-47,1-10 1,-2-5 55,2-10 0,8-16-38,-4-12 0,9-13-244,-4-6 1,1-5 38,-6-4 1,-5 1 79,-4-7 0,-11 7 46,-8-1 0,-6 4-7,-8 5 0,-3 0 72,-7 9 1,-7 3 55,-16 12 0,-4 8-88,-5 5 1,-1 7-342,1 8 0,5 4 159,4 5 0,5 7-1025,4 12 1269,3 1 0,13 4 0,4 0 0,2-1 0,2-2 0</inkml:trace>
  <inkml:trace contextRef="#ctx0" brushRef="#br1">18811 15510 7883,'-15'5'493,"1"0"0,0-1-79,0-4 0,-1 5-192,1 0-138,0 0 0,0-5 126,0 0 0,-1 0 32,1 0 0,5 0-56,-1 0-12,1-7 0,-6 6-47,1-4 0,5 5 42,-1 5 1,7 3-46,-2 6 0,2 6 97,-2 4 0,4 4-52,-4 6 1,10 4 120,4 9 1,4-3-77,1 4 0,4 0-122,5 0 1,1-5 64,9-6 0,-3-7-348,-1-1 0,4-7-23,0-8 1,6-6-151,-1-3 0,3-7 177,2-7 1,-2-7-27,-3-12 1,0-7 117,-10-3 0,2-9-36,-11-6 1,-6-2-9,-8-2 1,-4 5 16,-1 0 1,-8 6 412,-6-1 1,-6 7-129,-9 2 1,-5 8-47,-4 2 0,-3 6-194,-2 8 0,5 6 92,0 3 1,6 5-508,-1 5 0,10 1 182,4 3 1,3 4-591,2-3 0,4 1 900,1-2 0,-1-3 0,-4-6 0</inkml:trace>
  <inkml:trace contextRef="#ctx0" brushRef="#br1">10180 14842 7883,'-22'0'0,"2"5"-155,5-1 1,1 7-198,0-1 0,5 1 822,-1-2-214,1 10 1,-4-9-22,3 9 1,-1 1-98,7-1 0,-1 8-177,5 2 1,0 1 104,0 8 1,2-1-1,2 6 0,-1 0 47,7-1 1,4 4-26,5-3 0,6 3 11,-1-8 0,3-4-12,1 0 0,-1-6-86,-3-4 0,3-5 80,-4-10 0,4-3 20,2-6 0,1-7-4,3-8 0,-3-12-110,3-10 1,-3-9 34,-1-2 0,-7-12-293,-3-1 0,-10 1 273,-4 3 1,-4 0-13,-1 5 0,-6 6 80,-3-1 0,-10 12-50,-5-3 1,0 11-267,-4 3 1,3 7 82,-9-2 0,4 10 5,2 4 1,6 3-74,3 2 1,3 0-19,2 0 0,6 7 249,3 2 0,4 4 0,1 1 0</inkml:trace>
  <inkml:trace contextRef="#ctx0" brushRef="#br1">13877 15666 7883,'-10'-7'-201,"1"2"344,6-3-53,-10 6 0,10-4 50,-6 6 1,4 0-46,-5 0 0,6 0 241,-6 0-280,7 0 1,-10 2 96,4 2 0,3 4-2,1 6 1,-2 1-131,3-1 1,-1 8 122,5 6 1,0 6-61,0 4 1,2 7 36,2-2 0,-1 3 16,7-4 0,4-4-18,5 0 1,5-1-44,-5 1 0,6-4-30,-1-5 0,-2-9-144,2-6 1,-1-6 21,6-8 0,1-6 85,3-3 1,-3-10-74,3-5 1,-4-9 41,-6-5 0,-2-5-33,-7-4 0,-1 1 71,-4-6 0,-3 0 3,-6-5 0,-6 2 48,-3 2 0,-6 6 130,-4 9 1,-3 3-289,-6 7 1,-5 6 87,0 3 0,-1 5-222,6 4 0,-2 5 81,-3 10 1,3 6-446,-3 13 1,7 1 17,3 13 571,5 0 0,-2 5 0,5-1 0</inkml:trace>
  <inkml:trace contextRef="#ctx0" brushRef="#br1">7081 14799 7773,'-6'-8'-925,"4"0"946,-3 4 30,4 2 26,-6-4 73,6 0-106,-12-2 1,10-2 163,-7 1 0,6 4-75,-6-5 0,6 6 109,-6-6 1,5 6-89,-4-6 0,1 5-2,-2-4 1,-2 6-95,2-2 0,-2 2-5,-3-2 1,1 3-45,0-2 0,-5 2 102,0 2 1,-1 0-141,1 0 1,3 2 40,-3 2 1,-2-2 50,2 3 0,-1 1-9,1-1 0,3 4 1,-3-4 1,3 6-36,2-1 1,-5-3-4,0 3 0,-1-1 10,1 6 1,1-6-5,-5 1 0,4 4-206,-5 5 1,0 0 122,-4-5 1,4 5-124,0 0 0,1 5 84,-6-5 0,2 6-64,4-2 1,-4 0 91,3 0 0,4-1 25,1 2 0,-2 3-2,2-3 1,0 2 112,5 3 1,0 4 114,0 0 1,-1 0-61,1-4 0,0 1 104,0 3 1,0-3-105,-1 3 0,6-3 17,-1-1 1,2-1-41,-1 1 0,-2-1 3,6 0 1,-4 6 25,4-1 0,-5 0-19,6-5 1,-1 6-99,5-1 0,0 5 77,0-5 0,0 0-69,0-5 1,2 1 51,2-1 1,-1-4 39,7 0 0,-2-7-31,1 2 1,4 2-2,-4-3 1,4 3-58,1-2 1,1-3 43,-1 3 0,0-3-140,0-2 1,0-2 141,1-2 1,4 2-94,0-2 1,1-2 60,-1 1 1,-2-4 63,7 5 0,0-7-77,4 1 1,-4-2 12,0-2 0,-1 0-67,6 0 1,-1-2-13,1-2 1,-3 1-82,-2-7 0,3 1 136,-3-6 1,-2 1-42,2 0 0,-5 4 12,4 1 1,-5 1-3,1-1 0,1-2 5,-1 6 1,5-5 16,-5 6 0,6-6-15,-1 5 1,3-4 5,1 4 0,0-4-30,1 4 1,1-6 23,3 1 0,-3-2-10,3-2 0,-3-5 6,-1 0 0,-1-5-22,1 5 0,2-6 10,-2 1 0,1-3 0,-11-1 1,4-1 4,-4 1 1,2-1 0,-2 1 0,-5 4 115,0 1 0,0 5-106,-4-1 1,2-1 34,3 1 1,-1-6-24,0 1 0,0-5 106,1-4 1,-3 2-120,-2-7 1,2-2 4,-2-7 1,-2 1-88,1-6 0,-6 1 96,2-1 1,-3 3 135,-2 7 0,0 1-138,0 3 1,-7 3 100,-2 6 0,-4 3-94,-1 2 0,-7-1 122,-2 6 0,-4-2-78,-2 2 1,1 3-4,0-3 1,4-1-25,0 1 0,0-2 26,-4 2 0,1 2-67,3-7 0,-4 9 51,0 0 1,-2 3-95,-8 7 1,0 0 76,-5 5 0,5 7-649,0 2 0,7 8-68,-2 2 0,9 5 704,5-5 0,-3 13 0,0-2 0</inkml:trace>
  <inkml:trace contextRef="#ctx0" brushRef="#br1">11033 14174 8293,'-14'-13'-125,"0"4"174,6-4 0,-5 10 31,4-7 1,-4 7 164,-1-2 0,0 4-73,0 1 0,4 0 84,1 0 0,-1 1-206,-4 4 0,0 3 58,0 6 1,-1 2-2,1 3 1,2 3 96,2 7 0,-1-1-54,6 1 1,-4 4-220,4 0 0,0 0 166,5-5 0,2-1-168,3-3 0,-2-5 63,6-10 1,1-2-370,4-7 0,0-2 143,0-3 1,1-4-207,-1-10 1,-2 2 39,-2-7 1,3 5 24,-4-5 0,-3 2 310,-1-2 0,-2-1-193,2 6 366,-3 0-248,4 5 950,-6 6-610,6 2 1,-4 14 258,3 6 0,-2 0-260,1 5 1,-2 2-135,3-2 0,3 0-240,1-5 1,1-5-435,4 1 1,-3-7 608,8 2 0,-3-4 0,-2-1 0</inkml:trace>
  <inkml:trace contextRef="#ctx0" brushRef="#br1">11133 14145 8293,'8'-8'-27,"-2"2"1,-6 12 151,0 4 1,0-2-35,0 1 0,0 2-226,0 8 1,0-3 120,0 3 1,0-3-463,0-2 1,-1-1-63,-4-4 366,3 4 98,-4-5-188,6 0 1,0-4 261,0-8 0,0 2-194,0-11 161,6 12 1,-3-5 764,7 6-482,-7 0 1,8 1 65,-6 4 1,6-2-87,-2 6 0,-1-4-125,2 5 0,-6-2 2,6 1 1,-1 2-18,6-6 1,-6 4-5,1-4 1,-1 5-116,5-6 0,-4 6-29,-1-6 191,-6 8 8,10-5 1,-11 8-83,2-1 0,-2 0 133,-2 0 0,-2 1-104,-2-1 0,-3 5 7,-2 0 0,-4 0-12,4-5 1,-2 0 18,1 0 0,-2-1-279,2-4 1,2-2 11,-1-7-458,-1 0 0,-4-7 623,0-2 0,-7-4 0,-1-1 0</inkml:trace>
  <inkml:trace contextRef="#ctx0" brushRef="#br0">24896 3099 8452,'-10'-5'-206,"1"1"1,-1-3-253,-4 3 1,5 2 475,-1-3 424,1 4 1,-1 1-168,1 0-67,6 0-60,-4 0-252,7 0 143,7 0 1,0 0-8,8 0-85,-1 0 1,0 0 74,0 0 0,-4 0-172,-1 0 216,-6 0 1,4 1 80,-7 4 67,0-3 382,0 10-370,0-4-96,0 6 0,1-1-182,4-3 1,-3-3 167,2-2-399,4-3 212,0 4 0,2-6-141,-1 0 104,-6 0 2,10 0 120,-12 0 280,6 0-141,-1 0 0,-3 0-130,7 0 1,-6 0 11,6 0 1,-1 0-13,6 0 1,-1 0-20,0 0 0,2 0-13,3 0 0,-2 0-13,7 0 0,0 0-7,4 0 0,-1 0-6,-3 0 0,2 0 19,-2 0 1,3-5 9,1 1 0,-1-1 1,-3 5 0,3 0-2,-3 0 1,-2-5 12,1 0 0,1 1-10,5 4 1,-1 0 2,0 0 1,2 0 6,4 0 1,2 0-7,7 0 1,-6-2 128,1-3 1,0 4-120,5-4 0,-2-1 56,-3 1 1,1-1-45,-5 1 0,4 3 4,-5-2 0,6-4-67,-1-2 1,8 2-4,1-1 0,2 4 36,-1-4 0,-4 4-13,3-5 1,-7 7 77,-2-2 1,-11 4-72,1 1 0,-4 0 160,-1 0 0,3 0-54,-7 0 1,6 0-41,-1 0 0,2 0-64,3 0 1,1 0 6,3 0 1,-1 0-134,6 0 0,3-2 94,1-2 1,4 2-12,-8-3 0,2-1 16,-3 1 1,-2-1 41,-6 1 1,-1 4 20,1-4 0,-6 3 135,1 2 1,0 0-133,4 0 1,0 0 20,1 0 0,1 0-22,3 0 1,3 0 12,7 0 1,-2 0-79,-3 0 0,8 0 59,-3 0 0,-2-1-109,-3-4 0,-2 3 83,2-2 0,8-3-26,-4 3 0,6-1 1,-1 5 0,2 0-2,3 0 1,2 0 20,-7 0 0,1 0-2,-6 0 1,-1 0 12,-3 0 0,3 0-10,-3 0 1,3-2 24,2-3 1,4 4-14,1-4 1,5 4-1,0 1 0,0 0-2,-1 0 1,-3 0 2,-6 0 1,-2 0-3,-3 0 0,3 0 1,-3 0 0,0 0-4,5 0 1,-4 0 2,9 0 0,0 0-2,0 0 0,-1 0-1,-4 0 0,-2 0 96,-3 0 0,1 0-52,-5 0 1,0 0 9,-1 0 0,4 0-29,5 0 0,1 0 10,0 0 0,6 0-61,3 0 1,3 0 55,2 0 1,-2 1-109,-3 4 0,4-4 51,-4 4 1,11-3-324,8-2 0,5 0 331,5 0 1,-40 0-1,0 0-16,35 0 0,-1-2 10,-4-3 1,-30 5 0,1-1 19,0-1 0,1-1 0,1 2 1,0-1 55,-1 0 1,0-1 0,36 2-63,-3-4 1,-4 3 195,-1 2 1,7 0-83,2 0 0,-38 0 0,0 0-30,1 0 0,-1 0 1,37 0-4,-3 0 1,-3 0-4,-2 0 0,6 0-29,4 0 1,-39 0 0,0 0-5,0 0 0,1 0 0,34-1-89,-6-4 1,-6 3 102,-8-2 1,1 1-92,4-2 1,-3 2 79,2-7 1,-9 2-17,-4-1 0,-9-4 153,-1 4 0,-11-2 259,1 1 1,-9-7-126,0 3 1,-3-5 167,-2 0 0,-4-3 171,-1-7 1,-6-6-420,2-3 0,1-4-819,-1-6 0,0-5 187,-5-14 407,-6-5 0,3 30 0,1 0 0,-3-3 0,-1 0 0,0-5 0,1-1 0,0-4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10095 1877 8205,'0'-37'0,"0"7"0,0 7 0,0 10 0,0-1 459,0 3 723,0 3-645,0 1-283,0 7 637,0 0-611,0 7 0,6 2-43,4 10 1,-2 5 79,1 9-106,-6 3-171,4 13 0,-7 15 180,0 11 1,-1-33 0,0 2-396,-1 3 0,-1 0 0,0 1 0,-2-1 288,-1 5 0,-2 0 0,-1 6 1,-2 1 157,-1 1 1,0-1 0,2 0 0,-1-1-361,2-3 0,0-1 0,1-2 0,1 0-1421,3 3 1,-1-1 1085,-2-5 0,1-2 0,5-1 0,1-2 43,-5 27 0,3-9-75,2-15 0,5-7-200,0-16 499,6-4 1,-10-14-371,4-6 712,-3-12 0,-2-10 1,0-7-1</inkml:trace>
  <inkml:trace contextRef="#ctx0" brushRef="#br0">9768 3085 8248,'14'14'37,"0"5"-96,1 0 1,4 6 732,0-1-406,0 3 1,0 6 551,-1 0 1,1 11-254,-4-1 1,-6 8-131,1-4 0,-6 7-143,6-2 1,-7 2 63,2-2 0,3-5-107,1-9 1,-1 0-135,1-10 0,1-2 120,4-12 0,0-6-124,1-3 1,-1-13 74,0-11 0,5-11-25,0-18 0,6-5-380,-1-14 0,8 1-26,-16 28 1,1 0 0,0-3-1,0 0-13,0 1 1,0-1 0,-2 1 0,1 1-8,22-27 1,-6 4-349,1 10 1,2 6 87,-2 13 523,0 0 0,-5 14 0,1 0 0,-1 7 0</inkml:trace>
  <inkml:trace contextRef="#ctx0" brushRef="#br0">6470 6156 8246,'-8'-8'0,"-5"1"-16,3 7 0,-2 0 120,-2 0 1,-1 0 395,1 0-211,0 0 0,-5-4-62,0-1 1,-5-1 11,5 1 0,-4 2-127,4-7 1,-5 2 55,5-1 0,0-4-120,5 4 0,0 3 116,0 1 0,-1-2-93,1 3 1,0-1 7,0 5 1,-1 0-102,1 0 0,-6 2-25,-4 2 0,2-1 78,-2 7 1,5-2 21,-5 1 1,1 4 19,-6-4 1,6 4-110,-1 1 1,0 0 64,-4 1 1,1-1-14,3 0 0,-3 2 30,4 3 1,1-3 5,-2 3 1,5-4 46,-5 0 1,5 4-55,-4 0 1,1 1 29,-2-1 0,-1 2-24,6 2 0,-5 4-15,5-3 1,-2-2 40,2 2 0,7-7-5,-7 2 0,11-2-56,-6 2 0,3-3-1,-4 3 1,1 3 26,0 2 1,0 1 0,0-1 1,-1 7-217,1-2 0,0 4 117,0 0 1,-1-1 34,1 6 0,5-7 6,-1 2 1,2-1 126,-1 1 1,-2-3-73,6 3 1,-4-3 107,4-1 1,0-1-71,5 1 1,0-1-29,0 1 0,0-3 87,0-2 0,2 3-76,2-3 0,4 3 34,7 1 1,-1 2-27,0 3 0,0-4-9,0-1 1,2 0-48,3-4 1,-1-3-1,5-2 0,-1-4-70,2 0 1,3-1 105,-3 0 1,1-4 0,-1-1 1,7-1-20,-2 1 0,4 2-15,0-6 1,3 5 0,7-6 1,1 7-46,4-1 1,-4-2 23,3 1 1,-4-6-2,-5 2 0,1-3-14,-6-2 0,5 0 31,-4 0 1,-1 0 28,-5 0 1,7-5-42,3 0 1,3-4 37,2 4 0,-1-6 8,1 2 0,4 1 8,1-2 1,-3-4-66,-7-5 1,-3-1-2,-6 1 0,-1-8-16,0-6 1,-4-7 41,0 2 1,-7-3-25,2-2 1,-3-1 8,-2-3 1,0 3-17,1-4 1,-3-1 9,-2 2 0,2-5-26,-2 4 0,-2-5 4,1 0 0,-6-2-5,2-2 0,-2 7-1,2 2 0,-3 4 18,2 2 0,-2 0-4,-2 5 0,0-5 8,0 5 0,0 0 70,0-1 0,-2 2-26,-2-2 0,0-1 99,-5 5 1,0 1 21,-6 5 0,1-1-74,0 1 0,-5 6-26,0 3 0,-5 5 10,5 4 1,-8-1 108,-1 6 0,-2 1-91,-8 4 1,0 0-151,-4 0 1,0 0 96,5 0 0,-3 0-23,7 0 1,4-2-7,6-3 1,5 4-212,-1-4-164,4-3 214,0 7-1482,7-6 1175,2 7 0,6 2-1950,0 3 2420,6 2 0,9 8 0,7-1 0</inkml:trace>
  <inkml:trace contextRef="#ctx0" brushRef="#br0">13479 5615 8168,'-13'-9'-442,"4"0"0,-4 5 710,4 0 0,1-3-163,-2 3 0,6-6 21,-6 5 1,5-4-59,-4 4 1,-1-4-9,-4 4 0,5-1 35,-1 1 1,1 3-17,-6-2 1,1 0 21,0 0 1,0 2 12,0-3 1,-1 4-48,1 1-10,0 0 0,0 0-21,0 0 0,-1 0 53,1 0 1,-5-2-29,0-3 1,0 4 19,5-4 1,0 4 11,0 1-33,-1 0 0,1 0 2,0 0 0,4 0-24,1 0 1,4 0-7,-4 0 0,1 1-115,-2 4 0,-2-4 181,2 4-87,-2 3 0,-1-5 54,3 7-134,-2-7 107,4 10 1,0-6-24,-5 8 8,12-1 45,-6 0-33,7 0-45,0 0 0,0-4 30,0-1 0,0-4 3,0 5 1,5-6 22,0 6 1,0-5 3,-5 4 0,1-4 18,4 4 1,-3 1 6,2 4 0,0-5 60,0 1 1,-1-1-85,7 6 1,-5-6 26,4 1 1,-4-1-10,4 5 1,-4 1-28,5-1 0,-6 0-10,6 0 0,-7 0 3,2 1 0,1-1-18,-1 0 0,4 0-4,-4 0 1,6-4 38,-2-1 1,-1 1-19,2 4 1,-5-1 58,4-4 1,-1 4-47,1-4 0,2 4 7,-6 1 0,6-1-15,-1-4 1,-2 4 7,1-4 1,1 4-2,4 1 0,-5 5 0,1 0 1,-5 0-7,4-5 1,-1 5 4,1 0 0,2 0 1,-6-5 1,6 1 0,-1-1 0,-2 0-25,1 0 1,-4 1 42,4-1 0,1-5 8,4 1 0,-1-1 35,-4 5 1,9 1-58,-4-1 1,3-5 9,-3 1 1,7 1-5,3 8 1,2-3-45,3 3 1,-1-4 53,1 0 1,-1-3-147,1-2 1,4 2 140,0-2 0,0-2-3,-4 1 0,-1-6 56,0 2 1,1 1-105,-1-1 1,1 0 68,-1-5 1,1 5-27,-1-1 0,2 6-68,3-5 1,0 4 89,10-4 1,-5-1-169,5-4 1,-1 0 61,-4 0 0,-3-1 16,-2-4 1,-3 0-4,-1-9 1,-7 3-9,-3-8 1,-4-3-16,0-2 0,-7-4 23,-4-5 0,-2 1 36,-2-6 0,-2 0-11,-2-4 1,-6-7 0,-9-3 1,-5-4-63,-9-1 1,-5-3-211,15 27 1,-1 0-1,-1 2 1,-1-1 229,-2-6 0,0 0 0,0 4 0,0 0-29,2-1 0,0-1 0,-21-27 46,9 11 0,-3 4-118,3 11 0,-3 5 269,-2 13 1,-6 2-112,-3 12 0,-14 0-180,-5 5 0,3 0 96,6 0 0,4 2-414,1 2 1,0-2-766,0 3 1,6-4 550,4-1 0,11 0 688,7 0 0,6-4 0,7-4 0,2-5 0,2-4 0</inkml:trace>
  <inkml:trace contextRef="#ctx0" brushRef="#br0">13507 6227 8224,'0'9'-1171,"0"1"1171,-6-1 0,4-1 0,-4 5 509,6-5-281,0 6 0,0-5 19,0 1-171,-6-1 0,4 6 72,-3-1 0,4 0 1,1 0-70,0 0 1,0 5 39,0 0 0,-2 5-10,-2-5 0,2 5 3,-3-5 0,-1 1-201,1-1 26,-6-3 1,8 4 89,-7-5 1,3-1 38,-3 0 0,-3 5 93,4 0 0,-4 0-99,-1-5 1,5 5-39,-1 0 1,1 6 47,-6-1 0,1 3-76,0 1 1,1-4-6,4 0 0,-4-5-24,4 4 0,-4-5-58,-1 1 1,0-4 102,0 0 1,-1-1 6,1 0 1,-2 0-20,-3 1 0,2-1 14,-7 0 0,2 0-3,-2 0 0,-2 5 80,2 0 1,-3 0-46,-1-4 0,1 3 6,3 1 0,-1 0-2,6-4 0,-5-3 6,5-2 0,0 2-22,5-2 0,0-2 3,0 1 1,-1-6 15,1 2 1,0-2-12,0 2 0,-2-3 4,-3 2 1,3-2 0,-3-2 0,3 0-64,2 0 1,-5 0 11,0 0 0,-1 0-3,1 0 0,1 0 6,-5 0 1,1 0 19,-2 0 1,-3 1-4,3 4 1,2-3-8,-2 3 1,2-4-27,-1-1 1,-3 0 22,7 0 0,-4 0 47,4 0 0,-5 0 21,5 0 0,-1 0 130,1 0 1,3 0-139,-3 0 0,3 0 13,2 0 0,-5 0-63,0 0 1,0 0 53,5 0 1,-5 0-185,0 0 1,-6 0 107,1 0 0,2 0-127,-2 0 1,0-1 66,-4-4 1,-5 3 30,0-3 1,-2-1 24,2 1 0,1-4-20,-6 4 0,7 0 67,-3 5 1,-2-4-48,-2-1 1,-3-1 47,-2 1 0,-6 2-32,-3-7 1,-5 6 38,-4-6 1,7 5-42,-3-4 0,8 4 1,-3-4 0,5 4-2,-5-5 1,3 6 4,-8-6 0,1 1 4,-10-5 1,5-1 5,-6 1 1,9 0 56,1 0 0,2-5-44,7 0 0,-6 0-3,2 5 0,-5-5-3,-4 0 1,2-7 3,-2 3 0,4-4-71,5-2 0,3 1 69,6 0 0,5-7-32,0-3 0,5 2 12,-5-2 0,5 0-44,-5-5 1,2 5 43,-2 0 0,-3-4-185,3-6 0,2 1 45,-2 4 0,4 1 40,-3-1 1,5 2 138,-1 3 0,3 3-69,1 7 0,1-1-29,-1 1 0,-1 4-26,-3 0 0,2 6 429,-7-6 1,5 6-153,-5-1 0,0 4 3,-5 0 0,2 1-165,3 0 0,3-5 0,7 0 1,0 0-110,-1 5 1,1 0 89,-1 0 1,6-5-62,-1 0 0,0 4 39,-4 6 0,-1 1 83,1-1 0,-7-3-73,-3 8 1,-3-6 55,-2 6 1,2-1-11,3 5 0,-3 0 8,3 0 0,4-2-100,1-3 0,3 4 73,1-4 0,1 4-118,-1 1 1,1 1 100,-1 4 0,1-2-47,-1 7 1,-1-6 30,-3 6 1,2-1 7,-7 5 1,1 1 43,0-1 0,-3 0 141,7 0 0,0 1-17,4-1 0,1 0-67,-1 0 1,3 0-7,2 1 0,2-6-22,3 1 1,1-1-114,-5 5 1,5 0 113,-1 1 0,2-1-104,-2 0 0,3 0 20,-3 1 1,-1-1-107,1 0 1,-2 0 36,2 0 0,-1 1 71,-4-1 1,-8 5-192,4 0 1,-4 11 99,4-2 1,-5 10-19,0 0 0,-1 5 53,6 4 1,0-1-177,-1 6 1,1-6 227,-1 1 0,1-3 160,-1-1 1,3-2 99,2-3 1,-1-5-90,6-9 0,0-2-2,4-3 0,6-8 73,-1 3-54,7-3-423,-3-3-499,6-1-960,0-7 666,0 0-86,6 0 1,2-2-32,6-3 1152,1 4 0,-1-18 0,0 3 0</inkml:trace>
  <inkml:trace contextRef="#ctx0" brushRef="#br0">6427 6625 8201,'-14'14'192,"-1"0"1,3 1-23,2-1 1,-1 0-48,7 0 1,-1 7 154,5 2 0,-5-1-164,0 2 0,1 0 74,4 4 0,0-4-193,0 0 0,-5-7 120,0 2 0,0-8-192,5-1 0,7-6-60,2 6 1,4-7-14,1 2 1,2-7 2,3-7 1,4-2 104,11-13 0,2-8 42,7-10 0,-1-14 0,1-8 0</inkml:trace>
  <inkml:trace contextRef="#ctx0" brushRef="#br0">5403 7250 8429,'-8'0'-20,"2"0"16,0-6 2,4-2 0,-6-1-1,3-1 1,2 5-12,-6-4 0,4 6 85,-4-2 32,5 4 0,-8-1 143,2-3 1,-2 4-104,-3-4 1,1 3 28,0 2 1,-5 0-67,0 0 0,-1 0-12,1 0 1,1 0 18,-5 0 0,4 0 13,-5 0 0,2-1-137,-2-4 1,-1 3 128,6-2 0,-5-3-66,5 3 1,-1-1 38,1 5 1,3-5-52,-3 0 0,2 1 3,-2 4 1,3-2-8,-3-3 1,3 4 43,2-4 0,0 3-15,-1 2 0,1-4 5,0-1 0,0 0-14,0 5 1,-5-5-4,0 1 1,-2-7-15,2 1 0,2-2-95,-7-3 0,7 1 43,-2 0 0,1 0 48,-1-1 1,4 1 176,-4 0 1,3 0-166,2 0 0,-5-1 33,0 1 1,0 2-7,5 2 1,-5-1-104,0 6 1,-2-1 37,2 1 1,3 4-6,-3-4 0,-1 3 15,1 2 1,0 0-16,5 0 1,-1-4 1,1-1 0,5-5 4,-1 6 0,1-6-23,-5 5 1,-1-6 27,1 2 1,0-2 73,0 1 0,-1-2-65,1 2 1,-2 4 163,-2 1 1,-3 4-158,-3 1 0,-4 0 19,-1 0 1,1 1-138,-5 4 0,4 3 134,6 6 0,-3-5-262,7 1 0,0-1 143,5 6 0,0-7-92,0-4 0,4 3 62,1-3 1,4 1-56,-4-5 1,5-1-471,0-4-589,2-3 1216,2-6 0,0-1 0,0 1 0</inkml:trace>
  <inkml:trace contextRef="#ctx0" brushRef="#br0">3498 6369 8370,'-8'0'-501,"2"-6"0,4-2 672,-3-6 1,4-1-200,-4 1 110,4-6 0,-1-1 23,-3-3 1,4 2-13,-4 3 0,-1 8 42,1-3 1,-6 9-41,1 1 0,-2 2-7,-3 2 0,6 0-27,0 0 0,4 5-102,-5-1 0,7 7 108,-2-1-138,4 3 0,7 1 25,4 0 0,7 0 71,2 0 1,5 1-18,-5-1 1,6 2-6,-1 3 0,2 3-1,3 6 1,-2 1-115,-4-1 1,4 5-195,-3 0 1,-3 1-919,-3-6 1224,5 0 0,-1 1 0,6-1 0</inkml:trace>
  <inkml:trace contextRef="#ctx0" brushRef="#br0">3029 6156 8277,'-14'-7'-280,"4"4"280,1-6 0,5 4 648,0-4-41,-4 5-556,6-2-132,-4 6-821,6 0 1,2 6 901,2 4 0,-2 2 0,4 3 0</inkml:trace>
  <inkml:trace contextRef="#ctx0" brushRef="#br0">3057 6511 8277,'8'8'-245,"-2"5"1,-6-4-772,0 10 1016,0-3 0,7 17 0,1-3 0</inkml:trace>
  <inkml:trace contextRef="#ctx0" brushRef="#br0">3157 6966 8277,'8'14'-148,"4"0"0,-10-4 336,3-1 0,1-4 269,-1 5-308,-1-1 0,-4 5-531,0 1 0,0-1 95,0 0 287,-6 0 0,-8 0 0,-8 1 0</inkml:trace>
  <inkml:trace contextRef="#ctx0" brushRef="#br0">2929 6923 8256,'-6'-14'-97,"3"6"-178,-7 4 653,7 2-150,-3 2-756,6 0 1,1 5 527,4-1 0,3 7 0,6-3 0</inkml:trace>
  <inkml:trace contextRef="#ctx0" brushRef="#br0">1933 6341 8093,'-13'0'-178,"-1"0"-13,-1 1 29,1 4 301,6-4 1,-4 12 269,2-3-432,-2 2 0,-1 2 41,3 1 1,-2-1 69,2 0-16,4 0 1,-5 7-68,6 2 1,0-10 34</inkml:trace>
  <inkml:trace contextRef="#ctx0" brushRef="#br1">2588 6582 8313,'-6'-14'37,"-2"0"0,-2 4 194,1 1 0,4 6 100,-4-2 1,-1 3 31,-4 2 1,-2 7-185,-3 2 1,2 12-221,-7 7 0,5 2 267,-5 8 1,7-5-28,-2 5 1,5-6-123,4 1 0,4-3 123,6-2 1,0-1-205,0-3 1,0-4-19,0-5 0,6-1-130,4 0 1,3 0-209,1 0 265,0-6 1,5 0-47,0-3 1,5-2 100,-5 7 1,1-7 55,-1 2 1,-3 2-54,3 3 1,-3 3 251,-2 1 0,-6 0-56,-4 0 1,-2 5 295,-2 0 1,0 6-74,0-1 0,0 1 50,0-1 1,0 1-132,0-6 0,0 2-99,0-2 0,5-3-127,0 3 0,6-2 175,-2 2 0,4-3-299,1 3 0,0-4 38,0 0 1,1-1-113,-1 0 1,0-1-115,0-4 1,-6 4-105,-3-4 0,1-1-1182,-1 2 723,0-7-684,-5 9 683,0-10 801,0-2 0,-7-14 0,-1-8 0</inkml:trace>
  <inkml:trace contextRef="#ctx0" brushRef="#br1">2361 7236 8338,'-7'-8'0,"6"-4"0,-6 10 0,3-6 639,-1 3 124,0 4-342,-1-5-416,-2 6 1,-6 0-158,-1 0 1,0 1 137,-4 4 0,-3 4-65,-7 10 0,-1 3 39,-3 7 0,-8 6-50,-6 2 0,-1 5 44,5 0 0,7-1-110,3-3 1,5 0 212,4-9 0,3 1 6,7-12 0,5 6 8,-1-5 1,7 0-62,-2-5 1,4 1 2,1-1 0,0 0 18,0 0 0,0 0-139,0 1 0,4 4 137,1 0 0,5 6-186,-6-2 0,1 4 52,-5 2 0,0-1 30,0 1 0,0 1 90,0 3 1,-1 3-59,-4 7 1,-3-5 49,-6 0 0,-1 0-41,1 4 1,-5 1 168,0-1 0,-4 1-132,4 0 0,-5-7 210,5-3 0,5-4-47,4-6 0,2 4-95,-1-3 0,-2-4-104,6-1 1,-1-3 87,1-2 1,3 1-8,-2-1 0,2 0 2,2 0 1,0 2 4,0 3 0,0-3-19,0 3 0,0 1 23,0-1 0,0 7-54,0-3 1,0 4 12,0 2 1,0-4-23,0 3 1,0-1 45,0 11 0,-6 0-7,-4 5 0,-2 4-51,-2 0 1,-5 5-13,0-4 1,-7-1-5,3-4 1,-4 0-96,-2-1 0,1-4-48,-1 0 0,3-2-241,2 2 1,-1-5-12,6-9 1,0-3-115,5-7 541,6-6 0,1-2 0,7-6 0</inkml:trace>
  <inkml:trace contextRef="#ctx0" brushRef="#br1">1095 10108 9047,'-19'-22'120,"0"3"1,0 5 238,5 4-194,0-3 0,0 12 79,-1-4 0,3 10-67,2 4-120,-2 10 0,4 10 45,-6 9 1,-1 3-284,1 1 1,-3 11-49,3-1 1,-2 11 178,11-6 1,0 3 157,5-3 1,8-7-126,6-2 0,9-6 59,10-4-1,-2-3 48,7-7 0,0-6 163,5-3 0,-1-4-209,1-6 1,1-4 24,4-10 1,-2-6-139,6-13 0,0-3-194,5-15 0,-8-6 136,-7-13 0,-2-7 128,-25 28 0,-2-1 0,12-33-40,-16 34 0,-3-1 1,2-33-21,-4 3 0,-2 5 8,-2-1 0,-13 7 40,-6-1 1,-8 10-41,-6 9 1,-6 7-93,-13 11 0,1 10 130,-6 9 0,2 7-242,8 7 0,-1 13 61,6 16 0,7-3-93,6-2 0,4 0-182,11-4 0,-2 1 138,11-11 0,2 0-91,8-5 0,3 0 423,6 0 0,0-6 0,0-1 0</inkml:trace>
  <inkml:trace contextRef="#ctx0" brushRef="#br1">1223 10378 8367,'-6'14'0,"4"-4"-12,-2-1 0,-3 1 198,2 4 0,1-5 47,4 1 0,0-1 168,0 6-550,6-1 134,2 0 0,11-6 84,0-3 1,1-5-140,-1-5 1,-3-8 191,3-6 0,-8-6-10,-1 1 1,-7-1-216,2 1 25,-4-3 0,-2 12 18,-4-4 1,-3 4-234,-6 6 1,-2 3-142,-3 6 1,3 8 166,-3 6 0,5 8 27,4 11 1,-1 2 37,7 3 1,-1 1-320,5-6 521,0 1 0,13-6 0,2 0 0</inkml:trace>
  <inkml:trace contextRef="#ctx0" brushRef="#br1">1294 11089 8222,'0'-14'0,"0"-1"0,0 1 76,-6 0 125,4 0-75,-4 6 26,6-5-60,0 12 1,0 1-294,0 9 0,-2 5 124,-2 5 1,2 3 154,-3 7 1,-1-1-105,1 1 1,-4-1 57,4 1 0,-4-3 100,4-2 1,-1 1-79,1-6 0,3 0-28,-2-5 0,2 1-164,2-1 0,0-5 124,0 1 1,0-5-198,0 4 231,6 1 1,1 4-406,2 0 269,4 0 1,-10 2 116,6 3 0,-6-2 14,2 7 0,-3 0 8,-2 4 1,0 1-9,0-1 1,0 0 110,0 1 1,-2-2 149,-3-4 1,4-2-51,-4-7 0,2 0-12,-2 1 1,4-6 143,-4 1-382,3-1 0,2 5 89,0 0 1,0 1-110,0-1 0,0 0 95,0 0 1,-4 7-28,-1 3 1,-1-2-116,1 1 1,2 3 111,-7 7 0,5 2-87,-4 3 0,4 3 76,-4-4 0,4 0-38,-4 1 0,4-7-49,-5 2 1,6-4-141,-6-5 1,7-4-70,-2-6-183,4-6 469,1-1 0,0-7 0</inkml:trace>
  <inkml:trace contextRef="#ctx0" brushRef="#br1">18626 2531 8009,'-8'0'250,"-5"-7"-542,12 6 1,-6-12 219,14 11 1,-3-9 467,11 7 1,-3-1-150,12 5 1,1 0-29,8 0 0,0 0-68,10 0 0,3 0 15,11 0 1,17 0-322,7 0 1,-37 0-1,0 0 208,1 0 0,0 0 0,-1-1 0,1 0-76,1-1 0,2 0 0,7 0 0,1 0-242,3-2 1,0-1-1,2 3 1,0 1 253,-4-2 1,0 1 0,0 1 0,1 0 31,1 1 0,1 0 1,0 0-1,0 0 128,2 0 0,-1 0 1,-4 5-1,0 1 28,-5 1 1,0 1-1,2 2 1,-1 2 36,2-3 1,-1 1-1,1 2 1,-1 1-248,-1-1 0,-1 0 1,0 1-1,0 2 187,-5 2 0,1-1 1,0-1-1,2 0 41,-1 2 1,1 0 0,-1-2-1,0 0-218,-1-1 0,-1 0 1,-2 0-1,0 0 122,-5 1 0,0-1 0,5 0 0,-1-1 17,-2-1 1,1-1-1,4 2 1,-1 0-48,0-4 0,-1 1 0,-1 1 1,0 1-10,-3-2 1,-1-1 0,31 12 36,-10-2 0,-7-3-403,-2 3 0,-6-4 210,1 0 0,-4-1 414,-5 0 0,1-5-456,-5 1 1,-6-2-70,-4 1 0,-12-2-629,3-7-26,-11 6 0,1-6 862,-10 0 0,-9-6 0,-8-9 0</inkml:trace>
  <inkml:trace contextRef="#ctx0" brushRef="#br1">22763 2545 7974,'13'6'308,"-4"4"0,9 4 466,-4 5 0,3 3-211,-3 6 1,5 1 35,0-1 1,2 5-204,-2 0 1,-2 5-135,7-4 0,-5 0-37,4-1 1,-5-4 1,1-1 0,1 1 96,-1-6 0,0 0-73,-5 0 1,-1-4 116,-3 5 0,-4-7-97,-6 2 1,-2 3-127,-2 2 0,-6-2 14,-9 2 0,-6 0-22,-13 4 0,-11 0-510,-22 1 1,30-14 0,-3 0-97,-12 1 1,-2 1 0,-1 1 0,-1 0-136,-7 3 1,-3 1-1,19-6 1,-1 1 0,0 1-107,-3 0 1,0 1 0,-1 0 0,1 1 0,1-1 0,-1 1 710,0 1 0,-1 2 0,1-1 0,2 1 0,-1 1 0,0-1 0,-5 1 0,-2-1 0</inkml:trace>
  <inkml:trace contextRef="#ctx0" brushRef="#br1">27355 6554 8070,'-4'-10'0,"-1"1"0,0 4-444,5-4 475,0-1 678,-6-4-500,-2 0 0,-6 6 17,0 3 1,-1 3-50,1 2 1,0 0 10,0 0 1,-1 0-73,1 0 1,-2 5 64,-3 0 1,2 0-186,-7-5 1,5 0 104,-4 0 1,4 0 22,-5 0 0,5 0 16,-5 0 0,2 1-4,-1 4 1,-9-3-161,4 2 0,-4-1 86,4 2 0,-6-2-142,1 7 0,0-5 97,5 4 1,4-4 27,0 4 0,7-6-2,-2 2 1,3-2-28,2 2 1,-5-3 3,0 2 0,-2 3 17,2-3 0,2 8 60,-7-3 1,2 4-45,-1 1 1,-6 0-55,1 0 0,-1 5 51,-4 0 1,-2 5-114,2-5 1,5 5 77,4-6 0,7 6-9,-2-5 0,3 5-10,2-5 1,-1 0 20,1-5 0,0 0 131,0 0 0,0 1-130,-1-1 0,0 0 24,-4 0 1,3 0-7,-3 1 0,-3 0-27,-2 4 1,2-3-4,-2 3 1,5-3-17,-4-2 0,5 0-89,-1 1 1,3 0 109,2 4 0,0-3-45,0 3 1,4-3 25,1-2 0,1 0 168,-2 1 0,-2 4-101,2-1 0,2 6 19,-1-5 0,-1 6-41,-4-1 0,0-2 17,0 2 0,4-2 33,1 2 0,-1 1 44,-4-6 1,5 5 20,-1-5 0,2 1 31,-1-1 0,-2-3-209,6 3 0,-4-2-33,4 2 1,-5-3-328,6 3 0,-1 1 336,5-1 0,-5 2 34,0-2 0,1-3 19,4 3 0,0 1-11,0-1 1,0 2 16,0-2 0,0-2-10,0 7 0,0-2 41,0 2 0,0 2-38,0-2 1,0 1 81,0-1 0,0 3 0,0-3 1,0-2 6,0 1 0,0 1 23,0 5 0,0-6-66,0 1 0,0-7-24,0 2 1,0 2 32,0-2 0,4 4-61,1-4 1,1 0 51,-1-4 1,-3 4-38,2-1 1,3 3 45,-2-2 0,-1-3-7,-4 3 1,2 1-17,3-1 0,-4 5 5,4-5 1,1 5 54,-1-6 1,1 1-43,-1-4 0,1 0-19,4 4 0,2-3 26,-2 3 0,-2-3 1,1-2 0,-1 5-30,2 0 1,2 2-11,-2-2 0,1-4-58,-2 4 0,4 2 74,-4-2 1,3 1 85,-3-1 0,4-3-87,-4 3 0,2 2 42,-1-2 0,2 4 23,-2-4 0,1 5 17,-2-5 0,4 5-111,-4-5 1,6 4-5,4-4 0,-4 0 23,4-5 0,-1 1-20,1-1 0,-3 0-53,2 0 1,0 0 60,1 1 1,-3-1-24,3 0 1,-4 0 19,0 0 1,-1 2 123,0 3 0,5-3-78,0 3 0,5-3-29,-5-2 1,6 0-58,-1 0 0,9-1 73,5-3 1,3 2 125,1-2 0,1-2-122,0 1 1,-2-1 11,-3 1 0,1 2-13,-6-6 1,5 5-70,-5-6 0,7 6 48,-2-5 0,3-1 7,2-4 1,1 5-20,3 0 0,2 0-17,3-5 1,2-5-126,-7 0 0,-1-6 131,-8 2 1,3-2-3,-3 1 1,2-3-14,-3 4 1,9-4 138,-3-1 1,4 0-142,1 0 1,-4-1 8,3 1 0,-2 0 1,-3 0 1,-4 0-20,0-1 0,-6-4-27,1 0 1,-2-4 43,3 4 1,-3-6-22,7 1 1,-5-3 15,5-1 1,-5-1-143,5 1 1,-6-2 125,1-4 0,-3 4-5,-1-3 0,-6 3 16,1 2 0,-7-1-3,2 1 1,-5 0 176,-4-1 1,3 1-59,-4-1 0,-1 1 38,1-1 1,-4-4-116,5 0 1,-6-6-104,6 1 1,-7 1 65,2-1 1,1 2-6,-1-2 1,0-1-48,-5 6 1,0-2 70,0 2 0,0 1-26,0-6 1,0 2-18,0-2 0,-2-3 58,-3 3 0,-1-3-33,-4-2 0,-2 0 69,2 1 0,-4-1-44,-5 1 1,2 0-3,-7 5 1,5-3-33,-5 7 1,5-2-5,-4 2 1,4-3-85,-5-7 1,0 0 95,-4 1 1,4-1-22,1 0 1,-1 1-40,-5-1 1,3 2-111,2 3 0,-3-3 156,3 3 0,-2 2-4,-3-2 0,1 5 212,-1-5 0,-6 6-73,-2-1 0,-6 3 96,-4 2 0,-4 1-52,-6 3 1,0 4-304,0 5 1,5 1 220,0 0 1,5 0-148,-5-1 0,-1 1 19,-3 0 1,-3 0-145,-3 0 1,-1-1 61,-3 1 0,3 0-64,6 0 0,11 0-206,3-1 1,10 3 125,0 2 1,5-2-1439,4 2 0,-1 4 1724,6 1 0,-7 3 0,4 2 0</inkml:trace>
  <inkml:trace contextRef="#ctx0" brushRef="#br1">26403 4905 8160,'-7'-15'12,"6"1"-9,-4 0 0,-1 5-37,1-1 1,0 5 225,5-4 64,0 6 1,2-4 13,3 7 1,3 0-2,6 0 0,0 8-156,0 6 1,-1 2-180,-4 8 0,-2 1-66,-7 8 0,0 2-338,0 3 1,-8 3 114,-6-3 0,-1-3 181,-4-2 1,-1-9-183,1-5 1,5-5-360,4-5 639,1 4 0,-4-13-37,4 0 1,2-6 127,7-9 1,2 0-78,3-4 1,4 3 128,10-3 1,-2 8 183,7 1 1,-7 7-76,2-2 1,2 4 128,-2 1 0,0 6-62,-5 4 1,-1 7 19,-4 2 1,-2 2-67,-7-2 1,-2-2-19,-3 7 1,-9-1-48,-10 6 0,-4-6-4,-5 1 1,-5 0-185,-10 4 0,4 5 91,-3 1 0,4-1-298,5-5 1,3 1 99,7-1 0,4-1-286,1-3 0,10-4-443,-1-6 892,9-6 0,-1-8 0,6-8 0</inkml:trace>
  <inkml:trace contextRef="#ctx0" brushRef="#br1">26332 5345 8182,'14'7'-448,"-6"7"373,-3 10 1,-4 2 333,-1 3 1,0 6-111,0 3 1,0 7 34,0 3 1,0 2-64,0-7 0,0 1-340,0-11 0,0 4 103,0-9 1,5-3 172,0-10 1,1-1-1137,-1 0 482,-4-6 597,6-2 0,-7-18 0,0-4 0</inkml:trace>
  <inkml:trace contextRef="#ctx0" brushRef="#br1">26360 5530 8182,'14'-8'0,"5"2"-239,0 6 0,0 0 95,-5 0 0,1 6 378,-1 4 1,-1 2-105,-4 3 0,2 4-219,-6 0 0,0-1-334,-5-3-500,0-1 575,0 0 348,0-6 0,0-8 0,0-8 0</inkml:trace>
  <inkml:trace contextRef="#ctx0" brushRef="#br1">26588 5232 8182,'14'0'-621,"0"0"1,-6 11 213,-3 3 1,-4 10 706,-1-1 0,0-2-91,0-2 1,0 1-145,0-1 1,-1-1-80,-4-9 0,3 4-259,-4-12 268,0 6 1,4-14-155,-3-2 0,4-5 47,1-5 0,5 1-22,-1-5 0,9 1 103,1-2 0,0-1 14,5 6 0,3-5 1,2 5 0,9 0 140,5 5 1,5 1-157,4 4 0,-2 2 40,2 7 1,-9 0 479,-5 0 1,-5 8-168,-4 6 0,-10 2-164,-9 8 1,-5-2-84,-5 2 0,-10 3-33,-14-4 0,-2 4-218,-12 2 0,3-1 83,-7 0 1,7-5-87,3-4 0,5-4 100,-1 0 0,4-8-270,6-2 0,2-3 71,7-2 1,6-7 278,3-2 0,4-8 0,1-2 0,1-5 0,4 5 0,5-2 0,8 2 0,0 4 0,6-4 0,-1 5-160,6 4 0,4-3 160,0 4 0,-1 3 298,-9 1 0,3-1-21,-7 1 0,-5 0 201,-5 5-424,-6 0 0,1 2-116,-14 2 1,-6 4-73,-12 7 0,-5-1 129,-1 0 0,1 5-235,5 0 0,-1 0 30,1-5 1,6 0 117,3 0 1,3 1-5,2-1 1,1 0 161,4 0 1,2-4-58,7-1 0,2-4 184,3 4 0,3-5-141,6 0 0,0-2 164,0-2 0,5 0 7,0 0 0,5 0-83,-5 0 1,0-2-147,-5-2 1,0-3 100,1-2 1,-6-2-423,0 6 1,-5-6 326,0 2 0,-8-4 0,-4-1 0</inkml:trace>
  <inkml:trace contextRef="#ctx0" brushRef="#br1">26829 5047 8182,'0'16'-247,"0"3"0,0 4 122,0 10 1,-4 5 665,-1 10 1,-6 2-126,1 7 1,-1 6-156,2 4 0,-4 7-368,4 2 1,2-2 311,3-8 1,2-9-273,2-9 1,0-11 175,0-3 0,0-11-448,0-4 98,6-3 0,2-10-14,6-6 1,-1-11-5,-3-8 0,2-11-389,-2 2 648,2-10 0,3 2 0,-1-7 0</inkml:trace>
  <inkml:trace contextRef="#ctx0" brushRef="#br1">27227 5161 8148,'8'-8'-686,"-1"-5"866,-7 11 425,0-4-427,0 6 1,0 2-27,0 2 0,0 4-162,0 7 1,0-1 132,0 0 0,0 0-120,0 0 1,0 1-119,0-1 1,-5 0-198,0 0 1,-6 1-14,2-1 0,-6-2-124,-4-2 0,2 1 183,-7-6 0,7 4 266,-2-4 0,3 0-180,2-5 0,5 0 180,-1 0 0,7-2 12,-2-3 0,4 2 65,1-6 1,11 4 219,3-5 1,11 1-136,4-5 1,4 0 56,5-1 0,-2 1-278,-3 0 1,2 0 92,3-1 1,3 3 37,-3 2 0,-3-2-20,-2 2 0,-5 4-18,-4 1 79,-4 4 88,-12 1 0,-5 6-68,-12 3 0,-7 4 26,-12 1 1,4-1-44,0-4 0,2 4-3,-1-4 1,-3 2-114,7-1 1,5 1 105,5-6 1,4 0-385,-5-5 1,7 1-424,-1 4-124,2-4 260,2 6 214,6-7 1,-3-5 194,7 0 1,-5 1 155,4 4 0,-6-7 0,10 6 0,-12-12 0,12 11 0,-11-6 0,2 4 0,-2 2 0,4-10 0,2 4 0</inkml:trace>
  <inkml:trace contextRef="#ctx0" brushRef="#br1">27512 5089 8148,'8'-1'-980,"-4"-4"1410,-2 4-163,-2-12 371,0 11-179,0-4-197,0 6 0,-6 2-147,-4 2 0,-9 4-134,-4 6 1,-4 7 62,-2 3 0,-4 3-100,0 1 1,0-4 15,4-1 0,-5 1 107,-4 5 1,3-6-30,2 1 1,4-7-8,6 2 1,2-3-12,7-2 0,6-4-12,3-1-104,4-6 1,7 8 95,3-6 1,10 0-11,5-5 1,4-2-226,6-2 0,-3-3 54,7-2 0,-6-4-155,1 4 1,-5 1 61,-4-2 1,1 7 266,-6-2 0,-4-1-87,-6 1 195,-6 1 0,2 10 78,-10 3 0,-7 4-157,-7 1 1,-7 2 311,3 3 0,-3-2-53,3 7 0,-3-7-5,7 2 1,-3-3 201,8-2-474,-3 1-16,15-1 0,-3-6-151,10-4 0,3-2 133,6-2 0,0 0-96,1 0 0,4 0 62,0 0 38,0 6 1,-7-2-184,-2 5 1,1 0 43,-7 6 1,1-1 282,-5 0 1,0 5-39,0 0 1,-6 2 84,-4-2 0,2-4-79,-1 4 1,6-3 460,-2-2-805,-3-6 263,7-1 0,-4-9-368,10-3 0,1-7 168,3-7 0,9-8-435,-4-2 0,3-5 630,-2-9 0,-1 0 0,0 1 0</inkml:trace>
  <inkml:trace contextRef="#ctx0" brushRef="#br1">27682 5061 8148,'15'-8'0,"-1"3"0,0 4-77,0 1 0,0 0-88,1 0 0,-6 0 334,1 0 0,-7 6-26,2 4 1,-5 4 22,-5 5 1,-5-2-62,-9 7 1,-3 0-79,-6 4 0,-1 0 22,1 1 0,0-1-126,-1 1 0,1-2 52,-1-4 1,2 3-431,4-7-349,8-1 586,3-3 1,17-7-128,-1-4 1,12-10 67,3-8 1,8 0 276,1-5 0,-4 3-25,4 2 0,-2-1 25,2 1 0,-1 5 87,-3-1 1,-4 7 328,-6-2 499,-6 4-642,-1 1 0,-9 6-71,-3 4 0,-7 4 67,-7 5 0,-6-2 67,1 7 0,-3-2-151,-1 2 0,5 1-626,4-6-164,4 0 498,0-5 1,14-6-156,6-3 1,7-4 73,7-1 0,-1-1 14,5-4 0,-4 2 131,5-7 1,-7 7 24,2-2 1,-3 4 71,-2 1 169,0 0 1,-6 6-48,-3 4 1,-5 4 186,-5 5 1,-3-2-21,-6 7 1,-3-1-71,3 6 0,-4-5-212,9-1 0,2-5-74,3 1 0,2-8-467,2-2 273,0-6 1,6 0-190,4-12 0,9-2-45,5-13 1,-2 1 440,1-6 0,-5-6 0,2-1 0</inkml:trace>
  <inkml:trace contextRef="#ctx0" brushRef="#br1">27995 5217 8148,'14'-6'0,"7"3"172,3-7 1,2 6 98,3-6 1,-1 2-89,1-1 1,-6 1 57,1 3 1,-6 4-233,1-4 0,-8 3-166,-2 2-32,-6 7 1,-4 2 120,-14 10 1,-5-2-225,-9 7 1,-4 0 111,0 4 1,-5-1 27,5-3 1,1 1-65,9-6 0,4 0 24,9-5 259,4-6-133,6-2 1,11-6 10,3 0 1,10-4 13,0-1 1,2-4 24,3 4 0,-1-5 118,1 6 1,-2-1-85,-4 5 1,-2 0 577,-7 0-392,-6 0 1,-2 6 267,-6 4 0,-3 4-56,-6 5 0,-2-3 78,-13 3 1,0 3-112,-4 1 1,-2 6-98,-3 4 1,3 2-295,-4 3 0,6 1 111,4-6 0,4-1-525,6-8 0,6-4-391,3-6 175,3-6 0,4-3 183,3-10 0,9-4-203,10-10 1,-1-8 95,6-6 1,-2-5 561,10 5 0,-5-1 0,1 6 0,-1 1 0,1 4 0,-8 2 0,4 7 0,-6 1 0,1 4 307,-3 2 32,-7 7 0,-6 7 175,-4 2 0,-2 5 21,-2 5 1,-6 5 278,-4 9 1,-1 2-223,2 3 0,1 3-151,3-3 0,4 3-156,-4 2 1,3-7 9,2-3 1,7-9 78,2-5 0,5-4-159,5 0 1,2-7 14,2-4 1,4-4-32,-3-4 1,3-4-131,1-7 1,5-5-224,1-4 1,0-7 142,0-3 0,2-10-729,6 2 0,-5-3 406,-4 7 1,-9-3-1020,-5 3 0,-10 4 23,-4 1 1330,-4 3 0,-7-5 0,-2-2 0</inkml:trace>
  <inkml:trace contextRef="#ctx0" brushRef="#br1">26104 9653 8265,'-8'6'173,"0"-3"135,4 7 0,-4-1-314,-6 6 34,-7-1 1,4 2 101,-7 3 1,0-2-60,-4 7 0,-1-1-155,1 6 0,-7-1 156,-3 1 0,2-1-74,-2 0 0,0 1 26,-5-1 0,6 6 34,-1-1 1,6 0 4,-1-5 0,-2 5-116,2 1 1,-7 5 93,3-1 1,-5 3-10,0 2 1,-6-2-136,1-3 1,0 1 155,4-6 0,0 1-110,1-6 0,5-1 84,4-3 0,3 1 22,2-6 0,-1 4 0,1-4 0,-2 2 4,-3-2 1,3-3-4,-4 3 0,-2-2 5,-2 2 1,-3-3-103,-2 3 0,1-2 87,-1 2 0,5-3 117,0 3 0,7 1-125,-2-1 0,3 5 131,1-5 0,2 5-140,4-5 1,-4 0 3,3-5 1,-3 2-17,-1 3 0,-2-7 4,-3 7 0,1-9 108,-6 9 1,2-7-71,-2 7 0,1-3 126,4-2 1,3 2-126,-3 3 1,3-3-50,2 3 0,-1 1-6,1-1 0,-2 5-5,-3-5 1,3 5 35,-4-6 0,4 6-26,2-5 0,-5 2 128,0-2 0,-5 1-101,4 4 1,0 3 36,1-4 0,3 0-26,-4 0 0,4-1 23,2 2 0,1 1 22,3-6 1,4 0 99,6-5-938,-1 1-552,8-1-852,0-6 2155,14-2 0,0-12 0,8-2 0</inkml:trace>
  <inkml:trace contextRef="#ctx0" brushRef="#br1">6868 6284 8561,'0'-15'-277,"0"1"1,1 0 281,4 0 1,1 0 58,4-1 0,2 1-28,-2 0 1,2 0-76,3-1 0,-1 1-20,0 0 0,0 5 114,1-1 1,4 1-32,-1-6 0,3 3 95,-2 2 1,-3-2-60,3 2 0,1-1-50,-1 2 1,0-4 49,-5 4 0,2 1-56,3-2 0,-3 5 64,3-4 1,-3 1-65,-2-1 1,0-4 55,0 3 0,7 3-23,3-3 1,-2 2 11,1-1 0,-4-2-9,5 6 0,-2-1 58,2 1 1,3 3-47,-4-2 1,3-3-5,-3 2 1,4 1 10,-3 4 0,-2-5 41,2 0 0,-5-1-40,4 1 0,-4 4-2,5-4 1,-5 3 7,5 2 0,-7-4 0,2-1 0,2-1-33,-2 1 1,6 3-6,-1-3 1,2 4-44,3 1 1,4 0 64,0 0 1,0 0-13,-4 0 1,-1 0-4,1 0 1,-1 0-1,1 0 1,-6 0-3,1 0 0,-5 1-5,5 4 0,-5-3-2,4 3 0,-4-2 4,5 1 0,-7-2-25,2 3 0,-1-4 29,1-1 1,-4 2-43,4 3 0,-3-2 32,-2 6 0,1 1-33,-1 4 1,-2 2 26,-2 3 1,1-4 14,-6 4 0,1-1-35,-1 1 0,1-3-1,4 3 0,2-4-19,-2 0 0,2-1 32,2 0 0,5-5-24,0 1 0,7-7 19,-3 2 0,-1 1-10,2-1 1,-5 4 1,5-4 1,-7 1-3,2-1 0,-3-3 35,-2 2 0,0 4 3,1 2 1,-6-1-20,1 6 0,-6-3 4,6 12 1,-5-2 105,4 2 1,-6 3-104,2-4 0,1 4 4,-1 2 0,4-1-3,-4 0 1,5-5 140,-6-5 1,6 3-122,-5-2 0,4 0 8,-4-5 1,6-4-31,-2-1 1,-1-1 86,2 1-73,-7 4 1,8-5 8,-6 6 1,4 0-105,-4 1 1,1-1 85,-1 0 1,-2 0-39,7 1 0,-6-1 16,6 0 0,-5 0-10,4 0 1,1-1-67,4-4 0,0 4 79,0-3 1,-4 2-39,-1 2 0,1-4 28,4-1 1,0-4 119,0 5 0,0-6-66,1 6 0,-6-5 265,1 4-237,-1 1 1,5 4 9,1 0 0,-6-5-76,1 1 0,-6-5 44,6 4 0,-2-4-158,1 4 1,-1-4 136,-3 5 1,-2-6-146,6 6 1,-5-5 137,0 4 1,-1-6 23,2 2 70,-3 3-55,10 0 0,-8 0-7,5-4 25,1 4 12,4-6 1,0 9-49,0-6 1,-4 1 30,-1-1 0,-4-4-49,4 4-550,-5 3 247,8 0 147,-10 6 38,4 0-15,-6 0 60,0-6-38,0 5-168,0-11 0,2 4 9,2-6-1425,-2 0 1664,4 0 0,1 0 0,1 0 0</inkml:trace>
  <inkml:trace contextRef="#ctx0" brushRef="#br1">24284 10833 8239,'0'-8'-299,"0"2"487,7 6 0,1 0 81,6 0 1,0 0-130,0 0 1,2 0 75,3 0 1,2 0-86,2 0 1,4 0-108,-3 0 1,-2 0 108,2 0 1,-7 6-216,2 3 0,-10 9-78,-4 1 0,-3 12 156,-2 3 1,-15 7-356,-8 6 1,-7 4 125,-13 5 0,4 4-431,-9-3 0,10 2 218,5-12 256,3 1 1,2-12 0,-1-1 0</inkml:trace>
  <inkml:trace contextRef="#ctx0" brushRef="#br1">24384 9482 6983,'14'0'88,"0"0"0,7 0-1,3 0 0,2-4 15,3-1 1,-1-5 75,1 6 1,2-1-74,-2 5 1,1 0-66,-11 0 1,-2 1 25,-7 4 0,-4 5-133,-6 9 0,-3 3 51,-7 6 0,-12 7-141,-16 3 1,-9 9-32,-5 5 0,3-3-1822,1-1 2010,4-4 0,1-8 0,1-1 0</inkml:trace>
  <inkml:trace contextRef="#ctx0" brushRef="#br1">24355 8402 7635,'0'14'-36,"0"0"1,5 1 64,0-1 0,6 0-99,-2 0 1,6-1 63,4-4 0,-2 2-1,7-6 0,-2 1 114,2-1 0,1-2-108,-6 7 0,-7-1 40,-7 6 0,-5 5-66,-5 4 1,-15 9-2,-13 5 0,-8 3-93,-7 2 1,9-6-205,-4 1 0,10-8 325,0-1 0,3-1 0,1-6 0</inkml:trace>
  <inkml:trace contextRef="#ctx0" brushRef="#br1">24313 7563 8432,'-8'0'-535,"2"2"513,6 2 1,1-2-222,4 3 1,4 1 111,10-1 1,-1 4 43,5-4 1,1 1 129,5-1 1,-3-2 147,-2 7 1,-3-6-91,-7 6 0,-6-1-47,-4 6 1,-10 4-102,-8 0 0,-11 6 108,-9-1 1,-5 1-341,1-2 1,2-2-66,-2-7 344,6 0 0,-3 1 0,7-1 0</inkml:trace>
  <inkml:trace contextRef="#ctx0" brushRef="#br1">24597 6426 8508,'13'-6'0,"-4"-4"0,-1 4-427,-3 1-438,-4 3 891,6 2 236,-7 0-247,0 0 221,0 7-72,0-6 7,0 12 4,0-11 114,6 10 10,-4-10-172,4 10 0,-6-8 86,0 5-130,0-6 168,0 10-215,0-5 1,2 1 168,2 1-245,-2-7 0,6 3-37,-3-6 77,-4 6-5,12-4 75,-5 4-369,6-6 216,-6-6-328,-2 4 119,-6-10 1,-5 9-275,1-7 0,-7 5 566,1-4 0,-3-1 0,-1-4 0</inkml:trace>
  <inkml:trace contextRef="#ctx0" brushRef="#br1">24640 6213 8508,'-8'-7'-541,"-5"-1"624,12 0 42,-6 2 1,7 12-55,0 4 0,0 4 74,0 5 0,0 3-69,0 7 0,7-1 25,2 1 1,5-1-79,5 0 1,2-4-121,3 0 0,1-2-6,-6 2 0,4-4 143,-4-6 0,-1 1-202,-9-1 1,2-5 144,-6 1-3,0-7 1,-7 3-23,-2-6 0,-12 5 1,-13 0 1,-13 6-122,-15-2 1,-6 4-451,-9 1 274,1-6 1,7 5 0,0-6 0</inkml:trace>
  <inkml:trace contextRef="#ctx0" brushRef="#br1">21754 5132 8226,'-8'-14'-317,"-5"6"0,5 2 324,-6 6 0,4 1 170,1 4 0,-7 11 56,-8 12 0,-2 7-145,-3 8 0,1 6 261,-1 3 0,7 3-150,3 2 1,10 6-260,4 3 0,15 4 147,4 1 1,11-5-165,3 1 1,7-9-62,8-1 1,-1-10-325,1-13 1,1-9 210,4-16 1,2-4 181,7-10 1,11-17 124,3-16 1,-33 17-1,0-2-246,1-4 1,-2-3 0,-4 2 0,-1-2 331,0-3 0,-3-1 0,-4 1 0,-4-2 154,12-26 1,-4-1 3,-6 5 0,-4 8-310,-9 7 0,-4 1 423,-6 8 1,-11 4-890,-3 5 1,-11 9 308,-4 0 1,-6 3-140,-7 7 0,-3 8 306,-2 11 0,-3 7 0,-7 7 0,0 1 0</inkml:trace>
  <inkml:trace contextRef="#ctx0" brushRef="#br1">21882 7208 8256,'0'-35'0,"-5"10"-74,0-4 0,-4 10-77,4 0 0,-8 10 375,-1 4 1,-2 4-79,-7 1 1,-3 12-138,-7 7 1,1 14 1,-5 10 1,0 1-143,-1 8 0,4 0 190,5 5 1,9 7-124,5 2 0,9-1 124,11 1 0,9-12 10,10-2 1,9-8-48,5-6 1,3-10 29,1-9 0,1-9 224,0-5 0,6-12-57,3-7 0,3-7-215,2-7 0,0-10 5,0 0 1,-8-11-304,-7 7 0,-7-9 224,-11 4 1,-10-4 209,-9 8 1,-4-1-341,-1 11 1,-14 1 252,-9 9 1,-8 4-921,-11 9 0,-4 7 48,-11 13 818,0 12 0,5 8 0,0 3 0,0-3 0</inkml:trace>
  <inkml:trace contextRef="#ctx0" brushRef="#br1">21853 8501 8339,'-20'0'16,"-4"0"1,-1 7 43,1 2 0,-3-1-22,3 2 1,-3 4 308,-1 5 1,1 6-138,4-1 0,-3 4-77,7 5 0,2-3 136,7 4 0,4 0-153,6-1 0,2 7 107,2-2 1,6-2-304,9 2 0,5-5 67,9 5 1,3-8 141,7-1 1,-5-3-179,0-7 1,-4-6 4,9-8 0,0-5-181,13-5 0,-2-9 33,8-10 0,-5-3 126,-5-1 1,-6-1 48,-13 1 0,-2-7 74,-12-3 0,-4 2-40,-6-2 0,-6-1 10,2-9 0,-3 4-412,-2-3 0,-7 7 178,-2 2 1,-12 7-463,-7-3 0,-7 12 240,-8 8 1,4 6-341,-4 8 769,4 13 0,-17 9 0,6 14 0</inkml:trace>
  <inkml:trace contextRef="#ctx0" brushRef="#br1">22024 9923 8056,'-19'-6'-75,"0"-4"0,0 4-110,5 1 1,-5 4 500,0 1 1,0 6-33,5 3 1,-1 6-294,1 4 0,0-2 28,0 7 0,-1 1-73,1 8 0,0-1 186,0 6 1,1-5 5,4 5 0,2-2 40,7 2 1,0 8-89,0-4 1,2 4 9,3-3 1,4-7-2,10-3 1,-2 2-65,7-2 1,6-4 87,8-6 1,3-7-231,2-2 0,9-1 0,0-8 1,7-2-134,-7-8 1,1-4 176,0-10 0,-6-8 30,-9-6 1,-3-8 242,-7-2 1,-7-1-158,-7-8 1,-2 6 520,-7-2 0,-2 0-232,-7 0 0,-6 5-6,-9 6 0,-6 3-389,-13-4 1,-3 7-720,-16-2 0,-5 9-87,-13 5 1,5 3 441,4 2 0,4 6-60,15 3 1,6 12 476,7 7 0,4-3 0,2 8 0,0 0 0</inkml:trace>
  <inkml:trace contextRef="#ctx0" brushRef="#br1">27384 6625 8068,'0'-14'-730,"0"-1"1,0 6 723,0-1 1,1 7 321,4-1-240,-3 2 1,6 4 462,-4 2-138,-2-2-256,4 11 0,-1-10-51,0 6 1,1-6-12,-1 2 1,-2 1 318,6-1 0,1 1-49,4-1 1,7-2-205,2 7 1,4-1-13,2 6 0,-1-1-72,1 0 0,1 6 17,3 4 1,-3 3-16,3 1 0,-3 2 7,-2 4 0,-4-4-157,0 3 1,-1-3 27,6-2 0,4 1 61,0-1 1,2 1 52,-2-1 0,-1 0-19,6 1 1,-7-1-8,2 1 0,-3-1-2,-1 1 1,-5 4 7,-1 0 1,-5 8-2,1 2 1,-4-1 32,0 6 1,-1 1 82,0-2 0,-1 7 124,-4-2 0,-3 3-610,-6 2 1,0 6 68,0 4 1,-7 4 49,-8 4 1,3-36 0,-2 0-193,-4 1 0,-2 0 1,-3 0-1,-2-1 92,0-1 0,-2 0 0,0 1 0,-1 1 67,-1 3 1,1 0-1,2-2 1,1 0 245,1-3 0,1-1 0,1 2 0,1 0 0,-17 32 0,21-32 0,0-1 0</inkml:trace>
  <inkml:trace contextRef="#ctx0" brushRef="#br1">27299 9141 7946,'0'-14'-196,"0"0"-252,-7 6 535,6-5 133,-6 12 1,6-6-177,-4 7 86,3 0-106,-4 7 1,6 5-13,0 7 1,0 6 163,0-1 1,5 14-106,0 5 1,4 6 148,-4 3 0,4 0-131,-4 10 0,1 7-190,-1 2 0,-4-29 0,0 1 156,1 0 1,0 0 0,-1-1-1,0-1 5,-1 40 1,-2-10-319,-2-5 0,2-2 297,-3-12 1,4-8-265,1-1 1,0-12 70,0-2 0,0-7-239,0-8-180,0 0 478,0-6-32,0-2 0,-13-25 0,-3-4 1</inkml:trace>
  <inkml:trace contextRef="#ctx0" brushRef="#br1">27114 10136 7946,'12'7'23,"-2"2"1,2 5 95,-2 5 0,3 10 190,1 9 0,0 4-78,0 6 0,-1 2 129,-4 7 1,-1 0-65,-3 0 1,-2-7-55,7-2 1,-6-6-70,6-4 1,-5-8 8,4-6 1,1-13-31,4-1 1,0-9-16,0-6 0,2-10-157,3-14 0,3-9-112,6-14 1,7-8-162,-16 23 0,0-2 0,3 1 0,0-1-10,0-2 1,-1 1 0,1 5 0,0 1-663,11-23 965,1 6 0,-6 10 0,0 3 0,1 4 0</inkml:trace>
  <inkml:trace contextRef="#ctx0" brushRef="#br1">26531 11146 8134,'1'-13'0,"4"4"0,-2-2-346,7 6 158,-7 0 0,5 7 361,-3 2 0,-4 6 465,4 9 0,-5 8-449,-5 6 1,-9 11-92,-10-1 0,-4 7-184,-5-2 0,-2 4 110,-3-5 1,2 1-196,2-6 0,9-1 103,-3-3 0,9-8 103,0-6 0,8-8-2001,1-2 1514,7-6 0,-3-19 452,6-4 0,1-13 0,4 0 0,8 1 0,6 3 0,0 7 0,-5-2 0,5 3 0,0 2 0,1 6-24,-1 3 0,-3 5 125,3 5 0,-3 9 118,-2 10 1,0 3 214,0 1 1,-1 5-84,-3 0 1,1 7-56,-7-2 0,6 3 49,-5 1 0,-1-4-108,-4 0 1,0-1-150,0 1 1,5-2-38,0-3 0,0-5-160,-5 1 0,0-2 25,0-8-290,6-7-259,-5-5 0,7-20 287,-3-6 0,-3-12-634,2-7 980,-2-3 0,-2-15 0,0-2 0</inkml:trace>
  <inkml:trace contextRef="#ctx0" brushRef="#br1">26659 11103 8123,'6'-8'-540,"2"2"1,0 17 536,-3 3 0,-4 10 7,-1-1 1,-5 4-159,1 2 1,-7-1 117,1 1 0,-3-1 48,-1 0 1,2-5-48,2-4 0,2-5-119,4-5 79,2-2 9,-4-7 65,12-7 1,2-1 7,6-6 0,0 1-27,0 4 0,1-2-2,-1 6 0,0 0 183,0 5 0,-4 0-99,-1 0 0,-6 7-109,2 2 0,-3 4 38,-2 1 0,-2 2-10,-3 3 1,-2-3 5,-8 3 0,6-4-11,-1 0 1,3-1 119,-3 0 0,-1-4-109,6-1 1,-1-6 102,1 2-79,4-3-1,-6-2 1,12-2 32,0-3-4,6 4-45,-3-6 20,6 7 0,-5 0 159,1 0-153,-7 7 260,3 1-139,-6-1-49,0 0-85,0-7 1,0 1-18,0 4-51,0-3 1,-1 9-198,-4-7 1,2 7-4,-7-1 0,6 3 157,-6 1 0,5 0 31,-4 0 0,4 5-21,-4 0 1,4 0 47,-4-5 83,5 1 0,-4-3-42,4-2 108,2-4 422,-4-6 117,12 0-416,2 6 0,5 2-53,-4 6 1,-1 5-59,-3 0 1,-4 7 2,4-3 1,-3 4-19,-2 2 0,0-3-132,0-2 1,0 1 72,0-6 1,0 0-308,0-4 3,0-8 248,0 0-107,0-20 0,0-1 60,0-10 0,0-1-167,0 6 0,4-5 15,1 5 1,2 0 266,-3 5-58,-2 0 301,10 6-249,-4 2 0,5 7 382,-4 4-249,4 3 1,-11 6-106,2 0 1,3 1 207,-3-1 0,1-5-55,-5 1 1,0-6-51,0 6 0,-1-1-142,-4 6 1,2-1-135,-7 0 0,2 0-214,-1 1 0,-4-6-18,4 0-51,2-5 201,-5 2 0,10-14-372,-2-6 0,2-8 552,2-11 0,6-4 0,2-5 0</inkml:trace>
  <inkml:trace contextRef="#ctx0" brushRef="#br1">27156 11117 8123,'-9'14'-89,"-1"1"0,7-6 245,-2 1-126,4-7 1,1 5 6,0-4-23,0-2 0,0 3 110,0-10 1,0 2-31,0-7 1,1 2-84,4-1 186,-3-4-169,4 12 141,-6-6-203,0 7 1,0 2 83,0 3 1,0-2-5,0 6 0,0-4 72,0 5-24,0-7-48,0 3 70,0-6-88,0 0 76,6 0-185,-4 0 62,4 0-11,-6 0 159,0 0-72,0-6-29,0 4 87,0-4-93,0 6 90,0 0 34,0 6 1,0 4-76,0 9 1,-1 3 50,-4 6 0,-1 1-128,-4-1 1,4 0 60,6 1 1,0-2 8,0-4 1,0 3-131,0-7 0,1-2-1612,4-7 1180,3-4 1,5-8 16,-4-2 1,2-11 125,-6-8 0,5-4 84,-6-2 0,1 2 271,-5 4 0,0-4 0,0 3 0,0 2 0,0-2 0,0 7 0,0-2 0,0 3 8,0 2 123,0 0 89,0 6 1,2 2-120,2 6 0,-1 0 19,7 0 0,-2 6 544,1 3 1,4-1-204,-4 2 1,-1-2-427,2 1 0,-7 4 91,2-4 0,-4 4-483,-1 1 0,0 5 76,0 0 1,-8 8-81,-6 1 1,-6 2 360,-9 8 0,-12 0 0,-3 5 0</inkml:trace>
  <inkml:trace contextRef="#ctx0" brushRef="#br1">26844 11800 8119,'-15'6'-416,"7"-4"1,8 1 796,10-13 0,10-1-124,9-13 0,1 1-275,8-6 1,4-4 20,6 0 1,-1-7-198,-4 3 0,0 2 8,-1 2 0,-5 4 150,-4 6 0,-10 7-163,-4 6 0,-9 9-1,-5 1 1,-5 12-182,-5 12 0,-9 11 199,-10 7 0,-8 3 182,-1 7 0,-5-11 114,5 1 1,-5-2 133,5 3 1,0-9 171,4-5 0,9-2-191,6-8 1,1-5 267,8-5-298,0-6 0,9 4-228,5-7 0,5-7 69,10-2 0,3-4-144,-3-1 1,7-5 94,2 0 1,1 0-114,-6 5 1,-6 1-7,-3 4 1,0 1 3,-5 3-4,4 4 108,-10-6 1,-1 14-3,-2 2 1,-5 4 62,-5 1 1,-1 2 115,-3 3 0,-4-2-47,3 7 0,-2-2 190,-2 2 0,4-2-49,1-3 0,4-3-160,-5 3 1,6-4-13,-6 0 1,7-1-36,-2 0 0,4-5-248,1 1 59,0-7-361,0 3 311,0-6-179,6-6 153,2-2 1,1-6 76,1 0 1,-7 4-346,2 1 193,-4 6 157,-1-4 0,-6 14-25,-3 2 0,-4 5-22,-1 5 1,0-3 185,-1 3 0,-5-3 0,-2-2 0</inkml:trace>
  <inkml:trace contextRef="#ctx0" brushRef="#br1">27668 11103 7999,'-12'2'-71,"2"2"1,2 0-88,3 5 0,2 5 163,-6 5 0,4 6 144,-4-1 0,-1 3 98,-4 1 0,-2 2-192,-3 4 1,2-4-110,-7 3 1,5 2 83,-5-2 0,7 0-8,-2-5 1,3-1-14,2-3 1,5-4-245,-1-5-173,7-1 242,-3-6 1,6-10-42,0-12 0,11-7 88,3-7 0,11 0 44,4-1 1,1 2 12,8 4 0,-1-3 103,6 7 1,-2 5 60,-3 5 1,-3 5-94,-7 0 1,-6 2 183,-3 2 0,-4 8-37,-6 6 1,-4 8-115,-10 12 0,-3-1-55,-6 9 1,-7 3-8,-2 7 1,-9 3-45,-1-3 0,-5-3-191,5-2 0,-5-2 37,5-3 0,0-5 218,4-4 0,1-3 0,-1-2 0</inkml:trace>
  <inkml:trace contextRef="#ctx0" brushRef="#br1">27626 11729 7999,'34'14'0,"1"6"0,3 4 0,-3 3-442,-7 1 1,-1 1 215,-3-1 1,-4 1 465,-6-1 1,1 0-472,-1 1 1,-1-7 8,-4-3 1,2-3-114,-6-2 335,0-6 0,-5-2 0,0-6 0</inkml:trace>
  <inkml:trace contextRef="#ctx0" brushRef="#br1">27839 11245 7999,'14'-8'185,"0"2"148,0 6 1,-6 11-368,-3 3 1,1 16 40,-1 3 1,0 8-40,-5 7 0,-5-2 156,0 6 1,-6 0-306,2 5 1,-2-5-51,1 0 0,-1-8-49,7-1 1,-1-7 230,5-7 49,0-13 0,-7 2 0,0-10 0</inkml:trace>
  <inkml:trace contextRef="#ctx0" brushRef="#br1">27938 11530 7999,'15'0'148,"-1"0"0,-5 6 284,1 3 1,-1 4-477,5 1 0,-4 0 99,-1 1 0,1-3-1341,4-2 1286,0-4 0,-6 0 0,-2 2 0</inkml:trace>
  <inkml:trace contextRef="#ctx0" brushRef="#br1">28137 11345 8061,'10'-2'-130,"-1"-3"1,1 4 129,4-4 0,0-3-51,0-1 0,5 1 38,0-2 0,0 2 261,-4-1 1,-1-2-73,0 6-162,0-6-193,-6 10 1,-5 2 71,-12 13 1,-4 12 33,-15 7 1,2 6 64,-7-1 1,3 3 31,2 2 1,1 3 17,3-4 1,5-4 13,10-14 1,2-4-62,7-5 24,0-7 0,12-8-66,2-10 0,8-9-151,-3-5 0,6-7 51,-1-2 1,1 1 52,-1 8 1,1-1-149,-6 6 0,0 0-131,-5 5 23,-6 6 350,5 2 0,-12 6 0,4 1 0,-10 4 0,2-2 0,-6 7 0,4-6 0,-5 6 0,6-5 50,-6 4 1,5-4 14,-4 4 1,4-4 153,-4 5 1,4 5 244,-4 9 0,4 3-108,-5 1 1,6 6 107,-6-1 0,7 5-376,-2-5 1,-1 2 39,1-2 1,0-8-318,5 3 1,0-9 95,0 0-485,0-3 404,7-8 0,-4-2 4,6-6 1,-4-1-25,5-4 0,-6-8-72,6-6 0,-5-6-5,4 1 1,-1-9 91,1-5 1,4-9 178,-3-5 0,2-10 0,2-2 0</inkml:trace>
  <inkml:trace contextRef="#ctx0" brushRef="#br1">28464 11103 8018,'15'-22'-234,"-8"8"0,0 20 477,-7 13 1,0 2-43,0 2 0,0 6-238,0 4 0,-7-2 105,-2-7 0,1 3-150,-1-3 0,1 1 3,-2-1 74,-2-4-14,10-6 1,-4-7-130,6-7 0,0-7-116,0-7 1,6-6 60,4-4 0,2-3 57,2-1 0,1 4 103,-1 0 0,0 7 95,0-2 1,-1 3-43,-4 2 197,10 6 0,-9 2-104,9 6 0,-5 6 107,-5 3 0,2 10-95,-6 5 1,0 3-35,-5 1 1,-2-4-46,-2 0 1,0-1-25,-5 6 0,0-2-15,-6-4 0,1-2-60,0-7 0,4 0-351,1 1 245,-1-7 0,-4-2-118,0-6 1,6-6 29,3-4 1,2-7 89,-2-2 0,4-5 167,-4 5 0,4-1 0,1 1 0,1 8 0,4-4 27,-4 4 1,11 5 72,-8 6 1,1 8 185,-5 11 0,0 4-106,0 11 1,0 2 30,0 7 1,0 4-53,0 0 1,0 2-79,0-1 0,0-6-32,0 1 1,0-2-139,0-8 1,0-1 17,0-8 0,0-4-420,0-6 395,0-6 1,0-3 24,0-10 0,0-4-118,0-10 1,0-3 67,0-7 1,0-4 124,0 0 1,2 0 60,2 4 1,-1 6 226,7-1 1,-1 7-127,6-2 1,-1 8 145,0 1 1,0 7-59,1-2 0,-1 4-125,0 1 1,-5 4-48,1 1 0,-7 8 78,2 1 1,-4 0-63,-1 5 0,-1 2 23,-4-2 1,0 6 6,-9-1 1,6 2 45,-11 3 0,11-1 17,-6 1 1,5-2 190,-1-4-174,4 4 1,6-11-119,0 3 1,6-10 83,4-4 0,4-5-185,5-5 1,-2-4-52,7-10 1,4-2-157,6-2 1,-1-3-211,-5 7 0,-1-4-459,-3 4 1,-1 0 886,-8 5 0,8-1 0,-7 1 0</inkml:trace>
  <inkml:trace contextRef="#ctx0" brushRef="#br1">28450 8118 8309,'0'-15'0,"2"1"-207,2 0-32,-2 6 0,4 0 425,-6 3 566,0 4-486,0-6 13,0 7-81,7 0-4,-6 0-22,6 0 116,-1 0-173,2 0 1,6 5-2,0 0 0,0 0-60,1-5 0,0 4 60,4 1 1,-1 5-9,5-6 1,1 6 3,5-5 0,-6 4-3,1-4 0,4 4 20,6-4 1,5 0 7,-1-5 1,3 0-4,2 0 1,4 0-20,1 0 0,1-5-142,-2 0 1,8-4 71,7 4 0,10-4-269,0 4 1,2-6 330,-3 1 1,-6 2-7,-4-1 1,-5 4-146,0-4 0,4 4 199,12-4 1,-1 1-11,0-2 1,-2-2-36,-2 2 1,-6 2 48,-9-1 1,2 6-63,-7-2 0,1-2-4,-6 3 0,1-1-26,0 5 1,-7 0-13,-3 0 0,-9 0 200,-5 0-422,-3 0-395,-8 0 278,-2 0 0,-17-2-675,-3-2 1,-10 2 105,0-3 1,-1-1-91,1 1 0,-1-4 945,6 4 0,0-12 0,5 1 0</inkml:trace>
  <inkml:trace contextRef="#ctx0" brushRef="#br1">30483 7819 8395,'14'0'-691,"1"-2"483,-1-2 1,6 2 749,4-3 1,5 4-119,4 1 0,-3 1 25,3 4 0,2-2-8,-2 7 1,5-4 53,-5 8 1,-5-3-100,-4 8 0,-7-3-97,2-2 0,-4 2-265,-6 3 0,-3-3 154,-6 3 1,-1 1-128,-4-1 0,-11 2-69,-12-2 1,-18 5-49,-20 9 1,25-15 0,-4 0-439,-8 3 0,-3 1 0,-2 2 1,-2 2 161,-5 2 0,-3 1 0,19-7 1,-2 2-1,0 0 332,-8 2 0,-2 1 0,1 0 0,-3 1 0,-1 0 0,1 0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27967 6810 8266,'6'-21'39,"4"7"1,8 4-70,6 6 1,14 2 637,5-3-327,15 4 0,1 2-325,12 4 0,6-3-303,-37 0 0,1 0 0,5 0 0,1-2 216,5 0 0,0 0 0,2 0 0,1 0 45,7 0 0,-1 0 1,-4 0-1,0 0 59,2 0 0,1 0 0,-1-2 0,2-1 37,5 1 1,0 0-1,-6-2 1,-1 1 128,0 1 1,0-1-1,-4 1 1,-1-2-17,3 0 1,0-1 0,0-1 0,0 1 31,2 2 0,0 1 0,-5-3 0,-2 0-63,-6 3 0,-2 0 0,3-3 0,-1 0 5,2 3 1,-1-1-1,-1 1 1,-2 0-155,-1 1 1,0 2 0,34-1 103,-11 0 0,-9 0-1244,-9 0 1197,-11 6 0,-2 0 0,-6 4 0,-1-4 0</inkml:trace>
  <inkml:trace contextRef="#ctx0" brushRef="#br0">16678 7762 8333,'14'-5'0,"0"1"0,1-1-146,-1 5 0,6-2-197,4-2 1,1 2 250,-1-3 0,3 4 59,-4 1 1,4 0 76,2 0 1,4 0-18,0 0 0,7 0 140,-2 0 0,9 4-129,5 1 0,3 5 112,2-6 1,5 1-297,-1-5 0,1 5 170,-5 0 0,6-1 14,3-4 0,15 0-24,-39 0 1,1 0 0,3 0 0,0 0 19,-3 0 0,-1 0 0,3 0 1,-1 0-7,36 0 0,-35 0 0,0 0-196,2 0 1,1 0-1,3 0 1,1 0 189,0 0 0,0 0 0,-5 0 0,-1 0 53,-3 1 0,0-2 0,1-1 0,0 0-30,3-1 1,1 1-1,1-1 1,0 1 8,1 2 0,-1 0 0,-2 0 1,-2-1-178,-2-2 0,-1 1 0,3 1 1,0 0 153,-2-1 1,0 0 0,4 0 0,0 2-13,1 0 1,-1 0 0,1 0 0,1 0-7,-2 0 1,0 0-1,0-1 1,0 0-40,-2-1 1,0 0 0,1 1 0,1 0 46,2-1 0,1-1 1,-1 2-1,0-1-15,-1 0 0,-1-1 1,0 3-1,-1-1 41,-1-1 0,0-1 0,2 0 1,-1 0 3,4 1 1,0-1-1,-1-2 1,0 1-11,-1 1 0,-1 1 0,-3-1 0,-1 1 51,37 2 0,-4-5-9,-36 3 1,1 0-1,33-3-5,2 5 1,-4 0-167,-1 0 1,-11 5 162,-3-1 1,-14 3-394,0-3 1,-5 0 30,-1 5 1,-2-4-930,-6 4 1216,-7-6 0,11 4 0,-3-7 0</inkml:trace>
  <inkml:trace contextRef="#ctx0" brushRef="#br0">23389 7975 8208,'14'-14'101,"0"0"84,7 6 1,-2-3-38,9 6 1,-3 1-134,8 4 0,2-2-99,-2-3 1,20 4-23,3-4 0,22 3-111,-36 2 1,1 0 0,6-2 0,0 0 258,-2 0 0,1-1 0,6-2 0,1-1-356,-1 1 1,1 0 0,6 0-1,1-1 371,4 2 1,1-1 0,-3-2-1,0 1-23,-3 1 1,1 1 0,5 0 0,2 0 0,4-1 1,1 0 0,-1 3-1,-1 0 69,-1-3 0,0 0 1,3 1-1,1 0-45,-2 0 0,1-1 0,1-1 0,1 1-333,0 2 0,0 1 0,-21-1 0,0-1 0,1 0 377,-1 1 1,1 0-1,-1-1 1,24-2-1,0 0-32,-6-1 0,1 0 0,-20 0 0,2 1 0,-1 0 21,1-1 1,-1 1-1,0 0 1,0-1 0,-1 0-1,0 0-22,22-3 1,0 1-1,-23 3 1,1 1 0,0-1-230,0-2 0,-1 0 1,1 0-1,25-3 1,0 0 187,-5-1 0,-1 0 1,1-1-1,0 1-76,0 2 1,-1 1-1,-8-1 1,-2 1 96,-5 2 0,-2 0 1,-1 0-1,-1 1-1,-2 1 0,0 1 0,-3 0 0,-1 1-49,-5 3 0,-1 0 0,-1 0 0,0 0 0,30 0 0,-3 0 0</inkml:trace>
  <inkml:trace contextRef="#ctx0" brushRef="#br1">2147 3895 8086,'-6'-12'0,"-3"2"0,-4-2 102,-1 10 0,-1-4 179,1 6 0,-5 6-111,0 3 0,-1 6 88,1 4 1,-2 4-69,-2 10 0,0 1 99,5 8 1,2-1 271,-3 12-359,9-8 0,-1 4 41,6-6 1,1-2-7,4-3 0,1-5-373,4-9 1,3-5 132,6-10 1,2-4-239,3-10 1,8-6 142,6-13 1,2-1-128,-2-13 0,-2-6-95,7-8 1,-6 1-335,1-1 0,-8 5 234,-1-5 0,-8 11 87,-2-2 1,-1 7 421,-8 3 0,-1 1-176,-4 13 230,0 0 1,-1 11-71,-4 3 0,2 16 428,-7 8 1,2 10 167,-1 9 1,-2 1 24,6 13 0,-4-4-202,4 4 0,0-6-90,5 1 0,2-7-817,3-3 0,2-5 329,8 1 1,4-8-390,0-1 1,1-8 278,-1-2 0,-3-1-1040,3-8 0,-3-1 1236,-2-4 0,0-6 0,0-2 0</inkml:trace>
  <inkml:trace contextRef="#ctx0" brushRef="#br1">2503 4023 8162,'6'-14'0,"4"0"833,9 0 1,-4 1-367,4 3 0,2-2-363,-2 2 1,4-2-517,-4-2 0,0 4-105,-4 1 0,-1 5-486,0 0 1003,0 2 0,-6 2 0,-2 0 0</inkml:trace>
  <inkml:trace contextRef="#ctx0" brushRef="#br1">2531 4236 8162,'16'0'1349,"3"0"1,3-1-897,7-4 0,4-1-559,0-4 0,6-2-1218,-1 2 1324,3-2 0,2-3 0,0 1 0</inkml:trace>
  <inkml:trace contextRef="#ctx0" brushRef="#br1">3256 3625 8039,'-14'-14'69,"14"6"506,10 3-298,9 4 0,11-4-119,3 0 1,3-1-159,7 1 0,4 2-291,0-6 193,1-1 1,-5-4-658,-1 0 0,-1 1 755,-3 4 0,-3-4 0,-7 5 0</inkml:trace>
  <inkml:trace contextRef="#ctx0" brushRef="#br1">3484 3682 7967,'-8'14'0,"-3"5"267,6 0 1,-4 8 163,4 1 1,-1 7 293,1 8 1,-2 1-283,-2 3 1,-8 4-140,2 6 0,-4-2-56,1-3 1,2 2-26,-3-7 1,9-1-202,6-8 0,4-3 63,4-7 1,12-7-781,13-7 1,10-9 423,8-15 1,7-7 270,-2-16 0,10-10 0,-30 18 0,1 0 0</inkml:trace>
  <inkml:trace contextRef="#ctx0" brushRef="#br1">4180 3625 8127,'-14'0'-242,"6"7"-100,4 2 0,2 5 1205,2 5-459,0 3 1,2 8-76,2 3 1,6 2-148,9 3 1,-2-2-104,7-2 0,0-9-212,4 3 0,0-9 78,1 0 1,-2-8-156,-4-1 0,-2-5 67,-7 4 178,-6-6 0,-3 10 255,-10-4 1,-9 4-113,-10 1 0,-9 5-116,-5 0 1,-5 6 23,-4-1 1,6-2-215,-6 2 1,7-8 104,-3-2 1,2-6-586,8-8 0,2-8 75,7-6 533,3-7 0,7-20 0,0-3 0</inkml:trace>
  <inkml:trace contextRef="#ctx0" brushRef="#br1">4266 3554 8127,'14'0'0,"0"0"0,0 0 0,1 0 0,4 0 0,0 0 0,4 0 0,-4 0 0,6 0 0,-1 0 0,1-5 0,-1 1 0,3-1 0,-3 5 0,3-6 0,1-2 0</inkml:trace>
  <inkml:trace contextRef="#ctx0" brushRef="#br1">4806 4109 8178,'-8'14'681,"2"5"-635,6 0 0,0 1-18,0-1-28,0 3 0,6 7 0,2-1 0</inkml:trace>
  <inkml:trace contextRef="#ctx0" brushRef="#br1">5531 3810 8182,'-22'39'0,"3"4"0,10-3 399,4 7 0,-1-3-147,1-1 1,2-7 155,7-3 1,4-9-148,6-5 1,2-9-316,3-6 1,5-5 69,9-9 0,-1-12-183,6-16 0,-7-11 26,2-8 0,-4-1-353,-5-8 1,-4 6 197,-6-2 0,-6 10 71,-3 4 1,-5 11 52,-5 3 0,-9 6 24,-10 4 1,-7 10-112,-3 9 1,-5 5 79,1 5 1,3 9 165,2 10 0,8 4-62,1 6 1,12-4 125,-3 3 1,11-3-52,-1-2 0,10 1 0,2-1 0</inkml:trace>
  <inkml:trace contextRef="#ctx0" brushRef="#br1">5986 3952 8006,'0'14'0,"0"1"0,-5-1-301,1 0 0,-1 0 162,5 0 1,0 1 360,0-1 1,0-5-1383,0 1 1160,0-7 0,6 3 0,2-6 0</inkml:trace>
  <inkml:trace contextRef="#ctx0" brushRef="#br1">6143 3483 8035,'14'0'0,"0"0"121,0 0 0,7 0 172,2 0 1,3 0-8,-3 0 0,4 0-27,-3 0 0,-4 0-158,-1 0 1,-3 2 85,-2 2 0,-1 11-151,-3 8 0,-4 6-47,-6 4 0,-6 10-186,-4 9 1,-9 9-16,-5 6 1,2-3-604,-1 3 0,7-9 815,2-1 0,-1-6 0,7-9 0</inkml:trace>
  <inkml:trace contextRef="#ctx0" brushRef="#br1">6669 4009 7908,'0'-14'1218,"0"7"-914,0 7 1,-5 8-521,0 11 26,-6-3 1,8 13-13,-7-1 1,7-1-377,-2 1 578,4 1 0,-5-7 0,-2 6 0</inkml:trace>
  <inkml:trace contextRef="#ctx0" brushRef="#br1">7621 3256 8049,'-14'1'73,"0"4"0,-7 11 170,-3 12 1,-2 8 347,-3 12-403,1 9 0,-2 7-460,-3 8 1,7 0 392,12-34 1,0 0 0,-5 35 86,0 3 0,9-5-18,6-5 1,2-6-447,2-13 164,6-6-28,9-12 1,4-9-515,9-5 441,4-14 72,4-9 0,5-17-111,-3-3 1,0-15 31,-5 0 0,-1-9-27,-13 0 0,-2 1 104,-8-1 26,-2 13 0,-15-2-46,-6 12 0,-7 2 363,-7 4 1,-5 4-539,-1 9 178,1 4 0,6 8 109,4 2 1,2 6 30,7 9 0,6-2 0,3 7 0,4 0 0</inkml:trace>
  <inkml:trace contextRef="#ctx0" brushRef="#br1">8076 4009 7967,'-22'6'164,"-3"-2"40,6 5 0,0-4 42,5 4 1,4 1 303,1 4 0,5-5-951,0 1 140,2-1 190,2-1 1,2 5 70,2-4 0,11 4 0,7 1 0</inkml:trace>
  <inkml:trace contextRef="#ctx0" brushRef="#br1">8147 3924 7972,'-14'-7'0,"5"6"-788,-1-4 223,7 4 295,-3 1 115,6 0 1,0 6 38,0 3 0,-5 4 116,0 1 0,-1 5 1065,1 0-488,-3 6-265,-12-9 1,-3 11 99,-5-3 0,0-2-343,-1 2 0,2-7-266,4 2 1,-3-5-400,7-4 596,0-4 0,5-12 0,0-2 0</inkml:trace>
  <inkml:trace contextRef="#ctx0" brushRef="#br1">8958 3384 7996,'-8'-26'447,"-7"7"0,-5 7-72,-8 12 1,-7 0-369,-3 0 52,-3 6 1,-3 7 6,-4 6 1,6 0-178,-1-5 1,8 5 163,11 0 1,4 0-116,6-5 1,6 0-23,3 0 174,10 0 0,14 5-85,9 0 1,10 7-84,0-3 81,9 4 0,-2 2-77,2-1 1,-4-4 73,-5-1 0,-10 1-96,-9 5 1,-10 1 151,-4 3 0,-5-3-20,-5 3 1,-4-5 227,-10-4-271,-3 3 87,-7-11 1,1 3 154,0-10 1,-6 2-131,1-6 0,2 0 130,7-5 1,3-8-207,7-6 1,6-7-126,4-7 0,5-9-147,9-5 1,7-6-392,16-4 1,3-2-388,7 7-753,0-7 1774,-1 10 0,0-8 0,-1 6 0,1 0 0,4-1 0</inkml:trace>
  <inkml:trace contextRef="#ctx0" brushRef="#br1">9057 3184 7991,'14'0'-73,"1"0"0,4-4-93,-1-1 0,13-1 252,-3 1 1,10 3 312,0-2 1,-2 2-436,2 2 0,-11-5 72,1 1 1,-4 0-165,0 9 148,-10 3 65,-1 6 1,-12 2 142,4 3 1,-4 8-152,-1 6 0,0 7 98,0-3 1,0 1-99,0 5 1,0-8 4,0 7 0,-1-7 70,-4 3 0,4-6 12,-4 1 0,3-3 311,2-2-260,-6 7 0,-2-5-108,-6 3 0,-2-4-43,-3-6 1,-3 4 163,-7-3-91,-5 3 0,2 1 113,-6 1-250,0-7 0,-11 11 0,-1-3 0</inkml:trace>
  <inkml:trace contextRef="#ctx0" brushRef="#br1">2076 1933 8269,'-20'-12'0,"-4"2"0,-3 4-40,-1 6 0,-2 0-200,-3 0 259,2 6 1,-8 4 8,6 9 0,-5 9 38,5 10 0,1 3-5,8 2 0,1-1 26,9 1 0,-2-5-1,11 0 1,0-6-67,5 1 0,7-5-121,2-4 0,10-4-114,5-5 100,-4-1 1,6-6 48,-8-4 0,6-2 56,-5-2 1,3 2-41,-8 2 0,2-1-13,-11 7 1,0-5 219,-5 4 0,-2 5-35,-3 5 0,-4 7-39,-10-3 1,2 4-58,-7 2 1,2-3 13,-2-2 0,-1 1-238,6-6 1,0-1 103,5-9-310,6-2 0,1-15 151,7-7 1,8-11 252,7-12 0,5-10 0,9-2 0</inkml:trace>
  <inkml:trace contextRef="#ctx0" brushRef="#br1">1877 2317 8269,'14'-8'-39,"-6"2"0,3 8 52,-6 2 1,0 6 234,-5 9 0,-5 1 35,0 4 1,-4 8-65,4-4 0,-4 2-101,4-6 0,0 3 49,5-4-89,0-2 0,0-1 32,0-5 0,2-6-266,2 1 1,6-9-74,9-1 0,-2-8 134,7-11 1,-5-3-186,5-6 0,-5-1 104,4 1 0,-7-1-33,-2 1 1,-6 6 149,-8 3 1,-1 3 17,-4 2 0,-9 1-50,-10 4 0,2-2 21,-2 6 0,7-4-154,-2 4 0,0-6 93,5 1 0,-2 1-180,11-5 0,0 1-124,5-11 435,7-6 0,7-6 0,8-7 0</inkml:trace>
  <inkml:trace contextRef="#ctx0" brushRef="#br1">2218 1734 8269,'7'-7'-767,"-6"2"757,4 10 0,-3 9 631,-2 9 1,-2 11-271,-3 3 0,4 12-55,-4 8 0,-1 7-608,1 7 0,0 0 408,5 0 0,0 0-373,0 0 1,0-11 198,0-3 0,2-10-60,3 1 0,-2-6 64,6-4 1,-6-9-985,2-10 117,-3-4 244,-2-7 697,-7-14 0,-1-16 0,-6-15 0</inkml:trace>
  <inkml:trace contextRef="#ctx0" brushRef="#br1">2119 2431 8269,'0'-22'-47,"0"-5"1,6 11-63,4-3 0,2 8 640,3 2-235,5 6 1,1-8-313,2 6 1,9-2-346,-4 3 1,-1-3-357,-3-2 1,-7-4 716,2 4 0,3-4 0,0-1 0</inkml:trace>
  <inkml:trace contextRef="#ctx0" brushRef="#br1">2361 2189 8416,'20'0'269,"-3"-6"-86,7-3 1,5-4-41,4-1 1,2-5-555,-2 0 1,-5 0-330,1 5 249,-1-1 0,-14 6-55,0-1 546,-6 7 0,-8-9 0,0 4 0</inkml:trace>
  <inkml:trace contextRef="#ctx0" brushRef="#br1">2545 2005 7340,'0'14'-522,"-1"3"1091,-4 7 1,-3 1-147,-6 13 0,0 0-170,0 5 0,-2-1-35,-3 1 1,5-2-44,-1-3 1,7-3-167,8-7 1,0-1 93,0-3 1,4-5-588,5-10 1,7-3 296,12-6 1,2-8 24,4-6 162,-4-6 0,11-9 0,-5 1 0</inkml:trace>
  <inkml:trace contextRef="#ctx0" brushRef="#br1">2830 2104 7926,'-8'2'-310,"3"2"0,4 6 547,1 9 1,-5-2-63,0 7 1,0 4 178,5 5 1,0 1-302,0-6 0,0 0-158,0 1 0,-4-7-91,-1-3 55,0-3-40,5-8 238,0 4 1,0-16-340,0-1 0,0-8 48,0-6 0,2-4-140,2-11 0,0 3 81,5-7 1,1 0 292,4-5 0,0 2-57,0 3 1,-4 5 56,-1 9 0,-4 6 99,4 8 1,-4 4-132,5 6 0,-6 1 533,6 4 1,-5 8-208,4 6 1,-6 6 155,2-1 1,-3-2-51,-2 1 0,0-4-198,0 5 1,0-7 111,0 2-398,0-3 39,0-2 61,0-6 0,0-8-463,0-9 0,6-9 228,3-1 0,4-11-239,1 2 0,-4-4 175,-1 4 1,1 6 151,4 3 1,-5 8 123,1 1 0,-5 7 270,4-1 1,-1 10-4,1 8 1,2 7-108,-6 7 0,0 0 123,-5 1 0,0-1-58,0 1 1,0 2-293,0-2 0,0 1 181,0-11 39,0 0 1,1-7-862,4-2 1,2-5 714,2-10 0,10-9 0,-3-9 0</inkml:trace>
  <inkml:trace contextRef="#ctx0" brushRef="#br1">3271 2019 8181,'-15'1'-838,"1"4"0,0 3 1460,0 6 1,-5 2-225,0 3 0,0 3-104,5 6 0,-4 1-190,4-1 0,-3 1 11,7-1 0,4-4-134,1 0 139,3-7 0,4 2-415,3-10 0,7-2 183,7-7 0,8-8-314,2-6 1,1-7 171,8-7 0,-7-1 81,2 1 1,-3-5-40,-1-1 0,-9 3-121,-5 7 0,-3 4 316,-7 5 60,0 1 1,-5 8 407,0 6 0,-7 8-228,-2 11 1,-4 3 249,-1 6 0,5 1-158,-1-1 0,5-1-254,-4-3 1,6-4 80,-2-6-256,3 1 1,9-7-68,2-4 0,4-4-384,1-4 0,0-9-536,0-6 1101,-6-6 0,5 3 0,-5-7 0</inkml:trace>
  <inkml:trace contextRef="#ctx0" brushRef="#br1">3455 2019 8181,'7'16'-84,"2"2"0,-1 3 234,2 3 0,-1 3 54,5-4 0,0 3-565,1-3 0,-1-1 213,0-3 0,0-4-132,1-1 1,-1-2 279,0-7 0,0 0 0,0-5 0</inkml:trace>
  <inkml:trace contextRef="#ctx0" brushRef="#br1">3583 1919 8181,'8'7'155,"-1"0"-25,-7 8 0,0 0 29,0 4 1,-2 4 206,-3 5 1,2 2-290,-6 3 0,4-3-172,-5 3 1,1 2 89,-5-2 0,-1 0-214,1-4 0,5-5-654,-1-1 626,7-5 0,-3 2 247,6-6 0,-7 1 0,0-1 0</inkml:trace>
  <inkml:trace contextRef="#ctx0" brushRef="#br1">3910 1791 8323,'-14'14'457,"0"5"-275,0 0 1,-2 8-153,-3 2 1,2 1 37,-7 8 0,6 1 109,0 8 0,3-4-916,6 0 521,-4-1 0,12-13-105,-4-1 1,10-1-187,4-8 1,10-6 508,5-9 0,3-2 0,1-2 0</inkml:trace>
  <inkml:trace contextRef="#ctx0" brushRef="#br1">4095 1905 8239,'0'-14'0,"0"4"107,0 1 0,-6 6 280,-4-2 0,-4 3-136,-5 2 1,2 11-18,-7 4 1,0 10-161,-4 3-66,6 1 142,-5 6 1,13-7-212,0 0 1,1-4-68,8 0-115,0-7 1,12-3 54,2-9 1,5-3 74,5-2 0,2-7-593,3-2 451,3-10 0,-7-2-85,4-2-1,3-4 1,-12 13-18,4-1 1,-3 3 400,-2 7 1,-4-4-261,-1 4 41,-6 6 0,4 9 887,-7 9 0,0-2-359,0 7 1,0-7 165,0 2-69,0-3-400,0-2-343,0 0 132,0-6 1,0-3-248,0-10 0,0-4-491,0-10 623,0 3 0,0-11 277,0 4 0,6-11 0,2-2 0</inkml:trace>
  <inkml:trace contextRef="#ctx0" brushRef="#br1">4209 1706 8233,'13'2'-386,"-4"2"1,4 9 1101,-4 6 0,4 6-159,1-1 1,-6 3-368,-3 1 1,-4 7 59,-1 3 0,-1 1-111,-4-1 1,-3 3 102,-6-3 0,-2 3-338,-3 2 0,3-5-12,-3 0 1,-1-7-78,1 2 1,0-9-215,5-5 1,-1-5 398,1-4 0,0 2 0,0-4 0</inkml:trace>
  <inkml:trace contextRef="#ctx0" brushRef="#br1">4451 1962 8230,'23'-13'0,"1"4"0,-5-2-924,5 6 515,-1 0 1,-1 5 316,-3 0 1,-8 2 420,-1 3 1,-7 2-696,2 8 0,-4-1 217,-1 0 1,-6 5 148,-3 0 0,-10 6 0,-5-1 0,-4 3 0,-6 1 0,4-1 0,-3-3 0,3-4 0,2-5 0,1-3 926,3-2-553,4-4 0,10-6 1024,1 0-121,6 0 1,-2 0-677,10 0 1,9-2-212,9-2 1,11 1-326,4-7 0,3 2 111,1-1 1,7-4-176,3 4 0,-3 2 0,0 1 0</inkml:trace>
  <inkml:trace contextRef="#ctx0" brushRef="#br1">5247 1450 8122,'6'-13'216,"4"4"1,2 1 42,2 3-442,7 4 1,-4-6 141,7 7 0,-2-4-538,2-1 1,-4-5 217,-5 6 0,2-3 17,-3 3 1,4 2 343,-9-3 0,-3 4 0,7-6 0,-5 0 0</inkml:trace>
  <inkml:trace contextRef="#ctx0" brushRef="#br1">5403 1479 8122,'-6'7'-326,"4"6"1,-6-8 1037,4 9 1,0-1-239,-5 10-300,0 7 0,-6 7 116,1 5 0,-2 7 4,-3 3 1,2 10 131,-7 4 0,1 9-372,9-37 1,-1-1 0,-12 38 325,4-9 0,2 0-141,7-9 0,6-3-169,3-11 0,5-12 51,5-2 58,9-10 0,10-5-453,9-9 0,5-5-765,9-5 0,-1-5 477,6-9 562,0-3 0,10-6 0,0-1 0,-1 1 0</inkml:trace>
  <inkml:trace contextRef="#ctx0" brushRef="#br1">6043 1720 8117,'-8'0'102,"2"0"170,6 0 1,0 7 300,0 2 0,4 5-227,1 5 1,6-3-63,-1 3 1,7-5-61,2-4 0,8 1-30,1-7 0,6 1-248,3-5 93,-2-6 1,-2-2 15,1-6 1,-6-5-235,-4 0 1,-7-6-176,2 1 1,-3 2 168,-2-2 0,-6 5-68,-3-5 1,-4 7 140,-1-2 1,-8 0-131,-6 5 1,-2-4 187,-7 9 0,-1 3 13,-4 1 0,-1 3 321,1 2 1,-1 11-110,1 4 0,1 4 189,3 0 0,-1 3-80,6 6 0,0 1-15,5-1 0,0 5-94,-1 0 1,6-4 188,-1-6 0,7 1-112,-1 5 1,2-1-34,2 0 1,2-4-73,2 0 1,-1-2-175,7 2 1,1 2 43,8-2 1,-2-3 127,7-2 0,0-4-236,4 0 0,2-6 46,3 1 0,-1-7-264,6 2 0,-5-4-142,5-1 1,-2-13-328,2-5 0,2-8 60,-7-2 1,0-7-1283,-5-3 1816,1-3 0,-1-2 1,1 1-1</inkml:trace>
  <inkml:trace contextRef="#ctx0" brushRef="#br1">6754 995 8224,'-6'-14'0,"-2"6"282,-7 3 0,6 4-33,-1 1 0,6 11 153,-6 3 1,6 8 135,-6-3-425,7 6 0,-3-7 62,6 5 1,4-5-294,1 1 132,12-3 1,-7-2-75,9 0 1,3-1 176,2-4 0,-2-1-331,1-3 84,-5-4 0,1 7 12,-10-3 0,2-2 97,-6 7 1,0-6 86,-5 6 1,-2-5 195,-2 4 1,-11 0-254,-8 6 42,2-7 0,-6 4 45,4-2-185,2-4 135,-6 7 0,7-12-392,-4 4 0,3-3 158,7-2 1,0 0-546,0 0 0,-1-2 278,1-3 0,2 2 455,2-6 0,-3-7 0,6-6 0</inkml:trace>
  <inkml:trace contextRef="#ctx0" brushRef="#br1">6640 1080 8224,'14'-1'343,"1"-4"0,-1 4-58,0-4 1,7 3 30,2 2 1,1 0 37,4 0 1,-2 0-106,7 0 0,-8 2-716,-1 3 0,-7-2 332,2 6 1,-3 1 134,-2 4 0,7 6 0,1 3 0</inkml:trace>
  <inkml:trace contextRef="#ctx0" brushRef="#br1">7081 1862 7996,'0'10'0,"0"-1"0,-5-4 1251,0 5-783,1-1 1,4 5 292,0 0-478,-7 1 0,4 0-145,-6 4 0,-1-1-199,-4 5 1,0-4-6,0 5 0,-2-5-532,-3 5 598,9-7 0,-15 10 0,9-5 0</inkml:trace>
  <inkml:trace contextRef="#ctx0" brushRef="#br1">7451 1720 8124,'1'10'0,"4"-1"0,-2-4 475,6 4 0,1 1 203,4 4-441,7-6 0,-1 0 75,4-3 0,3-4-221,-3 4 88,2-10 1,8-3-190,-1-6 66,0-6 1,-9-3 80,-1-5 1,-5 0-113,1-1 0,-5 2-43,-5 4 1,-2-4-202,-7 3 0,0 3 71,0 3 1,-2-1-31,-3 4 1,-3-2-172,-6 7 351,0 4-28,-7 0 0,4 6-3,-7 0 1,5 11 84,-4 3 0,1 10 170,-2 0 1,-1 9-22,6 5 0,-5-2 209,5 2 0,0-2-5,5 2 0,0 2-97,-1-7 0,8 3 19,2-7-163,3 8-52,9-19 1,0 13-53,8-12 1,5 0-58,4-4 0,4-8-317,5-2 1,2-5-77,3-5 0,2-2-444,-7-8 0,5-5-1148,-5-4 1337,6-3 1,-9-6-240,4 0 880,-4 0 0,4-2 0,3-1 0</inkml:trace>
  <inkml:trace contextRef="#ctx0" brushRef="#br1">8033 1024 8124,'-7'-15'-90,"-4"1"-33,6 0 0,-2 6 399,3 3 0,1 4 357,-7 1 1,7 3-345,-2 6 0,-1 2-124,1 13 0,-1 0 45,1 4 0,3 1-18,-2-1 0,2-4 23,2-1 0,0-5-209,0 1 0,6-10-558,4-4 501,3 3 0,1-8-13,0 0 0,0-6-40,0-9 129,1-5 5,-1 4 1,-6-6-304,-3 3 277,-4 3 1,-1-9-113,0 6 1,-1 0 36,-4 5 25,3 0 1,-15-1-119,3 1 0,-4 6 62,4 4 0,5 2-165,-1 2 1,1 0-92,-6 0 3,7 6 266,-4 2 0,10 8-728,-2 3 333,2-3 484,2 4 0,0-6 0,0 1 0</inkml:trace>
  <inkml:trace contextRef="#ctx0" brushRef="#br1">8147 1109 8124,'5'9'0,"0"1"0,-1-1 467,-4 6 0,5-1-64,0 0 1,1-1 158,-1-4-203,-3 4-802,10-5 235,-4 6 204,6-6 1,-4-2-1253,-1-6 638,-6 0 310,10 0 308,-11 0 0,10-13 0,-4-2 0</inkml:trace>
  <inkml:trace contextRef="#ctx0" brushRef="#br1">8332 810 8097,'14'0'523,"0"0"-309,1 7 0,-1 1 346,0 6-262,7-6-106,-6 4 0,6-4 60,-7 6 0,0-4-64,1-1 1,-1 1 0,0 4 0,-4 7-1,-1 2 1,-6-1-87,2 2 1,-10 5-130,-4 4 1,-5 6-286,-5-1 0,3 3-1318,-3 2 845,3-7 785,2 5 0,0-11 0,-1 5 0</inkml:trace>
  <inkml:trace contextRef="#ctx0" brushRef="#br1">8687 1734 8017,'8'0'528,"-1"-6"888,-7 5-1004,0-6 0,-2 9-169,-3 3 0,-4 9-260,-10 9 123,-3 4-25,0 2 1,-5-1-1677,3 1 779,4-1 754,-1 0 1,1 1-1,-3-1 1</inkml:trace>
  <inkml:trace contextRef="#ctx0" brushRef="#br1">9100 1308 8198,'0'9'-134,"0"1"1,0-1 141,0 6 258,0-1 1,0 0 347,0 0 0,1 0-337,4 1 1,5-6-134,9 1 1,3-7-290,6 1 84,7-15-41,1 2 0,7-18-122,-1 3 175,1-2 18,-7 3 0,-2-3-173,-11 2 1,-4 3 104,-9 2 1,-4 2-84,-6-2 0,-1 8-151,-4-3 90,-3 3 179,-13 3 1,-1 2 91,-6 6-90,-1 0 143,1 0 0,-2 0 227,-3 0 0,7 6-169,-2 3 1,4 6 104,1 3 0,-3 0 47,7 6 1,5-1 156,5 6 0,1 1-137,-2 3 0,-1 3 89,7 7 0,-1 1-281,5 3-48,0-9 0,6 8-156,4-13 0,4 1 11,5-6 62,3-6 0,8-1-151,3-7 1,3-5-97,7 1 1,0-7-294,-1 2 0,1-10 277,0-5 1,-5-4-248,-1-5 0,-6 2 522,-3-7 0,0 1 0,-5-6 0</inkml:trace>
  <inkml:trace contextRef="#ctx0" brushRef="#br1">9910 569 8267,'-14'-8'-519,"0"1"1512,0 7-371,-1 0-294,1 0 1,0 7 9,0 2-280,-1 10 9,1-3 0,0 11-140,0-3 1,0 2 146,-1 3 0,3 1 8,2 3 0,2-3 6,4 3 0,2-3-111,-3-1 0,5-3-103,5-2-96,-3-3 209,10-7 12,-4 0 1,6-6-3,1-3 0,0-10-118,4-4 1,-3-9 5,3-1 0,-5-6-199,-4 1 0,1-3 35,-6-1 1,-2 6-132,-8 3 0,-3 3-133,-6 2 415,-7 6 0,4 2-198,-7 6 0,5 1 0,-4 4 326,5 3 0,-2 12 0,6 3 0</inkml:trace>
  <inkml:trace contextRef="#ctx0" brushRef="#br1">10337 1450 7118,'0'14'815,"0"1"1,0-1-572,0 0 1,0 2-107,0 3 0,0-2-1,0 7 1,-2-5-301,-3 4 0,-1-4 100,-3 5 0,1-7-1168,3 2 1231,3-3 0,-10-2 0,4 1 0</inkml:trace>
  <inkml:trace contextRef="#ctx0" brushRef="#br1">10849 1251 7997,'1'13'-257,"4"-4"1,-2-3 796,7-6 1,5 0-303,9 0 1,4-1-200,6-4 1,4-9 24,9-10 1,-3 2-164,4-2 1,-6 1 68,-4-6-71,-9 7 218,-9 2-207,-6-1-24,-6 5 82,-1-4 0,-15 10-111,-7 1 1,-5 6 50,-9-2 0,-1 3-136,-3 2 1,2 0 218,-7 0 1,6 0 117,-1 0 0,5 5 115,4 0 1,-1 6 64,6-2 0,0 6 331,4 4-300,8 3-129,-6 6 0,5 2 85,-6 3 0,4 4-41,1 5 0,1 7 19,-2 3 0,4 4-103,6 1 0,0-9-101,0-5 0,8-3-551,6-12 351,7 4 1,9-23-32,3 1-101,3-7-253,13-10 190,2-7 1,10-9-735,1-11 687,0-2-85,-5-7 0,-12 2-1021,-2 3 1498,-10-3 0,2 3 0,-7-9 0,1-4 0</inkml:trace>
  <inkml:trace contextRef="#ctx0" brushRef="#br1">11659 753 7744,'6'-20'-634,"-4"-2"570,3-7 1,-4 3 63,-1 2 0,0-1 730,0 6 0,-1-5-224,-4 5 1,-1 5-98,-4 4-239,-9 7 0,10-3-28,-10 6 1,3 1-124,2 4 0,-1 5 20,1 9 2,0 3 0,1 6 23,4 1 1,3-1-272,6 0 71,0 1 1,6-5-71,3-1 0,4-1 123,1 2 0,0-3-109,1-7 0,-3 0 168,-2 0 1,1 0-9,-6 1 1,-1-1-15,-4 0 15,-6 0 0,-3 0-20,-10 1 1,1-3-21,-5-2 112,-1 2 0,0-5 3,0 2 0,7-2 88,-2-7 0,3 0 209,2 0 1,6-7-142,3-2 0,4-5-68,1-5 0,11 0-792,3-10 332,10 4 231,-2-10 0,11 7-1362,0-1 1459,0 7 0,9-5 0,2 5 0</inkml:trace>
  <inkml:trace contextRef="#ctx0" brushRef="#br1">12114 682 8083,'8'7'0,"4"-6"-160,-2 4 168,9-3 7,-3-2 1,11 0 69,-4 0 1,10 0 124,5 0 1,-1 0-35,1 0 1,-2-2 17,2-3 0,-3 4 19,-7-4 1,-6 3-241,-3 2-93,-3 0 246,-2 0 1,-6 7-173,-3 2-116,-4 4 213,-1 7 0,0-1 21,0 10 0,0 2 44,0 12 1,-4 8-29,-1 5 1,0 3-109,5 7 0,0-4 279,0 4 1,0 12-1134,0-36 0,0 1 915,3-2 1,0 0 18,-2 1 1,0 0 0,7 29-1439,-3 0 1266,3 0-41,-1-19 1,5 3 59,-8-12 1,1-2 118,-5-3 0,0-5-115,0-9 0,-3-4 743,-7-5 1,-5-3-713,-14-2 0,-12-2 12,-6-4 1,-15-2 45,-9 3 0,-6-10 0,34 1 0,0 0 0</inkml:trace>
  <inkml:trace contextRef="#ctx0" brushRef="#br1">5958 2417 8208,'-13'-2'-991,"4"-3"1765,-4 4-193,11-5 102,-4 6-301,6 0-197,13 0 1,1 0-5,10 0 33,2 0 0,3 4-207,9 1 1,3 5-336,2-6 0,4 1 156,0-5 0,1 0-115,-6 0 1,-1 0-977,-3 0 1263,-3-6 0,-13-2 0,-1-6 0</inkml:trace>
  <inkml:trace contextRef="#ctx0" brushRef="#br1">6157 2701 8206,'14'0'-360,"0"0"0,2-1 422,3-4 0,3 2 275,6-7 1,1 2-321,-1-1 1,-1-2-218,-3 6 1,-4-1-694,-5 1 291,-1 3 180,-6-4 422,-2 12 0,-6-4 0,-6 12 0,-4 0 0,-7 2 0,-2 8 0,0 0 0,-2 2 0,-2-2 0,2 1-8,2-6 0,3-1 129,2-9 781,6 4-590,2-12 0,8 6 1,2-7 0,11 0-138,8 0 0,6-7-377,4-2 0,-2-4 120,7-1 1,-8 0-337,-1 0 418,-1-1 0,-12 8 0,5 0 0</inkml:trace>
  <inkml:trace contextRef="#ctx0" brushRef="#br1">6327 2701 8136,'-14'0'336,"0"6"-106,0 9 1,-5 5 59,0 4 1,0 4-92,5 1 0,-1-1-69,1 5 1,0-7 127,0-3 1,4-4-16,1 5 0,6-7-66,-2 2-62,10-3 1,4-3 236,10-4-614,9 4 228,9-12 1,7 6-205,3-7 176,4 0 0,9-2-305,-3-3 1,4-4-2532,-4-10 2898,7-3 0,7-7 0,0 1 0</inkml:trace>
  <inkml:trace contextRef="#ctx0" brushRef="#br1">7308 2275 8103,'-14'-8'-214,"5"1"214,-1 7 263,7 0 0,-2 0 456,10 0 0,9 0-445,10 0 1,9 0-338,5 0 1,5 0 16,4 0-27,4 0 60,12-6 1,-9 0-785,2-4-349,-8-2 741,1 4 1,-13 0-944,-3 3 1348,-9-3 0,-3 7 0,-7-6 0</inkml:trace>
  <inkml:trace contextRef="#ctx0" brushRef="#br1">7578 2531 8103,'7'7'14,"2"0"-661,10-7 353,-3-7 0,16 0-85,-4-8 242,4 1 0,1 5 306,0-1 0,-1 1 589,-9-6 1,-2 8-1075,-7 2-1129,0 3 1445,-6 2 0,-1 0 0,-7 0 0</inkml:trace>
  <inkml:trace contextRef="#ctx0" brushRef="#br1">7778 2587 8103,'-29'29'-19,"7"-7"49,3-3 1,3-3 571,2-2 199,6 0-639,2-6-119,18 5 149,-2-12 1,17 1-474,-4-7 170,4-12-177,8 7 1,-5-12-380,3 3 1,-3 3 450,-1-3 216,-7 4 0,5 0 0,-5 1 0</inkml:trace>
  <inkml:trace contextRef="#ctx0" brushRef="#br1">7721 2616 8103,'-21'14'150,"5"7"0,-9-4 328,6 7 0,0 1-64,5 8 1,-5-1 29,0 6 1,5-7 30,4 2-179,7-9-178,-3 3 0,9-13 59,6 0 0,7-1 17,13-8 0,7-1 0,7-4 0,1-7-287,8-8 1,2 0-2367,7-9 2459,10 0 0,-31 10 0,-1 0 0,4 0 0,0-1 0</inkml:trace>
  <inkml:trace contextRef="#ctx0" brushRef="#br1">8972 2005 8233,'-6'0'1142,"6"0"-914,6 0-76,14 0 1,4-7 56,9-2 0,16-9-237,13-1 0,6-4-734,3 4 0,-6 0 582,-4 5 180,-15 6 0,-5-5 0,-12 5 0</inkml:trace>
  <inkml:trace contextRef="#ctx0" brushRef="#br1">9199 2289 8200,'11'-6'219,"4"-4"1,2 2-291,11-1 0,6 1-10,-1-2 1,9-1-104,-4 7 0,0-3-40,-9 2 0,-7 4-747,-3-4 523,-3 4 143,-2 1 305,-6 6 0,-2-3 0,-6 6 0,-6-5 0,-2 8 0,-6-4 0,-1 6 0,1 1 0,0-1 0,-2-2 0,-3-2 0,3 3 0,-3-4 0,5-1 0,5 1 0,-4-5 0,11 4 0,-2-4 0,10-2 0,8 3 0,7-4 0,7-1 0,5 0 437,1 0 0,0-6 330,0-4 0,-6 2-1093,0-1 1,-1 1-300,-8-1 625,-6-4 0,-1 5 0,-4-6 0</inkml:trace>
  <inkml:trace contextRef="#ctx0" brushRef="#br1">9398 2317 8021,'-14'8'49,"0"-2"0,4 1 95,1 2 1,6-1-51,-2 2 1,-1 4 212,1 5 1,0 1-117,5-1 0,-1-1-38,-4 5 0,3 0 64,-2 0 1,2 2 182,2-6 0,0 5 275,0-5-335,0 0-96,0-5 1,11-4-142,3-1 121,10-6-247,-2 4 0,8-7-180,3 0 0,4-2 29,5-3 0,1-4-229,0-10 1,1-2 402,3-2 0,10-4 0,8 5 0</inkml:trace>
  <inkml:trace contextRef="#ctx0" brushRef="#br1">10550 2061 8055,'-8'-6'144,"-3"3"72,6-7 0,2 7-141,8-1 1,9 0 166,10 0 1,9 0-443,5-5-36,9 6 264,4-10 1,6 5-271,0-6-940,-7 0 975,5 0 1,-6 1-303,4 4 0,-12 2 106,-13 7 403,-6 0 0,-8 0 0,1 0 0</inkml:trace>
  <inkml:trace contextRef="#ctx0" brushRef="#br1">10777 2331 8663,'15'-1'-698,"-1"-4"62,6 4 335,3-6 1,7 1 995,3-4-267,3 4-498,13-6 1,0 4-384,3-7 0,-4 1 179,-11 0 0,-8 6 274,-10 3 0,-3 4 0,-8-6 0,-2 0 0</inkml:trace>
  <inkml:trace contextRef="#ctx0" brushRef="#br1">10920 2445 7923,'-8'14'0,"-3"-4"151,6-1 45,0-5 0,13 2 137,6-6-66,1 0-220,18-6 1,-3-7-764,12-6 469,1-6 0,-2 9-408,-3-3 1,-5 3 75,-9 2 579,-4 0 0,-5 6 0,-1 1 0</inkml:trace>
  <inkml:trace contextRef="#ctx0" brushRef="#br1">10834 2459 7923,'-8'10'0,"4"-1"0,-3 1 689,3 4-209,-1 7-218,-1 1 0,4 8-83,-3 3 1,2-3 118,-2 3 1,4 0 172,-4-4 1,5 2-166,5-7 0,3-3 45,6-3 0,6-3 110,4-6-242,9-2-191,10-7 0,15-13-608,14-6-138,-34 4 1,1-2 370,0 0 0,1-2 0,1-1 1,0-1 346,-3 2 0,0 0 0,-3-1 0,-1-1 0,30-15 0</inkml:trace>
  <inkml:trace contextRef="#ctx0" brushRef="#br1">9370 6127 8147,'-14'-20'-489,"-1"4"342,1-3 0,5 3 973,-1 2-457,1 6 0,-5-3-136,-1 6 0,1 1-324,0 4 0,-2 1 141,-3 4 0,-3 9-87,-6 10 1,1 3-129,3 1 108,-3 7 1,11 0 18,-2 2 1,6 3 96,3-7 1,6 5-128,-2-5 0,10-1 67,4-8 1,6 1-10,3-6 0,1 4 35,10-4 1,-4-4-140,8-6 0,2 1 123,-2 4 1,-1-5-202,-8 1 0,-4-6 95,-6 6 1,-6-1 59,-3 6 0,-7 0 231,-7 4 0,-9-1-145,-15 5 1,2 0 24,-7 0 0,6-1-69,-1-3 0,5-8 6,4 4 1,3-11-140,7 1 1,2-6-229,2-9 1,5-6 83,10-12 1,9-5-219,10-1 0,4-5 490,6 1 0,2-3 0,7-2 0</inkml:trace>
  <inkml:trace contextRef="#ctx0" brushRef="#br1">9441 6369 8147,'0'14'-55,"0"0"1,-2 5 177,-2 0 0,-3 8 305,-2 2 0,-2-3-111,6 3 1,-4-1-77,4-4 1,0-3 120,5-3-717,0-8 275,6 3 0,2-12 97,7 4 0,-1-10-82,0-4 1,0-9-93,0-1 0,1-6 80,-1 1 0,-1-2-27,-4-3 1,-1 7 3,-3 3-114,-4-3 0,4 8 27,-10 0 1,2 6-392,-6 8 199,-1 0-252,-4 0 297,6-7 1,2-5 333,6-7 0,6-13 0,3-1 0,10-13 0,4-4 0</inkml:trace>
  <inkml:trace contextRef="#ctx0" brushRef="#br1">9669 5900 8147,'7'-21'-500,"0"5"0,-7 1 1256,0 5-371,0 7 1,0 9 46,0 13 0,0 13-135,0 6 0,0 9 40,0 5 1,0 12-67,0 7 1,0 1-553,0 9 0,0-7 158,0 2 1,6-7-323,4-7 1,-3-7-46,3-12 0,-5-7 273,4-3 1,-6-9-1201,2-5 957,-3-9 0,-2-10 460,0-10 0,-13-15 0,-3-5 0</inkml:trace>
  <inkml:trace contextRef="#ctx0" brushRef="#br1">9583 6355 8147,'7'-14'0,"-3"6"104,10 3 1,-1 2 195,11-2 1,1 3-112,8-2 0,5-4-15,10-2 0,2-7-320,7-2 152,0-6 0,-8 9-713,-7-3 0,-5 3 197,-9 2 510,-12 6 0,9-5 0,-9 5 0</inkml:trace>
  <inkml:trace contextRef="#ctx0" brushRef="#br1">10010 6113 8147,'14'-2'-509,"0"-2"1,2-3 306,3-2 0,-3-2 398,3 6 1,-8-4-243,-2 4 0,-4 0-148,4 5-300,-5 0 119,2 0 375,-6 0 0,0 0 0,-6-6 0,-2-2 0</inkml:trace>
  <inkml:trace contextRef="#ctx0" brushRef="#br1">10109 6014 8147,'-1'-10'0,"-4"1"-73,3 5 441,-4-2-112,6 6 0,-2 2-15,-2 2 0,2 6-168,-3 9 1,2 5 92,-2 9 1,2 3 150,-6 7 1,1 6-74,-2 3 1,-2 2 6,2-2 0,4 0-159,1-10 0,4-2-198,1-12 1,1-6-816,4-3 674,9-3 1,4-8-24,5-3 0,1-10-55,4-4 1,1-10-151,-1-5 0,-6-3 475,-3-1 0,4-7 0,-1-1 0</inkml:trace>
  <inkml:trace contextRef="#ctx0" brushRef="#br1">10280 6056 8147,'8'7'0,"-3"2"0,-4 4 493,-1 1-161,6 6 1,-4 2-43,3 7 0,-4 4-141,-1 0 0,0 5-142,0-5 1,-4 1-182,-1-6 133,0-6-85,5 5 0,0-16-245,0 3 210,-6-3 207,4-3-186,-4-2 0,6-18-79,0-7 1,1-8-183,4-6 1,3-5-334,6-9 474,1 9 1,-1-8 53,0 13 0,0 4 267,0 6 1,2 7 642,3 2-568,-3-1 0,4 15 141,-5 0 0,-7 11-72,-4 8 0,-2 11-125,-2-1 85,-6 9 0,-2-7 1143,-7 7-617,8-6-325,-6 9 1,7-16-195,-4 4-129,-2-10 1,10-4-322,-3-5 253,4-7 1,1 0-309,0-12 188,0-1 1,6-23-188,3 0 0,6-2-287,4-3 0,-2 2-195,7-2 526,-7 3 0,8 13 34,-6 3 0,5 5 302,-5 4-73,0 4 1,-6 8 18,-4 2 1,-3 11-19,-6 8 1,0 10 255,0 5 1,0 2-133,0-2 0,0 0 66,0-10 1,0 4-359,0-9-200,0-2 1,7-2 391,2-10 0,10-9 0,3-8 0</inkml:trace>
  <inkml:trace contextRef="#ctx0" brushRef="#br1">10849 6085 8110,'0'-8'-115,"-7"8"-1,-1 8 429,-6 6 1,-2 5 524,-3 0 1,4 6-538,-4-1 1,3 1 55,2-1-302,-1 3 0,7-12-160,4 4 0,2-8-129,2-1-167,0-7 0,8 2-82,6-10 343,1-3 0,7-6-701,-3 0 446,-4-7 113,6-1 0,-7 0-206,0 3 278,1 3 0,-6 4 753,1 2-461,-7 4 1,3 14 974,-6 6-729,0 6 1,0 9 337,0-1-422,0 7 1,0-7-30,0 1 0,0-2-121,0-8 0,2 0-1177,2-5 755,-2-6 0,11-2-48,-4-6 0,4-3-322,1-7 0,0 1 698,0-10 0,1-9 0,-1-2 0</inkml:trace>
  <inkml:trace contextRef="#ctx0" brushRef="#br1">10977 6141 7948,'0'15'709,"6"-1"1,3 5-220,10 0-403,-3 6 0,11-9-70,-11 11 0,11-11-195,-4 3 1,-1-2 27,2 2 1,-2-8-263,2 3 0,-4-3 99,-5 3 1,-1-4-193,0-1 0,-4-5 505,-1 0 0,-6-2 0,4-2 0</inkml:trace>
  <inkml:trace contextRef="#ctx0" brushRef="#br1">11204 6070 8070,'0'-7'0,"-2"0"0,-2 7 0,1 0 915,-7 0-341,7 7-269,-10 0 1,10 14 370,-6 3-442,-1-4-149,2 7 1,-4 0-77,2 6 1,-3 0 91,-1-4 1,0 4-172,0 0 1,0 0-214,-1-4 0,8-1-1211,2 0 1494,-3 1 0,0-7 0,-6-1 0</inkml:trace>
  <inkml:trace contextRef="#ctx0" brushRef="#br1">11304 6255 8070,'28'-22'-1,"0"2"76,1 5 0,-2 3 186,-4 2 0,-2 4 870,-7 6-1242,0 0-568,1 0 1,-8 6 228,-2 4 1,-3 2 449,-2 3 0,-7-1 0,0 0 0</inkml:trace>
  <inkml:trace contextRef="#ctx0" brushRef="#br1">11417 6440 8070,'-8'10'-11,"4"-1"1,4-6 1528,4 2-913,4-4 0,11-1-270,0 0 0,5-4-103,-5-1-43,6-6 0,4 3-329,8-6 113,5 6-107,0-5 1,1 5-1,0-6 1</inkml:trace>
  <inkml:trace contextRef="#ctx0" brushRef="#br1">12697 5459 8208,'-8'0'186,"-3"2"216,6 2-149,0-2 0,5 6 197,0-3 0,7 1-163,2 3 1,4 2-32,1-6 1,7 2-43,2-3-123,11-2 28,2 4 0,11-12-116,1-4 1,4-7 1,-5-2 1,-4-1-221,-5 1 1,-11 1 48,1-5 1,-9 4-114,0-5 1,-10 6 23,-4 0-36,-3 2 261,-2 2 0,-11 1-39,-4 3 1,-8-2 66,-1 2 0,-3 4 15,-1 1 0,-5-1 68,-1 1 1,-4 0 219,5 5 0,-5 0-143,5 0 1,5 7 134,4 2 1,7 4 49,-2 1 0,3 7-30,2 2 1,0 4-104,-1 2 0,3-1 14,2 0 1,4 6-12,6-1 1,0 5-3,0-5 0,3 2-23,7-2 0,-1-3-104,10 3 0,3-9-144,2-5 1,4-5 28,5-5 1,5 2-199,10-6 1,-4-6-820,3-9 721,-2-9 0,-3-3-863,1-6 0,-7-1 529,-3 1 0,-7-1-744,-3 1 1405,-5-1 0,2-5 0,-6-3 0</inkml:trace>
  <inkml:trace contextRef="#ctx0" brushRef="#br1">13450 4848 8158,'7'-21'0,"-6"5"0,6-9-22,-7 6 60,0-6 161,0 15 0,0-8 60,0 8 1,-2 2-43,-3-1 1,-3 6-81,-6-2 1,-5 11 53,0 8 0,-4 2-97,4 8 0,0 0 135,4 4 1,3 0-17,2 1 0,-1-6-296,7 1 120,-1-6-88,5 2 0,1-7-25,4-4 1,-2 2-25,7-6 1,-1 0-229,5-5 0,2-7 39,3-2 1,-1-5-245,5-5 1,-4-2-38,5-2 0,-7-4 74,2 3 0,0-3 209,-5-1 179,4 6 0,-12-4 127,4 7 0,1 0-19,-7 5 371,1 0 20,-5 6 1,0 3-274,0 10 0,0 5 7,0 9 1,0 3 1075,0 6-569,-6 0-147,4 1-782,-4-1 1,6-1 214,0-3-63,6-4 1,-3-7-160,7-3 0,4-4 131,5-6 173,0 0 0,-5-6 0,0-2 0</inkml:trace>
  <inkml:trace contextRef="#ctx0" brushRef="#br1">13692 4563 8155,'8'0'-29,"0"2"-59,-3 3 309,-4 3 0,10 6 282,-6 0-261,0 0-213,-5 1 0,0-1-185,0 0 1,0 5 57,0 0 1,0 0-315,0-5 0,0 0-188,0 0-296,-7 1 896,6-1 0,-12-6 0,5-2 0</inkml:trace>
  <inkml:trace contextRef="#ctx0" brushRef="#br1">13777 4763 8149,'10'0'-682,"-1"0"621,-5 0 110,8 6 117,-10-5 1,4 17 221,-6-4-70,0 10-144,0-2 0,0 6 272,0 1-253,0-1 0,-5 5 12,1 0 1,-1 1-19,5-6 1,0-1 121,0-3-298,0-4 1,-2-10 78,-2-1 0,2-7-70,-3-2 1,4-7-128,1-7 0,-5-2-73,0-3 1,-6 2-310,2-7 1,-6 7 19,-4-2 1,-1 5-240,-4 4 1,-4 4 707,-1 6 0,-5 6 0,-9 2 0</inkml:trace>
  <inkml:trace contextRef="#ctx0" brushRef="#br1">12313 6141 8096,'-19'0'582,"0"0"1,5 0-90,4 0-231,7 0 0,-2 2-11,10 3 0,5-4-15,9 4 0,11-2-108,12 2 129,7-3 1,11 2 97,7-8-1399,-1-4 1132,-25-2 1,2-1 0,3 0 0,1 0-47,7-3 0,1 0-16,1 0 1,0-1 0,4-1 0,0-1-5,-3 1 0,0-1 0,4-2 0,1 0-95,0 2 1,-1 1 0,0 0 0,-2 0-132,-6 4 1,-1 0 0,-3 2-1,-2 0 107,-6 3 1,-1 0 0,1 0 0,0 0-60,35-8 1,-7 3 29,-7 2 0,-12 4-1658,-7 6 834,-13 0 295,-10 6 655,-5 2 0,-7 13 0,-2 1 0</inkml:trace>
  <inkml:trace contextRef="#ctx0" brushRef="#br1">12597 6511 7970,'-22'0'-523,"2"0"132,12 0 1637,1 0-509,7 0-486,7 0 1,2 0-117,10 0 0,3 0-77,7 0 0,-1-6-111,1-4 0,4-2 152,0-3 1,2 1-236,-2 0 0,-5 1-1834,1 4 897,-7 3 1073,-8-1 0,-6 6 0,-2-6 0</inkml:trace>
  <inkml:trace contextRef="#ctx0" brushRef="#br1">12626 6540 7970,'-22'7'-118,"-5"0"263,17-7 116,-9 0 1,16 0 247,-6 0 1,7 0-278,2 0 0,11-2-58,8-3 1,11 2-50,-1-6 1,2 4-146,-2-4 0,-2 4-216,-4-5 1,2 7 192,-6-2 0,5 4-166,-5 1 182,-6 6-114,-7-4 0,-6 12-110,0 0 0,-6 2 112,-4 8 1,-9-1 102,-4 6 1,-4-1 65,-2 1 0,-4 5 154,0 4 1,0-3-19,4-2 0,1 2 183,-1-2 1,7-4 119,3-6-173,4-5 103,7 2-224,1-6 0,11-1-78,5-3 1,7-4-147,12-6 0,5 0 188,1 0 1,5-6-15,-1-4 1,3-3-54,2-1 1,4-2-54,1-2 1,-1 2-113,-4-3 1,-7 3-142,-3 2 234,-3 0 0,-1-7 0,-1-1 0</inkml:trace>
  <inkml:trace contextRef="#ctx0" brushRef="#br1">13223 6625 7970,'14'8'-387,"0"-4"1,1 3 657,-1-2 1,6-2 583,4-8 1,4-3-654,6-6-208,2 0 67,13-7 1,-5-3-202,4-9-779,-4 3 916,-8-5 0,-1 12-23,-7-1 0,-6 2-8,-3-2 0,-9 2-278,-5 3 237,-4 3-6,-7-4 73,-2 12 0,-13-3 773,-2 6-793,-4 0 1,-3 5 221,-3 0 1,3 7-127,-3 2 1,3 4 278,1 1 0,2 0-117,4 1 1,-3 3 173,7 1-188,7 0 1,-1 2 32,4 3 1,2-2 112,2 1 1,4 1-229,1 5 97,0-1-76,0 0 1,0 1-114,0-1 140,0 1-102,0-1 0,6 1-114,4-1 0,7-6 80,2-3 1,11-5-140,-2-4 1,10-4-108,0-6 1,8-8-308,2-6 0,4-7-1056,-5-7-42,0 0 1004,-10-1 1,1 1-302,-10-1 1,2 1 901,-11-1 0,2 1 0,-2 0 0,3-1 0</inkml:trace>
  <inkml:trace contextRef="#ctx0" brushRef="#br1">14005 6141 7970,'-6'-7'530,"-2"0"-426,-7 7 0,6 0-57,0 0 1,-1 0 230,-4 0 1,0 7 67,-1 2 1,1 8-165,0 2 0,1 5-111,4-5 0,-2 5 14,6-5-112,0 6 201,5-9 0,0 4-110,0-5-39,7-8-614,1 6 414,6-11 0,0 4-71,0-6 0,0-6-106,1-4 1,-1-4 87,0-5 1,0 2-40,0-7 1,-1 2 51,-3-2 0,2 4 26,-2 5 0,-2 3-27,1 2 1,-4-1-83,4 6 334,-6 1 0,9 5 227,-8 4 0,6 3 772,-6 6-697,1 0-298,2 7 0,-4-4-51,6 7 1,-4-7-925,4 2 971,-5-9 0,8 2 0,-4-4 0</inkml:trace>
  <inkml:trace contextRef="#ctx0" brushRef="#br1">14247 6014 7970,'0'7'-37,"0"6"99,6-11 154,-4 10-74,4-4 0,-6 6-401,0 1 129,0-1 77,-6-6 0,4 4-345,-3-2 187,4-4 1,-6 7 0,6-10-344,-4 6 398,3-5 1,4 2 50,3-6 0,-2 0 26,6 0 79,1-6 0,4 4 0,-1-6 174,-4 3 16,4 4-67,-5-6 1,1 7 250,1 0 0,-7 7-76,2 2 1,-4 6 69,-1 3 1,0 5-77,0 5 0,-1 0 14,-4 1 0,-3-1-81,-6 1 1,4-6 15,1 1 1,6-11-181,-2 1-132,3-9 97,2 1 0,2-6-141,3 0 1,4-6-64,10-4 0,-2-7-280,7-2 0,-5-5 186,5 5 1,-12-4-431,3 4 702,-4 0 0,3 4 0,0 1 0</inkml:trace>
  <inkml:trace contextRef="#ctx0" brushRef="#br1">12754 7094 8049,'0'-14'1165,"-7"6"-695,6 2 1,-4 7-322,10 4 1,-2 1-277,6 4 1,-4 2-601,5-2 429,-7-4 146,10 7 0,-10-10-322,6 6 117,-6-5-491,10 2 282,-11 0-82,4-4 668,-6 4 0,0-4 11,0 2 0,-2 0 588,-2 5-353,2 1-159,-4 4 0,6 2 281,0 2-229,0-2 20,-7 5 0,6-1 113,-4 4 1,3 1-31,2-1 1,0 3-73,0-3 0,0 2-35,0 3 0,-4-7 34,-1-3 0,0-3 125,5-2-247,0 0-225,0-6 1,0-10-73,0-12 1,7-8-348,2-11 0,5-5 116,5-9 1,-1 2-720,5-2 995,-5 3 0,8 1 0,-3 1 1</inkml:trace>
  <inkml:trace contextRef="#ctx0" brushRef="#br1">12668 6312 8049,'-6'-14'-14,"-2"0"23,-6 6 1,5 1 445,-1 7 441,7 0-544,-3 0-385,25 0 0,-7-4 172,17-1 0,-4-8-157,3-1 0,5 3-1013,1-8 718,-1 13 1,-6-12 312,-4 14 0,-2-7 0,-7 3 0</inkml:trace>
  <inkml:trace contextRef="#ctx0" brushRef="#br1">12725 6326 8049,'0'-9'-183,"0"-1"0,0 1-229,0-5 0,5 4 512,0 1 391,6 6 1,-8-2-360,6 10 1,-5 10-417,0 14 1,-2 2 283,-2 12 0,0 3 0,0 11 0</inkml:trace>
  <inkml:trace contextRef="#ctx0" brushRef="#br1">13834 4421 8172,'-14'0'0,"5"0"-329,-1 0 0,7-1-27,-2-4 460,4 3 108,1-10 22,0 4-274,0-6-160,0-1 0,0 6 128,0-1 0,0 6-75,0-6 1,-5 6 127,0-6 0,-1 5-22,1-4 0,2 6 27,-7-2-33,1 3 0,0 2 325,-1 0 0,1 0-95,-6 0 0,3-1 232,2-4 0,-2 3-134,2-2 1,-3 2 526,-1 2-470,0-6 1,0 3-241,0-7 0,-5 7 62,0-2 1,0-1-11,5 1 1,-1 0-190,1 5 0,-5 0 118,0 0 1,-5 7-125,6 2 0,-3 6 63,2 3 1,2 5-54,-7 5 0,5 5 95,-5 0 0,5 7 7,-4-2 1,4 3 24,-5 1 1,7 0 5,-2-5 1,3 8 9,2-7 1,6 6 105,3-6 0,5 4 99,5 6 0,4 2-61,10 7 0,8 0-209,6 0 1,0-2 124,-4-3 0,6 2-138,2-7 0,5-4-5,0-5 1,2-6-154,4 1 0,-2-10 92,6-4 1,-6-9-111,1-5 0,-3-5 346,-1-5 1,0-11-195,-1-12 72,1-13 0,-4-13-163,4-12 1,-23 29-1,-1-1 136,5-6 0,0-2 1,0 0-1,1-1-225,-1-3 1,-1 1 0,-1 1 0,-3 1 75,-2-1 1,-1 1-762,1 3 0,-4 0 821,-4-5 1,-2 0 0,1 6 0,-3 0-185,-3 0 0,-4 1-758,-11-37 806,-3 8 0,-26 8-193,-10 6 0,-5 19 53,-10 14 1,6 15 63,-5 9 1,-1 14 89,-4 14 1,35-9 0,1 2 16,-1 2 0,1 1 0,-28 22-1343,6-8 695,13 3 274,9-11 517,13 5 0,3-5 0,9-6 0,4-7 0</inkml:trace>
  <inkml:trace contextRef="#ctx0" brushRef="#br1">4152 4862 10063,'-14'0'0,"4"0"0,1 0-1082,6 0 244,-4 0 526,7 0 0,2 0 312,3 0 0,9 0 0,8 0 0</inkml:trace>
  <inkml:trace contextRef="#ctx0" brushRef="#br1">5659 5018 12048,'-14'-8'-681,"0"-4"567,-1 10 351,1-4-490,6 6 1,-3 2 383,7 2 1,-1 4-1,5 6 1</inkml:trace>
  <inkml:trace contextRef="#ctx0" brushRef="#br1">7507 4649 8472,'-7'0'-1145,"0"1"864,7 4 215,0-3 0,7 4-88,2-6 1,5 0 153,5 0 0,3-6 0,7-2 0</inkml:trace>
  <inkml:trace contextRef="#ctx0" brushRef="#br1">9185 4635 8342,'-6'-8'1170,"4"-5"-1596,-4 11 426,6-4 0,-6 6 0,-2 0 0</inkml:trace>
  <inkml:trace contextRef="#ctx0" brushRef="#br1">16706 5601 9728,'-12'16'198,"2"3"1,-2 3 318,2 7 0,-1 5-173,2 4 0,-3 3-42,8 2 0,-1 6-34,5 3 0,0 10-301,0 4 0,0 15 96,0-39 1,0 1-158,0 7 0,0 1 1,0-4-1,0 1 85,0 3 0,0 2 0,-2 3 1,-1 2-187,1 1 0,0 0 0,-4 2 0,0 0 174,2 3 0,-1 0 1,-2-4-1,0 0 43,-3 4 1,1 0-1,1-5 1,0-1-211,-2-1 0,1-1 1,3-7-1,1-3 24,0-5 0,0-1-63,2 28 0,-5-16 116,4-10 1,2-10 268,-3-4-18,4-5 194,1-9-569,0-6 845,0-2-733,0-6 0,0-8 360,0-6 0,0-7-744,0-7 0,0-8-1409,0-7 1916,0-6 0,12-14 0,4-2 0</inkml:trace>
  <inkml:trace contextRef="#ctx0" brushRef="#br1">16763 6028 8522,'8'-43'-187,"3"7"58,-6 3 0,4 4 360,-4 5 0,0 4 324,-5 6-203,0 0 101,6-1 0,-4 7-620,10 2 196,-4 0 0,8 3-28,3-7 71,3 1 1,8-6 7,3 1 1,4 0-254,5 0 1,12 4 138,3 1 0,9 6-254,1-2 0,1 3 256,-2 2 0,-1 0 58,-4 0 0,15 0 134,-29 1 1,1-2-341,-1-2 0,1 0 0,10 2 0,1-1 115,-7-2 1,0-2 0,1 2-1,1-1 40,0-2 1,1 0-304,5 0 1,2-1 0,2 1 0,1-1 314,1-1 1,1-1 0,4-1 0,0-2-223,7-3 1,1-1-1,-3 4 1,1 1 389,-21 2 1,1 0-1,1 1 1,0 1 0,1-1-1,0 1-308,0-2 1,0 1-1,-1-1 1,-2 3-1,-1-1 1,0 1 34,21-2 1,-1-1 0,5 2 0,0 1 97,-25 2 1,1 0-1,-1 0 1,21-2-1,-1 0 41,1 0 1,0 0 0,3 0-1,2 1 62,-26 3 1,0 0 0,1 0 0,22-1 0,0 0-35,-2 1 1,0 1 0,3 1-1,1 1 22,-23-2 1,0 1-1,0-1 1,-3 0-1,0 0 1,0 0-47,2 0 0,-1 1 1,0-1-1,22-3 1,1 0 56,-20 4 0,1-1 0,-1 1 1,0-3-1,0 0 0,0 1-45,4-1 0,0 1 1,-1 0-1,-2 0 1,0 1-1,0-1 10,1 0 1,0 0-1,0 0 1,2 0 0,1 0-1,-1-1-47,-2 0 1,0-1 0,0 0 0,-3 1-1,-1-1 1,1 1-97,4 1 0,2 0 1,-2 0-1,-3-1 1,0-1-1,0 1 65,3 1 1,1 0-1,0 0 1,-4-1-1,-1 0 1,0-1 11,0 1 1,0-1 0,-1 0 0,0 0 0,-1 0 0,0 1 15,3-1 0,1 0 1,0 0-1,2 1 1,0-1-1,0 0 29,-2 0 0,-1 1 0,0-1 0,-1 1 0,-1-1 0,0 1-4,1 1 1,0 0 0,0 0 0,2-1 0,0 0 0,0 1-27,0 1 0,-1 1 1,0-1-1,-1-1 0,-2 0 1,1 0-11,22 0 1,0 1 0,-23 0 0,0 0 0,1 1-21,2 1 0,1 0 0,-1 0 0,20 0 0,-1 0 33,-1 0 1,0 0-1,-2 2 1,0 1-82,4-1 0,1 1 0,-2 2 0,-1 1 26,-5-2 0,0 1 0,1 1 1,0-1-39,2 0 1,-1 0-1,-5 1 1,0-1 51,-2-3 0,0 1 1,4 1-1,1 1-5,-2-2 1,-1-1 0,3 0-1,-1 0 67,-4-1 0,1-2 0,2 1 1,1 0-50,-4 0 1,0 0 0,2 0 0,-1 0 56,-3 0 0,0 0 1,-1 0-1,-2 0-50,-6 0 1,-1 0 0,4 1-1,0 0 207,-1 1 0,-1 1 0,-1-2 0,-2-1-155,-8 3 0,0-1 0,0 0 0,-2-1 646,33 4 1,2-3-679,-3 2 0,-3 3 4,-1-3 1,-7 3-60,-7-3 1,-6 0 66,-4 5 1,-9-4 580,-5 4 0,-4-4-598,-6 5 0,3-6 613,-7 6 0,-2-6-627,-7 6 1,2-1 533,-2 6 0,-2-6-498,1 1 0,-1-1 202,1 5 1,2 1-191,-6-1 1,6 0 6,-1 0 0,2 0-23,3 1 0,-1-1 6,0 0 1,0 0 32,0 0 1,1 2 23,-1 3 0,0-1 124,0 5 0,-1 3-103,-4 7 1,4 3 16,-3 7 0,-3 4-50,3 0 0,-2 7-4,1-2 0,2 4-287,-6 0 1,5 3 243,-6 3 1,3 4-25,-3 10 0,0-4-245,5 4 1,-4 2 420,4-3 0,-4 1-144,4-5 1,-6-30-1,-1 0-7,3 2 1,0 0-1,-3 0 1,-1 1-172,1-4 1,1 0 0,0 36-185,1-10 1,-2 2-558,3-6 1,-4 1 410,-1-1 1,0-9 484,0 4 0,0 2 0,0 2 0,0-1 0,0-1 0</inkml:trace>
  <inkml:trace contextRef="#ctx0" brushRef="#br1">18085 8359 8147,'-42'-28'0,"2"6"-775,7 3 1,6 3 774,13 2 0,0 4 0,0 1 0,-7-1 0,-1-4 0</inkml:trace>
  <inkml:trace contextRef="#ctx0" brushRef="#br1">17204 7904 8288,'-38'-4'-245,"0"-1"1,11 0 216,-1 5 0,9 0 370,0 0 0,3 2-275,2 2 1,6 0-363,3 5 221,4 1 0,1 4-117,0 0 0,1-6 269,4-3 1,3-4-74,6-1 1,7 0 190,2 0 1,4 0-126,2 0 1,5-1 238,4-4 0,3 3-17,2-2 0,6-3 10,3 3 0,3-3-237,2 2 1,2 2-214,2-6 0,15 4 208,-34 0 1,1 1-1,7 1 1,0 1-281,0-3 0,0 0 0,-3 3 0,0 0 171,1-3 0,-1 0 0,1 3 1,2 1 11,6-1 1,2-1 0,-1 0 0,0 0-17,0 0 0,-1 1 1,-1 0-1,-1-1 42,1 3 1,-1 0-1,3 0 1,2 0-5,2 0 0,1 0 0,-3 0 0,0 0-250,-2 0 0,0 0 0,5 0 0,1 0 301,-2 0 0,1 0 0,4 1 1,1 0 9,-3 1 0,0 1 1,0 0-1,0 2 6,-3 2 1,1 0 0,4-2 0,2-1 80,6 1 0,-1 0 0,-6-1 1,-1 1-59,-3 2 1,2 1 0,7-1 0,3 0-4,-22-2 0,1-1 1,0 1-1,25 2 1,0 0-350,-8 0 1,0 0-1,5 0 1,1-1 261,-23-3 0,-1 0 1,1 1-1,0-1 1,0 1-1,-1 0-204,23-2 0,0 0 1,3 1-1,2-1 183,-26-2 0,0 0 0,1 0 0,-1 0 0,2 0 0,-2 0 12,23 0 1,0 0 0,-23 0 0,0 0 0,0 0 25,0 0 0,0 0 0,1 0 1,-2 0-1,1-1 0,-2 0-36,23-1 0,0 0 0,-1 1 1,0 0 61,3-1 1,0-1-1,-4 0 1,-1 0 3,-2 1 0,0-1 0,1 0 0,0 0-19,4 0 0,0 1 1,-3 1-1,-1-1 5,-1-3 0,0 1 1,3 2-1,-1 1-12,3-2 0,0 1 0,0-1 0,0-1 2,-8 2 1,1 0 0,6-4-1,0 1-65,1 0 0,0 0 1,-4 1-1,0 0 39,-4-1 0,1 1 0,0 1 1,1 1-50,6-2 0,0-1 0,-7 1 0,-1 0-61,-4-1 0,0 0 1,1-1-1,0 1 96,1 2 0,0 1 0,0 0 0,-2 0 32,-5 2 0,0 0 0,1-2 0,-1-1 59,-5 1 0,1-1 1,3 0-1,1 0-38,0 0 1,0 1 0,-2 1 0,-2 1 10,-2-2 0,-1-1 0,2-1 0,1 0 17,1-1 1,1 0 0,2 1 0,-1 1-34,2-2 1,-1 0-1,-2 3 1,-1-1-7,-3-1 1,-1-1-1,4 0 1,1 0 6,5-2 1,0 0-1,-3 2 1,0 1-50,-2-1 1,0 0 0,-3 1 0,-1-1 33,-3-2 1,0 0 0,2 1 0,2 2 89,0-1 1,1 1 0,-3 1-1,0 1-70,-2-3 1,0 0 0,-2 3-1,0 1 6,-1-1 1,1-1 0,-1 2 0,0 1 49,5 0 0,1 0 1,-2 0-1,0 0-38,-3 0 0,-1 0 0,2 0 0,-1 0-49,-6 0 1,1 0 0,3 0 0,1 0 31,5 0 1,0 0 0,-2 0 0,-2 0-3,0 0 0,-1 0 0,-1 0 0,0 0 328,34 0 1,-38 0 0,0 0-331,1 0 1,-1 0-1,0 0 1,0 0 73,39 0 0,-6 0 11,-8 0 0,-9 0 548,-6 0 1,-11 0-432,2 0 1,-10 0 320,0 0 0,-4 0-356,-5 0-1398,-4 0 1211,-12 6 0,-14 2 0,-10 6 0</inkml:trace>
  <inkml:trace contextRef="#ctx0" brushRef="#br1">15285 9155 8324,'0'-14'0,"6"2"-338,3 2 0,4-1-65,1 6 1213,0 1 1,1 2-328,-1-3 1,5 4-143,0-4-217,6 3-36,-9 2 1,6 0 31,-3 0 1,-8 2-64,3 3 0,-9 3 0,0 6 1,-4 2-8,-1 2 0,0 5-126,0 5 0,-6 0 63,-4 1 1,-4 1 14,-5 3 0,5-3 192,0 3-162,0-3 0,10-3-23,-5-3 0,6-4 41,-2-5 0,5-3-152,5-2 0,3-4 157,6-6 1,5-6-281,0-4 0,6-9 66,-1-4 0,-2-7-248,2 1 1,-2-4 27,1 5 1,-2 1 175,-7-2 0,0 2 84,1 8 1,-6-4-33,1 4 1,-7 5 111,1 4-266,-2 7 420,-2-3 0,0 9-38,0 6 0,0 9 240,0 15 0,-5 0 49,1 10 1,-6-2 19,5 11 1,-4 5-50,4 4 1,-1 9-383,1 1 0,-1 5 158,1-36 0,0 0 1,-7 38 92,2-7 1,-1-11 80,2-3 0,-4-10-50,4 0 0,1-9 136,-2-5 0,1-3-127,-6-1 0,1-1-19,0 1 1,-5-2-42,0-4 0,-1-2 53,1-7 1,-4-4 18,-5-1 1,4-6-241,1 2 1,-1-10 129,-4-4 1,-1-7-802,1-8 1,6 1-484,3-11 1,3 0 205,2 0 1,-1-3 391,1 3 1,6 1-77,3 5 0,4-1 614,1 1 0,0-7 0,0-1 0</inkml:trace>
  <inkml:trace contextRef="#ctx0" brushRef="#br1">15896 9582 10240,'14'8'1182,"0"-3"1,2-4-531,3-1-804,3 0 198,7 0-285,-7 0 0,5 0-329,-4 0 0,-2 0-529,-2 0 1097,-3 0 0,-2 0 0,0 0 0</inkml:trace>
  <inkml:trace contextRef="#ctx0" brushRef="#br1">15867 9895 8168,'0'8'392,"0"-2"1,7-6 39,2 0 0,15 0 413,4 0 1,12-2-632,3-2-9,-1-4 1,13-7-2108,-2 1 1902,-4 0 0,6 0 0,-5 0 0</inkml:trace>
  <inkml:trace contextRef="#ctx0" brushRef="#br1">28862 71 8541,'-9'-5'-772,"0"1"772,5-1 0,4 5 0,8 0 0</inkml:trace>
  <inkml:trace contextRef="#ctx0" brushRef="#br1">16991 9596 8201,'-15'0'0,"1"0"-149,0 0 0,0 0 92,0 0 0,-1 0 536,1 0 1,5 0 320,-1 0-368,1 0 1,1 2-54,3 2 1,3 0-47,2 5 0,7-4-54,2 4 1,10-6-17,5 2 1,-2-2-193,2 2 1,4-3 126,5 2 1,7-2-600,-2-2 0,3-5 286,1 0 0,-5 1-1725,-4 4 1840,-3 0 0,-2 0 0,1 0 0</inkml:trace>
  <inkml:trace contextRef="#ctx0" brushRef="#br1">18228 9226 7386,'6'-7'-382,"-3"-1"644,7 3 0,-6 3 12,6-2 0,-6 4-102,6 4 1,-5 0-158,4 5 1,-6 0 105,2 6 1,-3 0-35,-2 4 1,0-1 21,0 5 1,-5 0 7,0 0 0,-6 4-1,2-3 0,-2-2-131,1 2 1,-1-7 78,6 2 0,1-3 59,4-2-108,0-6 1,1-2-164,4-6 0,3-1-129,6-4 0,7-5 76,2-9 0,6-3-265,4-6 0,-3-1 142,3 1 0,2-4 10,-2 4 0,-1-2-19,-9 11 232,-2 0 193,-7 11 1,-6 3-109,-3 10 1,-5 9 464,-5 10 0,-3 9-192,-6 5 0,-2 10 394,-3 4 0,3 8-236,-3 1 1,-1 9-342,1 1 1,0 0 207,5 5 0,1-11-193,4-9 0,-3-7-119,8-11 1,-3-4 169,3-11-133,2-2 33,-4-13 0,-1-4-14,-2-8 0,-2-9-25,1-6 0,-5-6 199,5 1 0,-6-1-391,7 1 0,-4-7-277,-1 2 0,1-4-225,4 0 1,3 1 252,6-6 1,0 8-108,0 2 1,0-4 546,0 9 0,12-14 0,4 7 0</inkml:trace>
  <inkml:trace contextRef="#ctx0" brushRef="#br1">18910 8971 8178,'0'-8'350,"0"3"-75,0 10 0,0 4 92,0 10 1,-5 5-83,1 9 1,-9 10 48,-1 9 0,-1 5-55,-3 4 0,2-2-236,2 2 1,4-4 19,1-5 1,4-3-299,-5-6 1,7-7-556,-2-3 0,4-9 443,1-5 0,1-8-66,4-1 0,-2-9 124,7-1 1,-5-8-799,4-11 1150,1-3 1,4-6 0,0-1 0</inkml:trace>
  <inkml:trace contextRef="#ctx0" brushRef="#br1">18924 9397 8153,'8'14'-272,"-2"2"226,-6 3 1,0-2 789,0 7 0,0-2-527,0 2 0,0 1-64,0-6 1,0 0-186,0-5 0,7-1 137,2-4 1,1-2-316,4-7 1,-3-2 108,8-3 0,-3-2-87,-2-8 1,0 0 40,0-4 0,-1 1-106,-3-6 1,-3 7 19,-2-2 1,-3-1 127,3 1 0,-4 0 50,-1 4 1,-1 1-140,-4 0 266,-3 6 0,-6 2-137,-1 6 1,3 1-213,2 4 1,-1-2-153,7 7-136,-1-1 565,5 5 0,12 1 0,4-1 0</inkml:trace>
  <inkml:trace contextRef="#ctx0" brushRef="#br1">19322 9241 8091,'0'-8'663,"-1"1"-413,-4 7 1,-3 12-140,-6 2 0,-5 9 139,0 1 1,0 1-133,5-1 1,0 1 117,-1-6 0,7 5-471,4-5-209,2 0 401,2-5 0,6-6-324,4-3 0,4-4 161,5-1 0,-1-6-223,5-3 1,-4-6 152,5-4 0,-7 8 84,2-3 0,-3 3 102,-2-3 0,0 6-80,1 3 304,-1 4 1,-6 9-62,-3 6 0,-4 8 346,-1 11 0,0-1-169,0 6 0,-6 6 185,-4 8 0,-2 5-133,-3 4 0,3-2 8,2 2 1,-7-4-78,3-5 1,-4-3 18,4-6 0,0-8-29,0-7 0,4-6 156,1-7-564,-1-1 0,-4-6 152,0-4 1,4-2-631,1-2 0,1-6 374,-2-4 0,-1-4-631,7-5 0,-1-3-1,5-7 921,0-5 0,0-9 0,0-8 0</inkml:trace>
  <inkml:trace contextRef="#ctx0" brushRef="#br1">19635 9255 8040,'19'-13'0,"0"4"0,0-2 86,-5 6 0,-4 2 59,-1 8 0,-6 2-147,2 8 1,-5 0 95,-5 4 1,-3 4-10,-6 5 1,-2-4 4,-3-1 1,8 1 7,-3 4 1,5-1-61,-1-3 0,-1 1-241,6-6 55,1 0 0,4-9-69,0-1 87,6-6 1,4 2 70,8-10 0,0-3-98,6-6 0,-6 0 34,6 0 1,0-5 21,4 0 1,-4 0-223,0 5 1,-2-1 70,2 1 0,-4 5 463,-6-1 1,0 7-103,1-2 0,-6 5 56,1 5 0,-7 5-36,2 9 1,-4-2 360,-1 7 1,-1 1-100,-4 8 1,2-3 115,-7 3 1,5 2-189,-4-2 1,1 5-73,-1-5 0,-4 5-106,3-5 0,-1 1 22,2-6 1,-4-1-126,4-3 0,-4-4 141,-1-6 0,0-1-392,0-4-85,-1 4 1,1-11-225,0 2 0,0-8-484,-1-6 0,6-4 137,-1-5 869,7-9 0,-9-15 0,4-8 0</inkml:trace>
  <inkml:trace contextRef="#ctx0" brushRef="#br1">19664 9141 8015,'14'-19'0,"0"0"0,2-1-476,3 1 0,1 1 406,4-5 0,1 5 451,-6-1 1,7-1-69,-3 1 1,-2 5-128,-2 4 1,-8 7-51,-2-2 0,-4 4 141,4 1-167,-5 0 1,2 6 35,-6 3 1,0 4-201,0 1 1,-5 5-69,0 0 1,-4 7-220,4-3 0,0-1 125,5 2 216,0-7 0,7 4 0,1-7 0</inkml:trace>
  <inkml:trace contextRef="#ctx0" brushRef="#br1">18029 8857 8063,'-8'-6'-176,"-5"4"1,5-3-1,-6 8 4,0 2 1,4 8 529,1 1 1,-6 2-102,-3 7 1,-3 1-154,2 5 0,2 4 265,-7 0 1,2 14-89,-2 5 1,-1 15-201,6 9 1,7-34-1,0 1 104,3-3 0,-1 0 0,-2 7 0,1 0-271,1-2 0,1 0 0,-3 3 1,0 0 222,2 2 0,1 0 0,1-4 1,2 1 18,0-2 0,2 0 0,1 34-830,-2-8 1,4-6 532,1-9 1,8-5-918,6-4 0,8-4 1058,11-5 0,2 0 0,3 0 0,-3 6 0</inkml:trace>
  <inkml:trace contextRef="#ctx0" brushRef="#br1">20374 9411 7890,'7'-8'-41,"-4"2"20,6 6 1,2 0 107,8 0 0,-1 0 161,6 0 0,4 0-77,5 0 0,2 0-49,-2 0 1,-1 0-225,6 0 0,-5-5 69,5 1 0,-7-6-174,2 5 1,-4 1-47,-5 4 253,-4 0 0,-6 0 0,1 0 0</inkml:trace>
  <inkml:trace contextRef="#ctx0" brushRef="#br1">20602 9283 7890,'0'-9'-327,"0"-1"0,2 7 92,2-2 0,-2 5 872,3 5 1,-2 8-56,1 6 1,-2 6 54,3-1 0,1 9-224,-1 5 1,0 3 2,-5 2 1,0-1-188,0 1 0,-2 0-14,-3-1 1,4-4-1727,-4 0 1,3-6 291,2 1 1219,0-3 0,7-8 0,1-2 0</inkml:trace>
  <inkml:trace contextRef="#ctx0" brushRef="#br1">21782 8914 7991,'-6'-8'-123,"4"-5"-16,-11 12 293,6-6 0,-8 7 78,1 0 1,0 8-60,0 6 1,-2 4 33,-3 10 1,2-1 240,-7 11 1,5 6-104,-5 8 0,5 8 82,-4 2 1,5 6-243,-1-2 1,8-4-162,2-5 1,6-4-645,-2-10 1,5-3 463,5-12 1,4-8 151,10-5 0,2-7 64,2-8 0,4-4-1293,-3-5 1,1-2 1232,-1-13 0,3-6 0,-5-6 0</inkml:trace>
  <inkml:trace contextRef="#ctx0" brushRef="#br1">21839 8999 7949,'0'16'-39,"0"3"0,-5 3 31,0 6 1,-6 2 0,2 3 0,-2 9 0,1 5 0,-2-1-1,2-8 1,-2 1 0,-3-6 0,3 0 0,2-4 0,-1-1-1,6 1 1,-4-2 155,4-4 0,0 3-544,5-7 1,0-5 395,0-5 0,0 1 0,0 4 0</inkml:trace>
  <inkml:trace contextRef="#ctx0" brushRef="#br1">21825 9354 7991,'9'0'0,"1"0"0,-6 0 179,6 0 1,-1 0 45,6 0 1,0 0-167,4 0 0,-1 0-136,5 0 1,-4-6-470,5-3 546,-7 2 0,4-5 0,-7 4 0</inkml:trace>
  <inkml:trace contextRef="#ctx0" brushRef="#br1">22308 9013 7984,'8'-1'-1969,"-3"-4"2631,-4 3 0,-1-2-113,0 8 0,0-1-196,0 7 0,-4 1-225,-1 8 0,-5-3-173,6 3 1,-7 3-97,1 2 0,-1 1 143,2-2 1,-3 4-82,8-3 0,-6-3 43,6-2-16,-1-4 0,6-5-117,4-1 1,3-7-20,6-2 1,0-6-26,1-9 0,4-4 100,0 0 0,4-6-146,-4 1 0,5 4 33,-5 1 1,0 0 309,-5 5 1,-4-2-126,-1 11 1,-4 1 136,4 4 0,-6 6-53,2 3 1,-3 12-109,-2 7 1,0 7 953,0 8 1,-7-1-417,-2 1 1,1 0-151,-1-1 1,1 6-39,-2-1 0,-1-3-211,6-1 0,-6-8 95,2 7 0,2-9-238,3 1 1,-3-11-50,3-4 0,-3-9-164,3-5-186,2-4 0,-6-14 220,3-5 1,4-8-558,-4-2 0,2-2 65,-2-3 740,4 3 0,-6-18 0,7 4 0</inkml:trace>
  <inkml:trace contextRef="#ctx0" brushRef="#br1">22664 9042 7979,'15'14'-172,"7"6"-117,-12 4 1,6 3 1079,-7 1 0,-1 2-268,2 4 0,-7-3-258,1 7 0,-2-2-25,-2 2 1,-8 3-7,-6-3 0,-7 5-12,-7 4 1,-5-1-391,0 6 0,-2-4-325,2 4 0,3-5 244,-4 5 1,4-6-1,2 3 1</inkml:trace>
  <inkml:trace contextRef="#ctx0" brushRef="#br1">23147 8715 7759,'-8'22'440,"-3"6"-169,6 1 0,-6 12 210,2 11 0,-4 3-188,-1 2 1,0 6-241,-1 4 1,1-4-30,0-2 0,4-2 70,1-2 0,1-7-342,-1-2 1,1-11 159,3-3 0,3-6-522,-2-4 0,2-8-254,2-7 392,0-6 0,6-8-19,4-9 491,-4-9 0,13-12 0,-3-9 0</inkml:trace>
  <inkml:trace contextRef="#ctx0" brushRef="#br1">23133 9212 7957,'0'14'-115,"0"7"-58,0 3 0,-5 3 590,0 1 1,-1 0-91,1 1 0,4-2-47,-4-4 1,3 3-54,2-7 1,0-5-210,0-5 0,7-6 102,2 2 1,4-5-220,1-5 0,5-2-278,0-8 1,6-4 244,-1 0 0,1-6-289,-1 1 1,-4 2 157,-5-1 1,-8 1-58,-2-2 0,-3 3 105,-2 7 1,-2 0 105,-3 0 1,-4 4-23,-10 1 0,2 6 123,-7-2 1,7 3-48,-2 2 0,4 2 7,6 3 48,-4-4 0,12 12 0,-6-5 0</inkml:trace>
  <inkml:trace contextRef="#ctx0" brushRef="#br1">23559 8985 7957,'0'-8'236,"0"2"0,-6 7-52,-4 4 0,-2 3 27,-2 6 1,-2 2-120,-3 3 0,5-2 76,-1 7 1,3-7-247,7 2 0,0 2 76,5-2 1,0-5-77,0-5 1,2-6 24,3 2 0,2-3-295,8-2 1,4-7 99,0-2 1,0-4-56,-5-1 0,2 0 95,3 0 1,-5 4-25,0 1 221,0 6 0,-7-2-97,2 10 1,-3 4 365,-6 10 0,0 3-113,0 7 1,0 5 351,0 4 0,-4 3-156,-1 2 1,-5 0 26,6-1 0,-6-4-160,5 0 1,-6-2-24,2 2 0,-4-3 87,-1-6 1,0-1-93,0 0 1,-2 1-114,-3-1 1,3-6 87,-3-3 0,3-8-530,2-1 38,0-7 0,0 2-182,-1-10 1,8-9 14,2-10 0,3-3-287,2-1 1,2-7 790,3-3 0,9-9 0,8-4 0</inkml:trace>
  <inkml:trace contextRef="#ctx0" brushRef="#br1">23972 8672 7953,'-15'19'-66,"1"0"1,-2 6 387,-3-1 0,4 3-69,-4 1 0,1 2 176,-1 3 1,5 2-95,0 3 1,0 5 35,4-1 0,4 3-217,1 7 1,-1 0-259,1 5 0,-4-7 13,4-2 0,0-6-262,5-4 0,0-3-35,0-7 0,6-6 200,4-3 1,-1-9-561,6-5 0,-4-5 302,8-5 1,1-8-353,-1-6 798,6-12 0,-3 1 0,7-13 0</inkml:trace>
  <inkml:trace contextRef="#ctx0" brushRef="#br1">24142 8871 7866,'0'14'-262,"-5"2"207,1 3 1,-7-2-29,1 7 1,-2 1 287,-3 9 0,1-3 402,0 7 0,0-5-645,-1 5 1,1-6 69,0 1 1,0 2-558,0-2 0,4-6-23,1-8 548,5 3 0,-8-6 0,4 4 0</inkml:trace>
  <inkml:trace contextRef="#ctx0" brushRef="#br1">23986 9312 7948,'16'-14'-1,"3"-1"1,-4 6-27,4-1 1,-1 6 44,1-6 0,1 1-536,4-6 1,-4 3 517,-5 2 0,5-9 0,2 4 0</inkml:trace>
  <inkml:trace contextRef="#ctx0" brushRef="#br1">24412 8999 7737,'0'14'572,"-4"5"-287,-1 0 1,-6 6-73,1-1 0,2 3 1,-1 1 0,1 1-48,-1-1 0,2-1-195,7-3 0,0-4 34,0-5-99,0-8 0,7 0 61,2-7 1,8-11-186,2-4 1,7-8-162,-3-1 0,3-3 168,-3-1 1,4-1-86,-3 1 1,3 1 139,1 3 0,1 4-52,-1 6 1,-6-1 151,-3 1 1,-3 6 437,-2 4 139,0 2 0,-6 4-306,-3 2 0,-3 6 122,-2 9 1,0 3-20,0 6 1,-2 2 132,-3 3 1,-3 2-30,-6 3 0,5 3-276,-1-3 1,1-2-32,-6 2 1,3-1-115,2 1 0,-2-4-83,2-5 1,-2-6 85,-3 1 0,-4-6-42,0 1 1,0-4 57,5 0 1,0-8-425,0-2 0,0-3 200,-1-2 1,6 0-561,-1 0 1,6-7 64,-6-2 1,7-10 698,-2-5 0,-3-9 0,1-3 0</inkml:trace>
  <inkml:trace contextRef="#ctx0" brushRef="#br1">24512 8942 7898,'12'-20'-362,"-2"-4"1,4-3 180,0-1 1,2 1 403,8 3 0,-7-3-77,2 4 1,2 2 173,-2 2 0,-2 8 196,-7 1-183,2 7 0,-5-1-100,2 8 1,-3 4-58,-6 6 1,0 2-1,0 3 0,0-3-35,0 3 0,0-3-548,0-2 0,0-5-470,0 1-633,0-7 1510,7 10 0,1-12 0,6 6 0</inkml:trace>
  <inkml:trace contextRef="#ctx0" brushRef="#br1">25066 8757 7892,'7'8'-321,"1"5"1,4-5 73,-2 6 1,2-1 873,-2-4 1,2 8-212,3-2 0,-1 2-118,0-3 0,0 5-204,1 0 0,-1 6-103,0-1 0,-5 5 179,1 4 1,-7-2-2,2 7 0,-4 3-64,-1 2 0,-1 4-11,-4-4 1,-3-5 28,-6 5 0,-7 1-17,-2 3 1,-10 1-254,-5-6 0,-5 6-263,-4-1 1,4 0 113,0-4 0,2 0 296,8-1 0,-5-1 0,5 0 0,1 2 0,2 3 0</inkml:trace>
  <inkml:trace contextRef="#ctx0" brushRef="#br1">15043 11515 8131,'-14'8'-271,"6"-1"-61,-5-1 0,7 2 363,-4 6 1,4 0 241,6 0 1,-5 1-103,0-1 0,1 0-80,4 0 1,0 0-70,0 1 0,0-1 62,0 0 1,0 5 4,0 0 0,1 0-17,4-5 1,-3 0-19,2 1 1,4-1-70,2 0 1,2 0 77,3 0 1,-1-4-124,0-1 1,0-5 69,0 0 1,5-8-129,0-6 0,2-4 85,-2-5 1,1-5-134,4-9 1,3 2-16,-3-7 1,-4 6-94,-1-1 1,0 4 118,-5 6 1,4 2-108,-9 7 681,-3 6-328,1 2 0,-7 7 66,0 4 0,-2 5-106,-3 8 1,-1 6 370,-3 9 0,-2 1-32,6 8 1,-5-1-21,6 11 0,-6 2-39,5 8 1,-1-2-428,1 6 1,2 5 72,-6 5 1,1 0 147,-2-5 0,-1-11-110,7-3 0,-6-7 61,5-2 0,-4-3-105,4-11 1,-4-6 43,4-4 0,-5-7 30,6 2 1,-6-3-35,6-2 0,-8-4-8,3-1 0,-4-6 170,-1 2 1,0-3-121,0-2 1,-1-7-188,1-2 1,0-9 93,0-1 0,0-6-492,-1 1 1,7-2-14,4-3 1,2 1-207,2-1 0,2-1-480,2-3 1231,4 3 0,13-5 0,1 7 0</inkml:trace>
  <inkml:trace contextRef="#ctx0" brushRef="#br1">15597 12013 8131,'27'0'109,"-3"0"0,-4 0-109,-5 0 0,4 0 651,0 0-594,-1 0 1,-3 0-445,-1 0 0,-5 0-232,1 0 160,-7 6 0,3-3 459,-6 7 0,0-1 0,0 6 0</inkml:trace>
  <inkml:trace contextRef="#ctx0" brushRef="#br1">15668 12240 8131,'-8'8'294,"2"-1"0,8-6-297,2 4 0,4-4 768,7 4 1,4-3-227,0-2 0,6 0-744,-2 0 1,6-2 140,4-3 0,0 4-1502,10-4 1566,-4-3 0,17 7 0,-6-6 0</inkml:trace>
  <inkml:trace contextRef="#ctx0" brushRef="#br1">16621 12041 7979,'-9'0'-878,"-1"0"841,7 0 15,-3 0 258,-1 0 541,6 0-228,-6 0-238,7 0 73,0 0-136,0 7 0,2-6 89,3 4-35,3 3 0,7-2-103,4 4 0,-1 1 24,5-7 0,3 3-134,7-3 0,-2-2-149,7 3 0,0-4-121,5-1 0,-2-6 139,-3-3 1,8-4-1584,-4-1 1625,10 0 0,-1-1 0,5 1 0</inkml:trace>
  <inkml:trace contextRef="#ctx0" brushRef="#br1">18043 11700 7943,'-8'-8'0,"2"-4"0,6 10 0,0-4 0,6 7 0,3 4 0,4 3 0,1 6 0,0-4 65,1-1 1,-6 1 57,1 4 1,-3 0-89,3 0 32,3 0 1,-12 1-109,4-1 0,-4 0 37,-1 0 1,0-4 5,0-1 1,-1-1 65,-4 2 1,4 2 83,-4-2-153,3-4 79,2 7-144,7-12 0,0 4 68,8-10 1,4-3-315,0-6 1,4-6-38,-4-4 1,7 2-19,-3-2 1,-1 2 193,2-2 0,-7 4 77,2 6 1,-3 1-102,-2 3 228,-6 4 0,-1 9 337,-7 7 1,-7 1-188,-2 13 1,-9 4 472,0 5 1,-1 7-255,4-2 0,1 4 275,0 6 1,1 4-304,4 9 0,-2 2 21,6 4 1,-5 1-296,6-7 1,-6 1 135,6-5 1,-1-11-273,5-4 0,0-9 89,0 1 1,0-6 116,0-4 1,-2 1-298,-3-6 1,2-5-388,-6-4 0,-1-2 271,-4 1 0,0-3 48,0-6 0,-5 0-63,0 0 0,-6 0 112,1 0 0,2-6-135,-2-3 0,7-4 41,-2-1 0,9-7-250,5-3 0,7-4-18,8-5 0,4-2-329,9-3 839,4-3 0,2-2 0,7-7 0</inkml:trace>
  <inkml:trace contextRef="#ctx0" brushRef="#br1">18739 11487 8384,'-7'20'454,"-1"3"-118,3 5 1,2 7-86,-7 3 0,6 3-65,-6 1 0,1 6 121,-6-1 0,1 2-52,0-2 1,1 2-302,4 4 1,-4-3 105,4-3 0,2-7-643,3 3 1,2-17-155,2-2 359,6-6 1,2-12-27,6-6 1,2-13-293,3-10 0,-3-6 696,3-4 0,3-3 0,0-7 0</inkml:trace>
  <inkml:trace contextRef="#ctx0" brushRef="#br1">18796 11871 8004,'0'14'0,"0"6"23,0 4 0,-4 3-23,-1 1 0,-2 1 672,3-1 1,2 4-196,-3-4 1,4 2-500,1-11 1,0 0 20,0-5 1,1-6 7,4-3 1,1-5-29,4-5 0,7-7-153,-2-7 0,-1-6-133,0 1 0,-8-1 159,9 1 0,-6-3-74,0 3 1,3 2 88,-8-2 1,1 7-145,-5-2 159,0 3 73,-6 2 0,-2 6-75,-6 4 1,4 8 19,1 6 1,4-2-558,-5 1 158,7 1 499,-3 4 0,12 0 0,2 0 0</inkml:trace>
  <inkml:trace contextRef="#ctx0" brushRef="#br1">19209 11757 8004,'-7'14'56,"-2"0"0,-4 1 171,-1-1 1,-2 2-167,-3 3 1,3-2 119,-3 7 1,4-7-170,0 2 0,1-3 125,0-2 0,6 0-221,3 0 0,4-4-77,1-1 0,1-5-93,4 0 0,3-2 161,6-2 1,0-2-143,1-2 0,4-4 35,0-7 1,4 1 142,-4 0 1,2 1-71,-2 4 1,-3-4 37,2 4 0,-6 2 160,-3 3-19,0-4 1,1 6 297,-1-2-275,-5 2 0,2 8 177,-6 4 1,0 2-8,0 3 1,0 0-111,0 4 1,0 3 140,0 7 0,-5 1-17,0 3 1,-1 5-56,1 9 1,2-1-113,-6 6 1,4-6 8,-4 1 1,4-7-16,-5-2 1,6-7-110,-6 3 1,5-6 33,-4-4 0,-1-4 69,-4-5 1,5-3-199,-1-2 0,1-4 111,-5-6 0,-1 0-467,1 0 0,1-6-27,4-4 0,-4-4-764,4-5 1265,3 3 0,-7-17 0,5 3 0</inkml:trace>
  <inkml:trace contextRef="#ctx0" brushRef="#br1">19493 11800 7958,'14'-13'0,"0"4"0,1 1-155,-1 3 0,0 3 259,0-2 0,0 2 379,1 2 0,-6 0-285,1 0 0,-6 2-47,6 2-207,-7-2 1,3 11 90,-6-4 1,0-1-194,0 1 0,-1 6 86,-4 4 0,-3 6-12,-6-1 1,0 2 115,-1 3 0,1-1 30,0 1 1,0-1-19,0 1 0,6-3 8,3-2 0,3-3-2,2-7-15,0-6 0,7-2-214,2-6 0,5-8 148,5-6 0,3-7-339,7-7 0,-5 0 142,-1-1 1,1 5-45,4 1 1,-5 4 84,-4-5 1,-2 8 133,2 2 1,-8 1 366,3 9 0,-8-6-67,4 5 949,-7 1-878,3 10 1,-6 4 190,0 8 1,0 0-106,0 6 0,0-2-98,0 1 1,0 6-151,0-1 0,-6 2-183,-3 8 1,1-2-141,-2 2 1,5 3 132,-4-3 0,1-3-103,-1-2 0,-4-3 41,4-1 0,-4-6-52,-1 1 1,4-8-98,1-2 63,-1 0 1,-4-12-10,0 3 1,4-4-225,1-1 0,6-8-487,-2-6 0,2-2 902,-2-7 0,3-1 0,-4-4 0</inkml:trace>
  <inkml:trace contextRef="#ctx0" brushRef="#br1">19720 11544 7924,'10'-21'-112,"-1"-2"1,-4 2-496,5 2 1002,-1-3 1,4 6-96,-4-3 0,2 8-129,-6 2 69,6 5-68,-9-2-56,10 6 0,-4 2-124,6 2 1,-4 4 119,-1 7 1,1 5 7,4 4 1,-4 3-140,-1 1 1,-1 1 48,1-1 1,2-1-159,-6-4 0,5 3-18,-6-7 146,1 0 0,1-5 0,2 0 0</inkml:trace>
  <inkml:trace contextRef="#ctx0" brushRef="#br1">17545 11828 7988,'0'-8'733,"0"2"-132,0 6-189,6 0 1,2-2 6,7-2 0,-1 2-112,0-3 0,0 2-82,0-2 0,7 2 14,3-6 1,-1 6-426,6-2 0,-4-2 199,8 3 0,-3-3-753,-1 3 0,-6 2 436,1-3 1,-7 4-669,2 1 0,-4 1-426,-6 4 1398,-3 3 0,-12 13 0,-2 1 0</inkml:trace>
  <inkml:trace contextRef="#ctx0" brushRef="#br1">17687 11871 7988,'-14'0'471,"0"0"-85,0 6-221,6-4 0,1 10 105,7-2 1,2 2 118,3 3 0,4-1-289,10 0 1,-1 0 83,5 0 0,1-4-193,4-1 0,1-4 76,-1 5 1,-1-2-294,-3 1 1,-4 4 68,-5-4 1,-8-1-19,-2 1 0,-3 1 36,-2 4 0,-8 0-23,-6 1 1,-7 4 260,-7 0 0,-5 6-102,-1-2 0,-4 3 297,5-3 1,5 4-89,4-3 1,4-2 144,1 2 0,0-7-66,9 2 1,4-3 14,1-2 1,4-4-133,1-1 1,3-6 2,6 2 0,4-3-311,15-2 1,4-7 99,11-2 1,6-5-842,3-5 0,3 3 99,2-3 511,0-3 0,0 6 0,-1-5 0</inkml:trace>
  <inkml:trace contextRef="#ctx0" brushRef="#br1">17659 12567 7973,'-8'0'0,"2"7"-276,6 2 0,1 8 98,4 2 0,-4-14 251</inkml:trace>
  <inkml:trace contextRef="#ctx0" brushRef="#br1">19891 11316 7922,'-14'-8'0,"-2"-4"0,-3 2 0,3-2-605,-3-3 0,4 6 366,0-1 1,0 1 458,-4-5 1,1 4-146,-6 1 1,6-1-131,-6-4 1,0 0 148,-4 0 0,-1-1-125,1 1 1,-1 0 114,1 0 0,-5 4-72,0 1 1,-7-1 17,2-4 1,-9 2-17,-5 2 1,-8-1 2,-2 6 0,-11-4-202,2 4 0,3-1 243,7 1 0,2 3 80,2-2 0,-12-3-89,-7 3 0,36 1 0,0 1 81,-41 2 1,5-5-126,10 0 0,-4-4-1,4 4 0,-7-4 14,33 6 0,0 1 0,-39-9-10,36 6 1,0 0 0,1 2 0,1-1-32,-35-6 0,5 5-20,4-4 0,-5 6 18,32 0 0,-1 1 0,-3-1 0,0 0 22,-1 0 1,0 1-1,2-1 1,2 1-92,-35 2 1,3-1 75,2-4 1,31 4 0,-2 0 2,0-1 1,-1-1-1,-1 2 1,-1 1 7,2 0 0,1 0 0,-37 0-7,3 0 1,2 0 199,-2 0 0,-4 0-152,35-1 1,0 2 0,2 1 0,0 2 71,0 1 1,1 0-1,-37 7-75,8 3 1,-5 0-44,0 4 1,35-10-1,0 0 17,1 2 0,0 1 1,-2 0-1,1 0-52,1 2 0,0 1 1,-31 13-2,9 0 0,-1-1-150,1-3 1,-6 6 64,2-6 0,-2 6 70,2-7 0,-1 4-22,11 2 0,0-1 88,9 0 1,3 7 393,-4 3 1,4 3-194,1 2 0,-4 4-89,0 1 1,1 4-71,8-5 0,3 2-119,7-1 1,1-4-79,3 3 1,4-3 125,5-1 0,3 0-83,2-1 1,4 6 90,6-1 0,0 2 17,0-2 0,5-5-10,-1 5 1,9-6 10,1 6 0,2-2 21,8-3 0,1 1 16,8 0 0,-1-6-20,6 1 0,0-1-4,4 1 1,-1 3 131,-3-3 1,3-2-129,-3 2 1,3-5 113,2 5 1,1-5-35,4 5 0,7-6 18,6 1 0,7 1-269,-1 0 0,1 4 213,-2-5 0,2 5-51,-6-5 1,-24-12 0,3 0-121,-2-1 1,2-2 0,3 3-1,1-2 140,-1-2 1,2-1 0,-1-1-1,0-2-5,0 2 0,0-1 0,1 0 0,-1 0 50,-2-2 1,0 0-1,4 1 1,2-1-19,3 0 1,0 0 0,1 1 0,-1-1-56,-3-2 0,1-1 0,0 3 1,1 0 75,1-2 1,0-1 0,2 1 0,0 0 1,3 0 1,0-1 0,-3-1 0,-1 0-94,-1 2 0,0-1 1,2-1-1,1-2 54,2-1 1,0 0 0,0 1 0,0-1-103,2-2 1,0-1-1,-1 0 1,0 0 30,-2-1 0,1-2 0,4 1 0,0 0-1,3 0 1,0 0-1,-5 0 1,-1-1-18,1-1 1,0-1 0,-2 0 0,0 0-199,2-2 0,1 0 0,-1-1 0,0 0 252,1 1 1,-1 0 0,-4-1 0,-1-1 67,-4 1 1,-1-2-1,0 1 1,2 0-8,5 0 0,1 0 0,-4 0 0,-1 0 16,2 0 0,1-1 0,-7 1 1,0 0-132,-3 0 0,0 0 0,1-3 1,1-1 88,1 0 1,-1-1 0,0 0 0,-1 0 15,2-2 1,-1 0 0,-5 1 0,0 0-23,1-2 0,-1-3 1,-4 0-1,-2 0-83,35-20 1,-33 18 0,-1-1 41,29-22 1,-30 22 0,-1 0-141,27-22 1,-1 2 340,-4 3 1,-8-3-101,-6 3 0,-7-3 257,-7-2 0,-6-6-289,1-3 1,-7-3 7,2-2 0,-3 0-6,-2 0 1,0 2 4,1 3 0,-1-3 49,0 2 1,-1 3 117,-4-2 1,-2 1-51,-7-1 1,0-2-83,0 7 1,0-2-99,0 2 1,-7 2 118,-2-2 0,-9 3-208,-1 1 0,-4-4 8,4-1 1,-6-10 4,1 1 0,-3-1 209,-1 5 0,-7 0 146,-3 5 0,-10-4-10,-4 5 0,-3 4-129,-2 5 0,-4 2 422,-1-2 1,5-1-392,5 5 0,0 0-751,-5 0 1,-8 4 10,-6-3 1,32 20 0,-1 3-182,-5-1 1,0 3-1,3 2 1,0 2 744,-3 2 0,0-1 0,1 0 0,0 0 0,-4 2 0,1 1 0,2 2 0,0 2 0,2 3 0,-1 0 0</inkml:trace>
  <inkml:trace contextRef="#ctx0" brushRef="#br1">10934 12070 8293,'-8'0'1070,"3"1"-961,10 4 0,3 3 87,6 6 0,7 8 60,2 7 0,3-1-25,-3 5 0,4-3-381,-3-1 0,-2-1 119,2 1 1,-7-3 96,2-2 1,-10 1 35,-4-6 1,-3 5-254,-2-5 1,-3 2 44,-7-2 1,-1-4 99,-13 4 1,2-3 48,-1-2 0,-4 1 6,3-1 0,4-6 153,1-4 0,7 3 255,3-3-69,6 1 0,-3-3-249,6 2 0,3-2-176,6 3 0,2-4-222,13-1 0,6-6 131,8-3 0,1-6-727,-1-4 1,2 4 384,-7-4 0,0-3-716,-4-2 1186,-1 3 0,-6-6 0,-1 5 0</inkml:trace>
  <inkml:trace contextRef="#ctx0" brushRef="#br1">11531 11814 9049,'0'14'313,"0"0"1,-5 7 61,1 3 0,-6 7-157,5 2 1,-6 5-167,2-5 0,-4 2-91,-1-2 1,1-3-271,4 3 1,-2-4-1372,6-5 903,0-4 245,5-12 0,5-10 532,0-12 0,12-19 0,-1-11 0</inkml:trace>
  <inkml:trace contextRef="#ctx0" brushRef="#br1">11602 11928 8118,'29'-8'-353,"-1"-3"378,0 6 0,-4 0 124,0 5 1,-5 0 78,4 0 0,-5 2-15,1 2 0,-8 0-120,-2 5 0,-6 1-260,2 4 0,-11 2-320,-8 3 1,-7-2 310,-7 7 0,-5-1-21,-1 6 0,-4 2 40,5-2 1,0 2-94,5-7 1,6-3 286,3-2 0,8-5 475,1-5-215,7 4 35,-3-12 1,12 6-111,3-7 1,10-7-34,5-2 1,8-8-293,1-2 0,6-5 150,-1 5 0,2-5-261,-2 5 1,-4 0 71,-5 5 1,-7 5 129,-3-1 90,3 7 0,-8 3 172,0 10 1,-6 10 101,-8 9 1,-1 5-103,-4 9 0,-3 1-77,-6 4 0,0-3 4,-1 7 1,-3-6-283,-1 2 1,-2-10 77,2-5 1,3-5-855,-3-4 416,4-10 0,0-8-228,1-6 0,5-12 221,-1-7 472,7-6 0,-10-10 0,5-2 0</inkml:trace>
  <inkml:trace contextRef="#ctx0" brushRef="#br1">11645 12198 7955,'0'15'35,"0"4"1,0 4 165,0 5 0,-2-4 42,-3-1 0,-2 6-96,-8 4 0,3-1-273,2-9 1,-2-1 71,2-3 0,4-8-793,1 4 506,3-11 341,2 3 0,7-14 0,1-1 0</inkml:trace>
  <inkml:trace contextRef="#ctx0" brushRef="#br1">12057 11785 8041,'14'-7'956,"1"2"1,3 3-890,1 2 0,0-1 48,-4-4 0,0 2-319,4-7 1,-1 6 169,5-6 1,-5 1-34,1-6 0,1 1-264,-1 0 272,0 0-368,-5 6 200,-6 1 1,-9 11 137,-13 5 1,-4 7-69,-10 12 0,2 1 37,-7-1 1,3-4 78,2 0 1,6-2 92,3 1 0,3-4 370,2-9-153,6 2-80,2-10-144,6 4 1,6-7-103,3-4 1,9-8 108,1-6 0,6-6-182,-1 1 1,-2 4-40,1 1 1,-5-2-175,1 3 0,-3-1-2,-2 4 1,-5 1 89,1 0 0,-7 4 54,2 1 0,-5 6 201,-5-2 3,-3 3 1,-6 2-4,0 0 0,4 2 53,1 3 1,4 3 116,-5 6 0,6 5 233,-6 0 1,5 6 10,-4-1 0,4 3-132,-4 1 0,-1 0-232,-4 1 1,0-1 118,0 1 1,4-6-141,1 1 1,1-6-82,-2 1-367,-2-4 96,10 0 33,-4-8 1,7 0 60,4-7 0,3-5 148,6 0 0,0-4 126,1 4 1,0-1-121,4 1 1,-1 3 81,5-2 0,-4 1-124,5-2 423,-7 3 10,4-4 104,-13 6-164,-2 0 1,-12 6-122,-4 4 0,-7-2-109,-2 1 0,-6 5 67,1 5 1,-3 6-92,-1-1 0,4 3 89,0 1 0,7-1-3,-2-3 1,8-3-365,2-7 184,5 0 1,0-6-30,8-3 1,4-4 122,7-1 0,3-8-103,1-6 0,11-5 89,-1-5 1,2 2-145,-2 3 1,4 4 92,0-4 1,-4 4 29,-6 6 0,-5 3 232,1 6 0,-8 0-81,-2 0 1,-6 1 207,2 4 0,-5 9-89,-5 10 1,-7 3-5,-7 1 0,-6 5-35,1 0 1,-5 5-128,-4-4 1,3 3-136,-3-3 0,5 4-287,4-5 1,3 0-240,7-5 1,0-1-500,0-3 1089,6-4 0,-5-12 0,5-1 0</inkml:trace>
  <inkml:trace contextRef="#ctx0" brushRef="#br1">12327 12383 8041,'22'0'0,"7"0"0,1 6 999,8 3 1,-2 4-426,2 1 0,3 2-955,-3 3 381,3-3 0,8 4 0,2-6 0</inkml:trace>
  <inkml:trace contextRef="#ctx0" brushRef="#br1">14687 13889 8243,'19'0'-468,"0"0"1,8 0 919,2 0 0,1 0-205,8 0 1,-5-4-45,5-1 0,-7-6-184,2 1 1,-7 4 1,-3 1 482,-5 4-319,2 1 1,-12 1-291,-3 4 0,-5 8 110,-5 6 1,-3 12 3,-6 2 0,-7 7 22,-2 3 0,1 1 113,-2 3 1,0-3-139,-4 4 1,7-9 257,7-1 1,1-11 26,9 2-235,-1-11 1,7 1-359,2-9 1,9-5 137,6-10 0,6-5-8,-1-9 0,3-3 11,1-6 1,1-2-373,-1-3 1,-4 3 162,-1-3 0,-5 3-3,1 1 0,-3 5 350,-2 1 0,-5 10-268,1-1 589,-7 9 1,3 5-179,-6 10 0,0 9 131,0 4 1,-6 6-49,-4 4 0,3 5 343,-3 9 1,2 1-99,-1 8 0,-2 0 8,6 10 1,0 2-431,5 8 1,-5-5 203,1 0 1,-1-6-216,5-8 0,0-1 53,0 1 1,-5-6 11,0-4 0,1-4 21,4-5 1,-5-3-163,0-7 1,-6-1 9,2-3 0,1-4-46,-2-6 1,1-1 73,-5-4 1,-1-2-157,1-7 0,-2 0-24,-3 0 1,4-7-15,-4-2 0,0-5-478,4-5 0,-2-3 257,8-7 0,1-1-416,-2-3 1,7-2 854,-2-3 0,4-9 0,1 3 0</inkml:trace>
  <inkml:trace contextRef="#ctx0" brushRef="#br1">15299 14529 8137,'28'-8'0,"5"2"0,1 6 0,-1-5 178,-5 0 0,-4 1-105,0 4 0,-12 4-261,2 1 0,-9 2 136,0-3 0,-4 4-238,-1 6 0,-6 1-49,-3-1 1,-6 2-62,-4 3 0,-3-4 237,-6 4 1,1-1 162,3 1 0,-9-4 0,3 6 0</inkml:trace>
  <inkml:trace contextRef="#ctx0" brushRef="#br1">15313 14742 8137,'-14'15'-152,"6"-1"238,3 0 1,4-4 491,1-1 1,0-4-75,0 4 1,7-6-97,8 2 0,5-3-206,9-2 0,1 0-107,3 0 1,3-2-437,7-3 0,-1-1 306,1-3 0,-7-2 35,-2 6 0,-4-6 0,-2 3 0</inkml:trace>
  <inkml:trace contextRef="#ctx0" brushRef="#br1">16180 14728 7936,'0'-9'0,"0"-1"819,0 7 0,2-3-190,3 6 1,2 5-53,8-1 0,4 3-254,0-3 1,6-2-234,-1 3 0,2-4-205,3-1 1,6-1 161,3-4 0,-1 3-47,6-2 0,-3 8 0,9 4 0</inkml:trace>
  <inkml:trace contextRef="#ctx0" brushRef="#br1">17488 14188 7926,'0'-8'-346,"0"-5"146,0 6-33,0-1 551,7 1 0,-4 7-70,6 0 0,-4 0-74,4 0-61,-5 7 0,2 2 80,-6 10 0,0-2 8,0 7 1,0-2-94,0 2 0,0 3-118,0-3 0,-2 2 92,-2 3 1,0-2-167,-5-4 0,6 4 38,-2-3 1,3-2 43,2 2 0,0-7 2,0 2 1,0-8-25,0-1 0,7-7-93,2 1 1,4-4 117,1-4 1,0-6-151,1-9 0,5-3-33,4-6 1,-2-2-158,2-3 0,-1-1 159,6 1 0,-2 0-15,-4 9 0,-2-1 119,-7 1 1,-1 4 5,-4 6 0,-1 4 237,-3 1-206,-4 6 1,6-2 276,-7 10 1,-5-2 14,0 6 1,-4 2 114,4 8 1,-4-1-118,4 5 0,-5 1 9,6 4 0,-1 2 3,5 4 1,0 2-50,0 7 0,0 5-134,0 5 0,0-3 93,0 2 1,0-1-239,0 1 0,0-5 78,0-9 0,0 2-71,0-7 1,-5 0 54,0-4 0,-4-7 49,4-3 0,-1-4-113,1 0 1,-3-7 93,-6-4 1,0 3-124,0-3 1,-5 1 74,0-5 1,0-2 68,4-2-299,1-4 1,2-6-399,2-1 0,4 1 134,6 0 1,1-5-873,4 0 1387,3 0 0,13-1 0,1-3 0</inkml:trace>
  <inkml:trace contextRef="#ctx0" brushRef="#br1">18071 14714 7926,'0'9'195,"0"1"1,0-1-112,0 6 0,0 4 769,0 0 1,-1 6-266,-4-1 0,2 4-389,-7 5 1,5-3-105,-4 3 0,6-4-159,-2-6 0,4 3-1067,1-7 0,0 0 1131,0-5 0,6-6 0,2-2 0</inkml:trace>
  <inkml:trace contextRef="#ctx0" brushRef="#br1">18228 14288 8005,'9'-10'-471,"1"1"0,-6 5 823,6 0 0,-6 2-72,6 2 0,-7 2-134,2 2 0,1 0-10,-1 5 0,0-4-7,-5 4 1,0-4-20,0 4 0,0-4-100,0 5 0,0-6-61,0 6 174,0-1 0,0 6-226,0-1 1,0 0-39,0 0-13,0 0 94,0 1-105,0-1 116,6-6 0,2-2-7,6-6 0,0-6-168,1-4 0,4-2 116,-1-3 0,3 1-87,-2 0 1,-3 0 115,3 0 1,-3 1 20,-2 3-35,0-2 0,-5 6 155,1-4 0,-7 2 27,2 3-55,-4 4 108,-1-5 1,-1 6 16,-4 0-390,3 0 266,-4 0-35,6 0 0,-6 0 0,-2 0 0</inkml:trace>
  <inkml:trace contextRef="#ctx0" brushRef="#br1">18498 14273 7245,'0'-8'657,"0"2"-103,0 6 15,0 0-457,-7 0 0,6 2-16,-4 2 0,4 0 57,1 5 1,-2-6 153,-3 2 49,4 3-213,-6-7 9,7 6 84,-6-7-269,4 0 30,-4 0-1353,6 0 302,6 0 1054,2 0 0,7 0 0,-1 0 0</inkml:trace>
  <inkml:trace contextRef="#ctx0" brushRef="#br1">18597 14174 8003,'-8'6'-544,"-4"-4"0,9 4 973,-7-6 0,5 5 436,-4-1-584,6 1 1,-5-5-64,3 0 0,3 2 3,-2 3 1,1-4-75,-2 4 1,3 3 54,-2 1 1,-4 5-111,-2 5 1,-2 4 132,-3 5 0,1 7-161,0 3 0,0 0 12,-1 4 1,1-2 50,0 7 1,6-4-47,3-5 1,4 1-7,1-6 1,1 0-253,4-4 1,3-9 83,6-5 0,2-3-478,3-7 1,1 0 264,4-5 1,3-7-543,-3-2 0,-2-8 288,2-2 0,-7-5 80,2 5 1,-3-2 479,-2 2 0,0 4 0,0-6 0</inkml:trace>
  <inkml:trace contextRef="#ctx0" brushRef="#br1">18668 14472 7058,'0'15'1194,"0"0"-770,0 4 0,0 3-16,0 7 1,0-1-168,0 1 0,0-1-174,0 1 0,0-7 47,0-3 1,2-4-75,3 0 13,3-7 0,6-2-213,0-6 0,-5-8-80,1-6 1,-5-2 113,4-8 1,-1 1-224,2-6 1,-3 1 135,-2-1 0,-3 2-6,2 4 0,-2-3 32,-2 7 0,0 1-108,0 3 9,0 7-7,0 2-34,0 6 0,2 0-120,2 0 447,-2 0 0,11 6 0,-5 2 0</inkml:trace>
  <inkml:trace contextRef="#ctx0" brushRef="#br1">19081 14330 8003,'-15'0'16,"1"0"64,0 0 1,-2 0 115,-3 0 0,3 2 28,-3 2 1,2 6-135,-2 9 0,3-2 137,-3 7 0,8-2 99,2 2 1,6 3-100,-2-4 0,3-1-133,2 2 0,0-6-16,0 0 0,7-3-184,2-6 1,9 2-7,1-6 0,1-2-106,-1-8 1,-2-3-238,7-6 0,0-6 241,4-4 0,1-3-114,-1-1 1,-4-2 24,-1-3 1,-5 3-48,1-4 1,-8 11 122,-2 4 0,-5 3 255,0 2 0,-2 4 718,-2 1-619,-6 6 1,-2 4 332,-7 13 0,1 2-235,0 8 1,4 0 88,1 4 1,1 7 8,-1 3 0,-2 4 3,6 6 1,-1 1-169,1 3 1,3 3-156,-3-3 0,4 2-87,1-2 1,-5-3 76,0-6 0,-1-2-58,1-3 1,2 1 62,-6-6 0,4-1-159,-5-8 0,1 1-31,-5-6 1,0-2-245,-1-7 201,1-4 1,0-8-171,0-2 1,-1-6-224,1-9 1,2 2 193,2-7 1,4-4 433,6-5 0,-7-7 0,0 4 0</inkml:trace>
  <inkml:trace contextRef="#ctx0" brushRef="#br1">19393 14216 7860,'-6'8'-359,"3"5"271,-7-4 1,7 4 11,-1 1 1,0-4 560,0-1 1,2 1-150,-3 4 1,4 0-145,1 0 1,0 1-108,0-1 0,0-5-90,0 1 0,5-1 112,-1 5-210,1 1 0,-3-1 83,2 0 0,-2-4 128,3-1-211,3-6 0,-5 4 60,6-7 1,-1-4-180,2-5 1,4-2 57,0-13 0,0 0-207,5-4 1,2 0 93,-2-1 1,6 2 169,-1 4 0,-5 2 161,-5 7 1,0 4-226,-4 1 648,-4 6 1,0 3-241,-6 9 1,0 5 357,0 5 0,-6 4-210,-4 5 0,-1 0 45,2 1 0,-2 1-149,6 3 0,-1 3-55,1 7 1,3 0-285,-2-1 0,2-5 93,2-4 1,0 2-229,0-2 0,0-5 113,0-4 1,2-8-285,2-2 99,-2 0 424,4-12-174,-6 4 0,-1-12 12,-4-4 1,2-1-17,-7 2 0,2-9 31,-1 4 1,-4-8-396,4 3 0,3-6 171,1 1 1,-2-1-404,3 1 1,-1-3 168,5 3 1,6 4-43,4 1 0,-2 3-188,1 2 676,1 6 0,10-11 0,2 3 0</inkml:trace>
  <inkml:trace contextRef="#ctx0" brushRef="#br1">19806 14614 8003,'0'15'-152,"0"-1"0,0 2 859,0 3 0,0 3-285,0 6 0,-2 2-158,-3 3 1,2-1-218,-6 6 0,1-7 100,-2 3 0,4-9-276,6-1 0,0-12-626,0 2-620,0-9 1375,0 2 0,6-20 0,2-3 0</inkml:trace>
  <inkml:trace contextRef="#ctx0" brushRef="#br1">19465 14288 7936,'-7'-15'144,"6"1"120,-4 0 1,3-5-36,2 0 1,0-2-1,0 2 0,2-3-158,3-6 1,-2-2 42,6-3 1,5 3 15,5-3 1,0 4 116,-4 5 1,-1-1-314,0 6 1,-4 7-67,-1 7 42,-6 3 0,3 4 43,-6 3 1,0 2 70,0 8 0,-1 5-199,-4 4 0,4 3 99,-4 1 0,3-4-269,2 0 1,2-7 38,3 2 306,-4-3 0,18-2 0,-3 0 0</inkml:trace>
  <inkml:trace contextRef="#ctx0" brushRef="#br1">17190 14273 8020,'-24'0'0,"0"0"0,7 7-58,-2 2 0,-2 4-127,2 1 1,1 6 380,3 4 0,1 9 379,0 5 1,0 11 304,-1 8-539,8 6 0,-5 4-222,8-1 1,-1-1 90,5 1 0,2 2-300,2-6 0,6-1 151,9-4 1,9-2-62,10-3 0,22-3 0,6-6 0</inkml:trace>
  <inkml:trace contextRef="#ctx0" brushRef="#br1">20332 14330 8058,'-14'0'-1001,"6"-6"0,3 4 838,10-2 145,3 2 1,14 4 18,6 2 1,4-2 14,10 3 1,-4-4-22,5-1 0,-2-5 5,-8 1 0,5-6 0,-5 5 0,-1-4 0,-8 4 0,-4 1 0,-6 4 0,-6 0 0,-1 0 0</inkml:trace>
  <inkml:trace contextRef="#ctx0" brushRef="#br1">20559 14188 8058,'0'-14'-1888,"0"6"1888,0 2 0,0 18 0,0 7 0,0 6 33,0 4 0,0 4 163,0 0 1,0 7-107,0-2 0,0 3-10,0 1 0,0-4-398,0 0 1,0-6 160,0 1 0,0-5-58,0-4 215,0-3 0,7-7 0,1 0 0</inkml:trace>
  <inkml:trace contextRef="#ctx0" brushRef="#br1">21199 13975 7940,'8'-8'-690,"-2"2"1,-1 12 413,0 3 1,0 4 275,-5 1 0,-2 7 0,-3 2 0,2 3 0,-6-3 0,4 4 63,-5-3 1,7 3 22,-2 1 0,-1 1-64,1-1 1,1-4-11,4-1 0,0-5 33,0 1-28,0-10-30,0-2 0,4-9-172,1-3 0,6-7 62,-1-7 0,2-7 123,3 3 0,3-6 0,1-4 0,5-2 0,-5-3 0,6-3 0,-1 3 0,-2 4 0,2 1 0,-11 9 0,1 5 0,-3 3 39,-3 8 1,-2 8-33,-6 10 1,-6 10 246,-4 9 1,2 1-76,-1 8 1,1-1 374,-2 6 1,-1 1-205,7 4 1,-6-2-59,5 6 1,-1 0-194,1 5 0,4 0-174,-4-1 1,3 0-366,2-4 1,0-10 286,0-8 0,0-6-497,0-4 218,0 3-437,0-12 869,-6 0 0,-2-9 0,-6-12 0,0-4 0,0-9 0,-1-3 0</inkml:trace>
  <inkml:trace contextRef="#ctx0" brushRef="#br1">21341 14529 7940,'21'-8'-897,"3"4"1,2-3 896,3 2 0,-1 1 0,1 4 0,2 0 49,-2 0 0,1 0 78,-11 0 0,0 6 491,-5 4 1,-2-3-182,-2 3 1,-4-1 15,-6 6 0,-1 4-229,-4 0 0,-3 4-162,-6-4 0,-5 5-30,0-5 0,-5 5 132,5-6 1,0 1-579,5-4 268,6-1-181,2 0 1,7-6 154,4-3 1,9-4-356,10-1 1,3-4 58,1-1 0,2-6-453,4 1 921,-4-2 0,11-3 0,-5 1 0</inkml:trace>
  <inkml:trace contextRef="#ctx0" brushRef="#br1">22152 13889 7874,'-10'-14'0,"1"0"0,4 1-669,-4 4 0,4-2 134,-5 6 556,7-6 118,-3 3 435,6 0 1,0 4-135,0 8 0,0 10-6,0 10 1,0 16-119,0 7 0,-2 7 121,-3 3 1,-2-1-318,-8 1 1,3 0 43,2 0 1,2-6-284,4-4 1,2-8 172,-3-1 1,4-6-218,1 1 0,0-9-179,0-5 0,1-5-354,4-4 1,-2-6-86,7-8 1,1-6-210,8-9 990,-4-9 0,12-2 0,-5-5 0</inkml:trace>
  <inkml:trace contextRef="#ctx0" brushRef="#br1">22251 14188 7874,'0'14'-258,"0"0"1,0 5 649,0 0 1,0 5-65,0-5 1,0 5 193,0-5-469,0 6 1,7-9-242,2 3 1,4-10-227,1-4 351,0-4 1,0-7-121,1-3 0,-6-6 76,0-4 0,-5 4-61,0-4 0,-2-2 0,-2 2 0,0-1 117,0 1 0,0 3-28,0-3 0,-2 3 37,-2 2 0,2 5-459,-3-1 218,-3 7 283,7-3 0,-5 6 0,18-7 0,4-1 0</inkml:trace>
  <inkml:trace contextRef="#ctx0" brushRef="#br1">22592 13946 7874,'-14'15'-109,"0"-1"52,0 0 1,0 6 355,-1 4 1,1-2-13,0 2 1,6 0-135,3 4 0,-1-6 61,1-3 0,0-3-263,5-2 0,2-1 76,3-4 0,-2-2-436,6-7 1,1 0 87,4 0 0,0-7-145,1-2 1,-1-4 201,0-1 1,2-2 98,3-3 0,-3 2-32,3-7 0,-4 7 197,0-2 0,-3 3 0,-2 2 9,2 0 16,-10 6 0,4 9 110,-6 14 0,0 7 327,0 11 1,0 3-54,0 7 0,-1 1-124,-4 3 0,3 4 92,-2 6 1,0 1-147,0 4 0,2-8-165,-3 2 1,-1-8 93,1-1 0,-4-9-117,4-5 0,-1-9 34,1-5 0,2-3-122,-7-2 0,1-6-8,-5-3 1,4-4 30,1-1 0,-1 0-694,-4 0 480,0 0 0,1-6-548,4-4 1,1-4 38,3-5 745,3-3 0,-4-6 0,6-1 0</inkml:trace>
  <inkml:trace contextRef="#ctx0" brushRef="#br1">23033 13918 7041,'0'14'26,"0"0"148,0 1 0,2-1-147,3 0 0,-4 2 81,4 3 1,-4-3-15,-1 2 0,0 5 5,0 0 1,0 4 17,0 2 0,-4-6-42,-1 1 0,0-7 71,5 2-340,0-3 219,0-2-177,0-6 1,7-8 53,2-9 1,4-10-184,1-5 1,0-3 72,0-1 1,2 4-12,3 0 1,-2 1 62,7-6 1,-7 6 46,2-1 1,-3 6 194,-2 0 1,1 6-62,-1 3 543,-6 6-419,-2-3 0,-6 12 225,0 3 0,0 6-103,0 3 0,0 5-67,0 5 1,-1 2-54,-4 3 0,3-1-21,-3 6 1,2 0-103,-1 4 1,2 1 55,-3 0 0,4-1-157,1 1 1,0 4 47,0 1 0,0-6-72,0-4 0,0-8 77,0-1 0,0-2 57,0-9 0,0 1-32,0-4-24,0-1 0,-7-6-29,-2-4 1,-4-2 62,-1-2 0,0 0-383,0 0 0,-1-6 154,1-4 1,0-7-204,0-2 0,4-6 417,1 1 0,-1-9 0,-4-4 0</inkml:trace>
  <inkml:trace contextRef="#ctx0" brushRef="#br1">23474 14373 7940,'14'9'-363,"0"1"0,-1-1 637,-4 5 1,4 2-28,-3 3 0,-4-1 172,-1 5 1,-4 1-100,-1 4 0,-1-4-115,-4 0 1,-3-5-95,-6 4 0,4-4-153,1 5 1,-1-7-360,-4 2 0,2-3 117,2-2 67,-3 1 157,12-1-106,-6 0 1,9-6 168,3-3 1,3-4-2,6-1 0,2-6-136,3-4 0,1-2-101,4-2 1,1-5-76,-6 0 0,0-7-269,-5 3 0,1-3 579,-1 3 0,-6-4 0,-2 5 0</inkml:trace>
  <inkml:trace contextRef="#ctx0" brushRef="#br1">23047 13904 7890,'-7'-7'0,"-6"-1"0,11-6-331,-2 0 0,2 0 216,2 0 0,0-5 151,0 0 0,6-2 54,4 2 0,1 3-1,-2-3 1,4 4-19,-4 0 1,4 1-1,1 0 1,0 6-199,1 3 240,-1 4-183,0 1 1,-4 1 116,-1 4 0,-6 3-119,2 6 0,-3-4 51,-2-1 1,0 1-39,0 4 1,0 0-91,0 0 0,0 2-215,0 3 1,0-3 363,0 3 0,0 3 0,0 0 0</inkml:trace>
  <inkml:trace contextRef="#ctx0" brushRef="#br1">24057 13804 7925,'22'6'-115,"-1"-2"-57,-7 5 0,0 1 361,0 4 1,2 0 310,3 0 0,-3 7-261,3 2 0,-4 4-62,0 2 0,-3-1-216,-2 1 1,1-1 83,-6 0 0,4 6 33,-4-1 1,0 5 72,-5-5 0,4 5 12,1-5 0,0 6 27,-5-1 0,0 3-98,0 2 0,-5 6-7,0 3 1,-6 3 42,2 2 0,-4 0-528,-1 0 1,-5 0 176,0 0 0,-6-5-155,1 0 1,-4-5 162,-6 6 215,4-14 0,-9 12 0,3-13 0,-2-4 0,-2-2 0,2-4 0</inkml:trace>
  <inkml:trace contextRef="#ctx0" brushRef="#br1">25777 11416 8109,'0'-14'0,"-6"-1"64,4 1 114,-4 0 0,11 4-7,-1 1 0,3 6-168,-2-2 1,-2 3-71,6 2 161,1 0 0,2 7 0,-2 2 0,-4 5 23,-6 5 0,0 4 5,0 5 0,-2 2-177,-2 3 0,-4 4 105,-6 5 1,1 1-13,4-1 0,-3 0-120,8-5 0,-1-2 27,5-6 1,0-7 53,0-3 1,8-10-79,6-4 0,5-5 84,5-5 0,4-4-30,1-10 1,-1-3-52,5-7 0,-3-6-137,-1-2 1,-6 0 114,1-1 1,-7 7-147,2-2 1,-4 3 271,-6 1 1,2 7-189,-6 3 263,0 3-136,-5 8 0,0 4 407,0 8 0,-5 6-40,0 9 1,-1 4 64,1 11 1,4 2-22,-4 7 1,3-1-121,2 1 1,0 4-384,0 1 1,0 1 134,0-2 0,2-3-158,3 4 1,-4 1-58,4-2 1,-4-4-160,-1-5 1,0-12 253,0 3 1,0-5-4,0-1 113,-6-2 1,3-12 309,-7 1 1,1-7-145,-5 2 1,4-5-80,1-5 0,-5 2-252,-5-7 0,0 6-84,4-6 0,-3 1-279,-1-6 0,0 4 122,4-3 0,7 8-173,4-8 1,2-2 578,2-3 0,6 0 0,2 5 0</inkml:trace>
  <inkml:trace contextRef="#ctx0" brushRef="#br1">26360 11885 8028,'13'9'-213,"-4"1"1,2-1 141,-6 6 1,0 0 318,-5 4 0,-5-3-129,0 3 0,-6-3-267,2-2 0,2-4-34,3-1 1,2-4 181,2 4 0,-6-6 0,-2 4 0</inkml:trace>
  <inkml:trace contextRef="#ctx0" brushRef="#br1">26474 11672 8028,'9'4'59,"1"1"0,-4 5-59,8-6 0,-1 1 553,11-5 1,-1 0-362,6 0 0,1-1-393,3-4 0,-1-5 69,6-9 1,-8 5-432,-2 0 563,0 0 0,-12-1 0,5-7 0</inkml:trace>
  <inkml:trace contextRef="#ctx0" brushRef="#br1">26744 11473 8027,'0'14'0,"0"6"-225,0 4 0,0 5 103,0 4 1,-6 3 576,-4 7 1,2-2-157,-1-3 0,1 3-747,-2-3 0,-1-5 448,7-5 0,-1 1 0,5-7 0</inkml:trace>
  <inkml:trace contextRef="#ctx0" brushRef="#br1">27242 11203 7900,'0'-8'-878,"6"1"1306,-4 7 1,4 7-149,-6 2 0,-2 10-236,-2 5 0,0-2 70,-5 2 1,4-1-43,-4 6 0,1-1-15,-2 1 1,2-1-77,4 0 0,2-5 82,-3-4-236,4 3 42,1-7 107,0 0 0,1-9 43,4-6 0,-2-6-24,7-4 0,-6 2 7,6-1 1,-1-5-115,6-5 0,-1-2-186,0 2 1,0-1-30,1-4 1,0-3 107,4 3 1,-3 2 225,3-1 0,-3 5-92,-2-1 1,0 3 183,0 2 86,-6 6 478,-1 2-444,-7 6 1,0 6 120,0 4 0,-2 4-87,-3 5 1,4-2 48,-4 7 1,3 1-230,2 8 1,-4-1 76,-1 6 0,-4 1-149,4 9 1,-6 1 47,1 3 1,-2 2-142,-3-7 1,1 5 49,0-4 0,0-1-135,0-4 1,-1-1-227,1 1 1,-3-5 189,2 0 1,-2-8-421,8-2 187,-4 1 446,5-20 0,-5 4 0,6-13 0</inkml:trace>
  <inkml:trace contextRef="#ctx0" brushRef="#br1">27526 11828 7922,'8'6'0,"0"-2"0,-3 5 0,-4 0 1128,4 6-710,-4-1 1,-1 2 29,0 3 1,-1-4-45,-4 4 0,-3-3-120,-6-2 1,-5 2-167,0 3 1,-5-3-172,5 3 1,0 1 133,5-1 0,0-1-69,0-9-554,6 4 423,2-11 1,7 4-159,4-6 1,8-2 48,6-2 0,6 0-275,-2-5 1,4 6 12,2-2 0,-1-1-157,1 1 1,1-5 646,3 6 0,-3-14 0,5 3 0</inkml:trace>
  <inkml:trace contextRef="#ctx0" brushRef="#br1">28024 11515 7997,'11'0'288,"3"0"0,-1 0 473,10 0 1,1 0-644,4 0 0,-1 0 43,-3 0 1,1 0-429,-6 0 0,0 0-22,-5 0 0,1 0-184,-1 0 1,-2 2 152,-2 3 1,-4-2-340,-6 6 659,0-6 0,-12 16 0,-4-3 0</inkml:trace>
  <inkml:trace contextRef="#ctx0" brushRef="#br1">28009 11729 7997,'-8'0'384,"4"0"126,8 0 1,6 0-107,9 0 1,3-2-308,6-3 1,2 4 87,4-4 0,2 2-377,7-2 1,-5 3-72,-1-2 1,-3-3-38,4 3 1,-8-1 299,-2 5 0,0-6 0,-5-2 0</inkml:trace>
  <inkml:trace contextRef="#ctx0" brushRef="#br1">28763 11203 7903,'0'14'3,"0"0"1,2 0 648,2 0 1,-2 7-191,3 3 0,-4 2-47,-1 3 0,0 1-102,0 3 1,0 3 70,0 7 1,2 6-202,2 3 0,-2 3-28,3 2 1,-4 0-231,-1 0 0,0 0-51,0 0 1,-1 0-645,-4 0 0,-3-1 413,-6 1 1,-5-6-703,0-4 1059,0-9 0,-1 3 0,-3-4 0</inkml:trace>
  <inkml:trace contextRef="#ctx0" brushRef="#br1">25834 13378 8031,'0'-15'0,"0"6"-710,0-1 672,0 7 1173,0-3-529,0 6-438,0 0 0,-2 8-9,-2 6 0,1 2-18,-7 8 1,5-2-100,-4 1 0,4 4 89,-4-3 1,-1 3-205,-4 1 1,5-1 58,-1-3 0,1 3-118,-6-4 0,6 3 136,-1-3 1,7-2-26,-2-7 1,4 0-80,1 0 1,1-6 93,4-3 0,5-3-123,9-2 1,1-2 74,4-3 1,4-9-241,1-10 1,-1-2 71,5-3 1,2-1-157,-2-3 1,0-2 42,-4-3 1,-7 4 130,-3 5 0,-3 2 246,-2 4 0,-1 2-143,-4 7 636,-3 6-393,-6 2 0,0 12 313,0 3 1,0 10-97,0 5 1,-6 3 60,-3 1 1,1 6-56,-2-1 0,7 5-134,-2-5 0,-1 6-246,1-1 1,1-1 162,4 0 1,0-3-309,0 4 0,0-5 117,0 5 0,0-7 43,0 2 0,0-7-37,0-3 0,-2-5-170,-3 1 0,2-5 169,-6-5 0,4 2 83,-5-6 0,1 0-52,-5-5 1,-2 0 26,-3 0 1,3 0 36,-3 0 0,3-8 64,2-6 1,2-2-2,2-8 0,4-1 31,6-8 0,0 3-151,0-3 0,12 3 0,4 1 0</inkml:trace>
  <inkml:trace contextRef="#ctx0" brushRef="#br1">26303 13818 8245,'0'10'610,"0"-1"0,0 1-305,0 4 0,-4 7-54,-1 2 0,-2 6-16,3 4 1,1-3-2,-7 3 1,5 2-150,-4-2 1,6 0-189,-2-4 1,3-7-182,2-3 0,0-4-1479,0 0 1763,0-7 0,-6-2 0,-2-6 0</inkml:trace>
  <inkml:trace contextRef="#ctx0" brushRef="#br1">25905 13235 7985,'-8'-14'263,"2"0"1,6 0-147,0 0 1,0 4-105,0 1 0,2 4 92,2-5 1,-1 6-352,7-6 36,-1 7 97,6-10 140,-1 12 1,0-10-206,0 6 0,0-4 77,1 4 0,-6-6 104,1 1-69,-1 4 0,1-5 147,-1 6 106,-6 0 0,4 13-137,-7 7 1,0 0 119,0 9 1,0-2-326,0 2 1,-5 3 133,0-4 1,0 0-472,5 0 492,0-12 0,0 8 0,0-11 0</inkml:trace>
  <inkml:trace contextRef="#ctx0" brushRef="#br1">26630 13449 7992,'2'8'660,"3"-4"0,2 3 11,8-3-386,-1 1 0,0-5-220,0 0 0,5-6-269,0-4 1,0-2-674,-5-2 1,-1-1 876,-3 1 0,-4 0 0,-6 0 0</inkml:trace>
  <inkml:trace contextRef="#ctx0" brushRef="#br1">26716 13278 7992,'0'14'38,"0"7"59,0 3 1,0 4 657,0 5 0,0-1-264,0 6 0,-7-5-346,-2 5 1,1-5 63,-2 5 1,6-11-650,-6 1 1,7-4 111,-2 0 0,4-4-494,1-6 822,0 0 0,6-6 0,2-1 0</inkml:trace>
  <inkml:trace contextRef="#ctx0" brushRef="#br1">27071 13207 7992,'22'-14'-530,"0"0"379,-3-1 1,-3 1 164,3 0 0,-8 1 233,-1 4 0,-6 3 1070,6 6-1248,-7 0 0,3 6 37,-6 3 0,-6 10-60,-4 5 0,-2 3 51,-2 1 0,-1 1-88,1-1 1,1 7 11,4 3 0,-2-3-117,6-2 1,0-3 27,5-2 1,-4-6-158,-1-3 156,0 3 1,7-6 66,3 3 0,-2-9-43,6-6 1,-4-2 32,4-2 1,1-2-11,4-2 1,0-6 11,1-9 0,-1 0-190,0-9 0,5 1 16,0-11 0,0 2 3,-5-2 0,0-2 174,1 7 1,-1 1 87,0 9 0,-1-2 390,-4 6-181,4 0 70,-12 11-188,6 1 0,-9 14 163,-3 2 0,2 9-51,-6 1 1,4 11-128,-5-2 0,3 10-82,-3 0 0,-1 3-137,6 2 1,-4-1-47,4 1 1,-4 4 56,4 1 1,-5-3-572,6-7 1,-6 2 276,5-7 1,-4-1-412,4-9 1,-1 3 259,1-8 1,4-3 495,-4-6 0,-3-6 0,0 4 0</inkml:trace>
  <inkml:trace contextRef="#ctx0" brushRef="#br1">27355 13648 7992,'15'0'79,"-1"0"154,0 6 0,0-4 316,0 2-128,-6 4-210,-1 0 0,-7 6-44,0 1 0,-7 4 82,-2 0 0,-10 6-397,-5-1 0,2 4 122,-2 5 1,2-1-220,-1 6 1,4-7 72,9 2 1,-1-4-45,6-5 1,1-4 95,4-6 1,1-6-125,4-3 0,4-4 116,10-1 1,-1-6-15,5-3 0,-4-6-204,5-3 1,0-5 80,4-5 0,-6 1 265,-3 3 0,3-2 0,1 3 0</inkml:trace>
  <inkml:trace contextRef="#ctx0" brushRef="#br1">27099 13065 8012,'0'-19'57,"0"0"0,0 0 171,0 5 1,2-5 57,3 0 1,3-5-30,6 5 1,2-6-176,3 1 1,-4-1-202,4 1 1,-3 4-186,-2 6 0,-4 1 161,-1 3 5,-5 4 0,7 8 145,-7 2 1,1 11-8,-5 8 1,0 9 86,0 1 0,-2 0 165,-2-4 0,2-1-214,-3 1 0,5-7-190,5-3 1,-2-4-1061,7 0 1212,-1-7 0,6 4 0,-1-4 0</inkml:trace>
  <inkml:trace contextRef="#ctx0" brushRef="#br1">27938 13221 7987,'8'-8'-48,"5"2"-145,-4 6 0,4-2 643,1-2 1,0 2-205,1-3 1,4 4-650,0 1 0,1-5 103,-1 0 1,-8 1-471,3 4 417,-9 0 353,1 6 0,-18 2 0,-4 6 0</inkml:trace>
  <inkml:trace contextRef="#ctx0" brushRef="#br1">27881 13435 7987,'-6'14'-433,"5"-5"675,-4 1 434,3-7 1,10 2-235,6-10 1,2 2-160,8-7 0,0 5-88,4-4 1,7 1-89,3-1 1,4-4-92,6 4 1,-4 2 88,3 2 1,-9 4-963,-5 1 1,-3 0 856,-1 0 0,-7 6 0,-2 2 0</inkml:trace>
  <inkml:trace contextRef="#ctx0" brushRef="#br1">28578 12965 7879,'0'15'605,"0"-1"1,0 5-145,0 0 0,0 11 257,0-2 1,0 12-292,0 2 1,0 10-214,0 15 1,0 5-518,0-29 1,0 0-1,0 2 1,0 0 340,0 0 1,0 0-238,0 0 1,0 0 0,-3 3-1,0 2 1,-1 0 0,0 1-1</inkml:trace>
  <inkml:trace contextRef="#ctx0" brushRef="#br1">26374 10904 8339,'-28'-49'499,"6"11"-512,3 0 1,-2 7-728,2 2 462,0 7 0,-1 2 457,-4 5 1,-3 3-88,-1 2 1,-7-1-24,-3 6 0,-8 1-123,-1 4 0,-7 0 399,2 0 1,-3 6-67,-2 3 0,5 12-86,0 7 1,1 9-470,-1 10 0,25-17 0,2 2 327,-1 7 0,0 2 0,-1 1 1,-2 2-54,-5 9 1,-3 3 0,1-3-1,-2 1-391,-4 7 1,-1 1 0,-1 4 0,1 1 352,2 1 0,1 1 1,1 1-1,3-1 27,4-2 0,2-1 0,-1-1 1,-1 0-40,-1 1 1,-1 0 0,3-7 0,1-1-168,3-2 1,2-3 0,1-8 0,0-1-36,5-6 1,0-1 0,-12 23-122,12-12 1,1-12-586,14-7 960,-1-14 0,5-2 0,0-5 0</inkml:trace>
  <inkml:trace contextRef="#ctx0" brushRef="#br1">24299 12283 8456,'-7'39'-24,"-2"4"1,2-3 20,3 7 1,2 4 518,2 1 1,-1 3-171,-4 2 1,3 0-438,-3 0 0,4-8 159,1-7 0,1-7-104,4-11 0,11-10 4,12-9 0,10-18 109,15-11 1,5-15-343,-23 13 1,1 0 0,0 1 0,-1 1-836,1-1 0,-1 2 1100,30-15 0,1-6 0,1 6 0,-31 19 0,0 0 0</inkml:trace>
  <inkml:trace contextRef="#ctx0" brushRef="#br1">25806 12866 8067,'-29'-22'-391,"1"3"0,-5 5 196,-1 4 0,1-1-91,5 6 176,-1 1 1,-4 4 466,0 0 1,0 0-98,4 0 0,-4 1 214,0 4 0,-5 8-123,5 5 0,-7 12-209,3-1 1,-5 9-18,0 0 1,-6 4-344,1 6 0,1 2 276,8 7 0,-1-2-299,6-2 1,1 5-381,8-6 0,4 3 317,6-12 0,1-3-721,4-12 739,-4-6 0,10-8 286,-7-9 0,5-6 0,-4-9 0,6 1 0,-16-25 0,3 4 0</inkml:trace>
  <inkml:trace contextRef="#ctx0" brushRef="#br1">24682 13363 8067,'-6'-15'280,"5"-4"-47,-6 17 1,6 8-20,-4 13 1,3 13 84,-2 6 1,-3 3 89,3 2 0,-6-1-233,5 1 1,-1-5 90,1 0 1,4-8-263,-4-2 1,10-1 104,4-8 1,5-6-347,5-9 1,10-2 157,9-2 1,4-13-636,6-6 733,2-6 0,20-10 0,-34 17 0,0 0 0</inkml:trace>
  <inkml:trace contextRef="#ctx0" brushRef="#br1">15071 16235 8137,'0'-8'125,"7"2"1,-4 6 164,6 0-392,-6 0 1,8 2-41,-6 2 120,0-2 0,0 10 121,-1-2 0,1 3-2,-5 1 0,0 5-105,0 0 0,0 1 102,0-1 1,0-1-211,0 5 1,0-5 76,0 1 0,0-8 15,0-2 1,0 1 37,0 4 0,5-5-14,0 1 1,6-7-63,-2 2 0,1-4 54,4-1 0,-2 0-118,12 0 1,-5 0 114,5 0 0,-5-6-173,4-4 0,-5-2 92,1-2 1,1-5 41,-1 0 0,0-2-187,-5 2-236,1 3 471,-1-4 197,-6 12 1,-2 5 100,-6 12 0,-6 7-114,-4 13 0,-4 5 164,-5 4 1,8-1-66,-3 0 1,4 1-3,1 5 0,3 1-82,6 4 1,0 2-47,0 7 0,0 6-117,0 4 1,0 0-106,0 0 0,-2 1 96,-3-7 0,4-1 47,-4-8 0,-1 1-92,1-11 1,-6 3 108,1-12 1,2-2 106,-1-7-123,0 3 1,-6-13 15,1 0 0,0-6-82,0-8 0,-1-1 66,1-4 1,-2-3-582,-3-6 0,4-7 223,-4-3 1,4-2-209,6-3 1,-2 1-55,6-1 547,-6-5 0,10-3 0,-6-5 0</inkml:trace>
  <inkml:trace contextRef="#ctx0" brushRef="#br1">15668 16832 8158,'19'-12'-139,"0"2"0,0 4-737,-5 6 1052,1 0-123,-1 0 1,-6 1-536,-3 4 0,-4-2 482,-1 7 0,-6-1 0,-2 5 0,-6 1 0</inkml:trace>
  <inkml:trace contextRef="#ctx0" brushRef="#br1">15569 17145 8158,'0'9'202,"0"1"1,6-7 393,4 2 1,7-4-318,2-1 1,6 0-169,-1 0 0,8 0-337,1 0 1,6 0 225,-1 0 0,10-6 0,2-2 0</inkml:trace>
  <inkml:trace contextRef="#ctx0" brushRef="#br1">16436 16832 10064,'16'7'704,"3"2"1,0-1-589,9 1 0,1-5-161,13 0 0,-1-2-616,12-2 0,-6-2 357,5-2 1,-8 0 303,-1-5 0,0-1 0,-7-4 0</inkml:trace>
  <inkml:trace contextRef="#ctx0" brushRef="#br1">17275 16363 8062,'0'-8'700,"2"0"-544,2 4 0,4 2-152,6-3 0,1 4 72,-1 1 1,5 0-157,0 0 1,0 1 210,-5 4 1,0-2 67,0 7 0,-4-6-375,-1 6 115,-5-1 0,2 6-49,-6-1 0,0 5 72,0 0 1,-6 4 154,-4-4 0,-3 7-74,-1-3 1,-5 9 198,0 1 0,0 0-111,5-4 1,0-1 19,0 1 0,4-7-73,1-3 1,6-4-94,-2 0 0,5-8 21,5-2 1,2-5-190,8-5 0,5-4-133,4-10 1,3-5 155,1-9 1,5 2-123,1-7 0,-1 5 29,-5-5 1,-1 1-48,-3-1 0,1 4 139,-6 5 0,-5 9 220,-4 5 1,-6 3-90,6 7 0,-7 2 177,2 8 0,-4 4 235,-1 10 1,-4 3-181,-1 7 0,-1 1 63,1 3 1,3-2 41,-3 7 0,-1 0-98,1 5 0,-1 0-104,1-1 0,4 6-163,-4-1 1,-1 5 44,1-5 1,-1-4 65,1-5 0,2-8-5,-7-2 0,6-1-13,-6-8 0,5 3 127,-4-7 1,4 0-113,-4-10 1,4 5-114,-5-6-12,1 1 0,-5-11-244,-1-4 1,6-2-598,0-3 0,5 0 405,0-4 1,2 3 510,2-3 0,0-3 0,0 0 0</inkml:trace>
  <inkml:trace contextRef="#ctx0" brushRef="#br1">17801 16946 9652,'0'14'466,"5"0"-566,0 1 0,-1-6 101,-4 1-181,0-1 0,0 5-90,0 0 1,0-4-82,0-1 1,0-4 42,0 5 308,0-7 0,-6 9 0,-2-4 0</inkml:trace>
  <inkml:trace contextRef="#ctx0" brushRef="#br1">18199 16065 8030,'-5'-7'-174,"1"7"0,-3 3 488,3 12 0,0 2-133,-5 11 0,1 7 186,-1 3 1,-4 5-129,3 4 0,-7 8 122,-2 7 1,0 0-143,5-6 0,1 1 41,4 0 1,-2-5-634,6 0 465,-6-12 0,9 6-315,-2-13 1,2-1 165,2-9 0,6-2-494,4-7 1,3-6 301,1-3 1,5-10-219,0-5 0,1-9-84,-1-4 551,3-10 0,7 3 0,-1-5 0</inkml:trace>
  <inkml:trace contextRef="#ctx0" brushRef="#br1">18256 16519 8030,'0'10'31,"0"-1"1,-5 1-35,1 4 1,-3 7 552,2 2 0,4 4-179,-4 2 1,-1-3-80,1-2 0,0 1-104,5-6 1,0 0-87,0-4 1,2-8-26,3-2-282,3-3 0,11-5 82,-1-7 0,6-1-193,-5-13 1,5 1-101,-5-6 1,0 1 201,-5-1 1,-1 6-55,-4-1 1,2 5 96,-6-5 1,0 7-134,-5-2 1,0 3 107,0 2 0,-7 6 47,-2 3 0,-4 4 38,-1 1 1,5 0 5,-1 0 1,5 6 104,-4 4 0,6 2 0,-10 2 0,5 1 0</inkml:trace>
  <inkml:trace contextRef="#ctx0" brushRef="#br1">18768 16434 8030,'0'-14'-219,"0"0"1,-2 0 452,-2-1 120,-4 7 1,-7 2-275,1 6 0,-2 0 37,-3 0 1,-1 2 100,-4 2 0,-1 6-98,6 9 1,-5-2 208,5 7 1,0-5-113,5 5 1,6-7-126,4 2 1,2-3-97,2-2 0,2-1 125,2-4 0,4 2-445,6-6 1,7-2 174,3-8 0,-2-3-282,1-6 1,1-2 56,5-3 0,-6-3-106,1-6 0,-5 4 167,5 0 1,-7 7-45,2-2 75,-10 10 227,4 2 0,-11 17 107,2 9 1,-4 4 333,-4 15 0,0 0 368,-5 5 1,1 6-347,-1 3 1,1-1 121,3 1 0,2 5-208,-7 4 1,6 1-138,-6-5 1,5-7 16,-4-2 0,4-6 7,-4-4 1,1-5-253,-2-9 1,2-3 63,4-7 1,1-5-339,-7 1 1,5-7 158,-4 2 0,-1-4-468,-4-1 1,5-1 174,-1-4 0,2-3-17,-1-6 1,-2-2 467,6-3 0,0-3 0,5-7 0</inkml:trace>
  <inkml:trace contextRef="#ctx0" brushRef="#br1">19038 16306 7974,'6'-8'606,"-3"2"-356,7 6 0,-7 2-246,2 2 0,1 4 40,-1 6 1,0 1-57,-5-1 0,0 0-101,0 0 0,0 1 124,0-1 1,-5 0-69,0 0 0,-1 0 74,1 1 1,4-1-113,-4 0 1,3 0 84,2 0 0,-5-4-12,1-1-14,-1 1 1,7-1 32,2 1 1,-1-7-41,7 2 1,-1-4-5,6-1 1,5-6-225,4-3 0,-2-9 76,2-1 0,-5-6-93,4 1 1,-1-3 48,2-1 1,-3 1 195,-7 3 0,-1 4 80,-4 6 0,2 4 680,-6 1-426,0 6 1,-5-2 188,0 10 0,0 4 118,0 10 0,-2 3-171,-3 7 0,2-1-43,-6 0 1,5 2-145,0 4 1,1-3-153,-2 7 0,3 0-50,-3 5 0,2-5-189,-1-1 1,2-3 54,-3 4 0,2-7-72,-2 2 0,2-7 54,-6-3 1,4-5 118,-4 1 0,4-4-17,-5 0-48,1-7 1,-5 3-88,-1-7 1,1 1-14,0-5 0,4-6-240,1-4 0,6-4-60,-2-5 1,4 2-324,1-7 1,1 5-139,4-5 921,3 7 0,6-10 0,0 5 0</inkml:trace>
  <inkml:trace contextRef="#ctx0" brushRef="#br1">19436 16690 7974,'0'8'-427,"0"5"625,0-5 1,0 6 343,0 0 0,0 0-306,0 0 1,0 7-9,0 3 0,0 2 73,0 3 0,-1 1-87,-4 3 1,3-3-232,-3 3 1,2-4-227,-1-6 1,2-2-763,-3-7 867,4 0 67,-6-6 0,4-3 71,-6-10 0,-1-9 0,-4-8 0</inkml:trace>
  <inkml:trace contextRef="#ctx0" brushRef="#br1">19209 16150 7975,'-8'-14'-94,"3"-1"1,3 1 59,2 0 1,0 5 717,0-1 1,7-4-201,2-5 0,4-2-496,1 2 0,5 2 22,0-7 1,5 7-107,-5-2 0,0 5-33,-5 4 0,-5 4-26,1 6 1,-7 2 111,2 2 1,-4 9 35,-1 6 1,-1 6 199,-4-1 0,-1 3-113,-4 1 1,2-1-294,3-3 1,4 1-238,-4-6 1,4-5 449,1-4 0,12-1 0,4 5 0</inkml:trace>
  <inkml:trace contextRef="#ctx0" brushRef="#br1">17460 16178 8024,'-21'8'-184,"4"5"-47,-7-4 1,7 2 355,-2-1 0,-2 7-80,2-3 1,0 9 279,5-5 1,0 13-70,0-3 1,0 5-182,-1 0 0,1 2 110,0 3 0,0 8 120,-1-4 0,6 15-187,0 0 1,-1 11-290,-4 3 1,7-30-1,1 0 185,1 4 1,1 0-1,0-2 1,1 0 91,3 37 0,2-7-819,3-2 0,12-6 516,16-8 1,11-8-668,18-7 0,8-12 864,5-11 0,-34-12 0,1-1 0,-2 1 0,0 0 0,2 2 0,0-1 0</inkml:trace>
  <inkml:trace contextRef="#ctx0" brushRef="#br1">19891 16576 8120,'-14'0'345,"6"0"651,2 0-559,25 0-258,-8 0 0,22 0-101,-9 0 1,7-6-283,2-3 0,5-4-425,-5-1 0,2-1 357,-2 1 1,-9 5-866,0-1 1137,-13 7 0,1-3 0,-4 6 0</inkml:trace>
  <inkml:trace contextRef="#ctx0" brushRef="#br1">20005 16392 8120,'8'0'190,"-2"3"36,-6 6 0,0 9 375,0 15 1,0 5-467,0 9 1,-5-1 93,1 6 1,-6-6-739,5 1 0,1-3 274,4-1 1,0-5-639,0 0 873,6-13 0,2 8 0,6-11 0</inkml:trace>
  <inkml:trace contextRef="#ctx0" brushRef="#br1">20943 16022 8057,'-28'0'-929,"-1"0"1,7 0 848,3 0 1,-1 8 468,1 6 1,-5 7-191,5 7 0,-1 7-35,1 3 0,3 3 85,-3 1 0,3 7-78,2 3 1,0-1-131,-1 1 0,7-6-25,4 1 0,2-7-106,2-2 1,0-7-50,0 2 0,0-4-287,0-5 0,6-4-55,4-6 0,3-1 481,1-4 0,-5-2 0,1-7 0,-1-7 0,5-2 0,1-16 0,-1-5 0</inkml:trace>
  <inkml:trace contextRef="#ctx0" brushRef="#br1">21014 16079 7476,'8'6'-1307,"-2"2"1307,-6 6 0,0 8 0,0 7 0,0 6 329,0 7 1,-1 2 51,-4 4 0,-1 1-385,-4 3 1,-2-3 31,2-7 0,-1 1-323,2 0 0,2-8 54,7-7 1,0-1-102,0-8 0,0 0 209,0-5 133,0 0 0,7-6 0,1-2 0</inkml:trace>
  <inkml:trace contextRef="#ctx0" brushRef="#br1">21071 16491 8057,'14'-8'0,"1"3"-726,-1 4 0,0 1 363,0 0 0,2 0 363,3 0 0,-3-2 0,3-2 0,-3-4 0,-2-7 0,0 1 0,0 0 0,0 0 0</inkml:trace>
  <inkml:trace contextRef="#ctx0" brushRef="#br1">21483 16065 8057,'10'-5'-1452,"-1"0"1161,-5-6 1,3 9 290,-2-2 0,-3 2 0,6 2 0,-4 0 0,-2 2-26,3 2 0,-4 4 97,-1 7 0,0 0 85,0 4 0,-4-1-79,-1 5 1,-6-1-94,1 2 0,-2 3 77,-3-3 0,3-4-16,2-1 0,-1 2 26,7-2 0,-6 0-4,5-5 0,1-5-145,4 1 107,0-7 1,6 3-117,3-6 1,6-1 110,4-4 1,0-4-338,9-10 0,-3-8 103,8-6 0,-1-1 210,1 6 0,-8 1 0,4 3 0,-10 1 0,0 8 0,-8 0 0,-2 10 0,-6 0 0,4 8 55,-7 7 0,-5 1-29,0 13 1,-6-1 338,2 6 0,-4 5-89,-1 4 0,1 3-6,4 2 0,-2-2-88,6-3 0,-4 3-31,4-3 0,0-2-50,5 2 1,-5-6-164,1 1 0,-1-8-44,5-1 1,-5-7 76,0 2 1,-4-3-39,4-2 1,-6-1 33,2-4 1,1-1-188,-2-3 0,-1-3-101,-8 2 1,8-2-106,-3-2 0,3 0 236,-3 0 0,6-6 190,3-4 0,-3-2 0,7-9 0,-6-1 0</inkml:trace>
  <inkml:trace contextRef="#ctx0" brushRef="#br1">21882 16491 6598,'-8'6'-576,"1"2"576,7 6 0,-4 1-10,-1-1 1,-5 6 11,6 4 1,-1-2 11,5 2 1,-5-5 1,0 5 0,1-7-132,4 2 0,1-5 116,4-4 0,-3 2 0,4-4 0</inkml:trace>
  <inkml:trace contextRef="#ctx0" brushRef="#br1">22010 16093 8035,'15'0'-719,"4"0"0,-3 6 431,3 4 0,-2 2 447,2 3 0,-1-1 73,5 0 0,-5 5 243,1 0 0,-3 6-50,-2-1 0,-2 3-191,-2 1 1,-4 5-77,-6 1 0,-3 10 15,-6-2 1,-7 7-480,-13 4 0,-7-6-11,-7 10 1,1-5-579,-6 0 1,10-3 894,5-6 0,-3 6 0,0 1 0</inkml:trace>
  <inkml:trace contextRef="#ctx0" brushRef="#br1">22749 15794 7925,'6'-7'11,"-4"0"1,4 10 77,-6 7 0,-5 2 222,1 17-141,-7 3 1,1 10-15,-9 1 1,-1 1-32,-4 3 0,-1-1 185,6 6 1,-5 1-107,5 3 1,0 1-332,5 0 0,0-5 271,-1 0 0,7-6-435,4 2 1,2-11 54,2-3 1,0-9-70,0-1 1,2-9-381,2 0 2,4-1 1,7-13-101,-1 4 842,6-10 0,2-9 1,7-8-1</inkml:trace>
  <inkml:trace contextRef="#ctx0" brushRef="#br1">22877 16278 7925,'-7'14'169,"1"7"-169,-3 2 0,-4-1-487,4 2 0,-4 0 465,-1 4 1,6-4 825,3 0 0,-1-12-494,1 2 1,0-7-160,5 2 1,2-6-298,3 2 0,-2-5 82,6-5 0,2-4-176,8-10 0,-3 2 106,3-7 0,-3 0-17,-2-4 1,-1 1-26,-4 3 1,-3-1-318,-6 6 456,0 0 1,-6 6-6,-3 4 1,-4 3 81,-1 6 1,-2 0-76,-3 0 1,8 4-116,-3 1 120,3 6 1,3-3-259,3 6 0,5-6-86,5-3 374,3-4 0,12 6 0,2 1 0</inkml:trace>
  <inkml:trace contextRef="#ctx0" brushRef="#br1">23204 16121 7925,'0'-14'-337,"0"0"0,-2 1 517,-3 4 1,-2 3-61,-8 6 0,0 1-18,-4 4 0,3 3-14,-3 6 0,3 2 116,2 3 0,0-2-1,-1 7 0,6-5-8,-1 4 1,7-4-156,-1 5 0,2-7-187,2 2 43,6-9 1,2-4 64,6-6 0,2-1-223,3-4 1,-1-3 70,5-6 0,-4-5-164,5 0 1,0-2 46,4 2 0,-6 4 63,-3-4 0,-3 9 159,-2 5 205,-6 4 1,-2 4-198,-6 6 0,-3 9-18,-6 15 0,-1 7 935,-9 12 0,3-2-375,2 7 1,5 0 17,-1-5 1,6-1-219,-6 1 1,2-6-81,-1 1 1,-2-8-19,6-1 0,-5-8-117,6-1 1,-6-2-14,5-8 1,-6-2 27,2-8 1,1-1-331,-1-3 1,-1-3 127,-4 2 0,0-2-405,-1-2 0,1-6-32,0-4 0,1-2 575,4-3 0,3-5 0,6-2 0</inkml:trace>
  <inkml:trace contextRef="#ctx0" brushRef="#br1">23730 15880 7961,'-10'9'-616,"1"1"308,-1-1 280,3 12 1,-6-4 116,3 7 0,-1-1 119,2 6 1,-4-1 296,4 1 1,1 6-168,-2 2 1,1 6 120,-5 4 1,4 9-106,1 5-309,6-5 0,-8-1 15,6-3 1,0-8-205,5-1 1,6-16-663,4-4 0,2-7 456,3-6 1,0-6-320,4-8 0,-3-6 254,3-9 1,2-9 414,-2-10 0,6-3 0,-3-2 0</inkml:trace>
  <inkml:trace contextRef="#ctx0" brushRef="#br1">23915 15965 7961,'8'0'173,"-2"6"80,-6 4 1,0 9-52,0 4 1,-6 9 20,-4 1 0,-3 7-81,-1-2 1,-2 3 72,-3 1 1,4 1-299,-4 0 1,8-2 82,1-3 0,1 1-249,-5-6 1,4 0-188,1-4 0,5-7 436,0-3 0,-4-3 0,0-2 0</inkml:trace>
  <inkml:trace contextRef="#ctx0" brushRef="#br1">23801 16448 7961,'8'-6'200,"4"4"182,-2-2 0,-2 2-416,1 2 1,1 2 109,4 2 0,-1 0-193,-4 5 0,2-4 69,-6 4 0,6-5-1115,-2 0 1163,-2 4 0,12-6 0,-3 4 0</inkml:trace>
  <inkml:trace contextRef="#ctx0" brushRef="#br1">24284 16022 7028,'15'0'-55,"-1"0"1,5 0 293,0 0 1,0-5-8,-5 0 158,0 1-378,0 10 1,-6 3-11,-3 10 0,-5-3 38,-5 3 1,-3 2 14,-6-2 0,0 6-83,0-1 1,-1-2 43,1 1 1,2-4 212,2 5 1,-1-5-130,6 5 1,1-7-82,4 2 0,0-8-47,0-1 1,1-7-179,4 2 0,0-5 143,9-5 0,-2-5-90,12-9 0,0-4-213,4-11 1,2 4 106,3-3 1,-2 3-69,2 2 0,-3-1 327,-2 1 0,-6 6-53,-3 3 0,-3 5 32,-2 4 216,-6 4 1,-2 6 0,-6 6 285,0 4 1,-1 9 141,-4 4 0,-1 4-197,-4 2 0,-2 1-64,2 3 1,-2 3-77,-3 7 1,3 1-271,2 3 1,-2-2 24,2 2 1,-1 2-46,2-2 1,-2-6 56,6-7 0,-5-4-180,6-2 0,-6-4-35,5-1 1,-6-7 124,2-2 1,-4-1-118,-1-8 0,0 4 36,0-4 0,4 0-329,1-5 1,-1 0 83,-4 0 0,6-7-39,3-2 1,-1-4-53,1-1 0,2 0 454,8 0 0,3-7 0,6-1 0</inkml:trace>
  <inkml:trace contextRef="#ctx0" brushRef="#br1">24796 16448 7953,'0'10'294,"0"-1"1,-1 2-31,-4 8 1,3-1-283,-2 5 1,-3-4 123,2 5 1,-1-5 281,1 5 0,4-2-239,-4 2 1,-3 1-168,-1-6 1,2 1-688,3-1 0,-3-8 436,3 4 1,-3-6-574,3 0 1,0-2 841,-5-7 0,-1 0 0,-4 0 0</inkml:trace>
  <inkml:trace contextRef="#ctx0" brushRef="#br1">24398 16036 7953,'0'-24'-376,"0"1"0,-5 4 188,1-5 0,0 0 285,9-4 1,-2 0-13,7-1 1,-1 2 117,6 4 1,-1 2-80,0 7 0,5 0 76,0-1 0,1 3-157,-1 2 1,-3 4 62,3 6 0,-3 0-160,-2 0 54,0 0 1,-1 6-71,-4 4 1,-2 4-7,-7 5 0,0-2-189,0 7 0,0 0-34,0 4 1,0 5-190,0 0 0,5-1 488,-1-8 0,7 3 0,-3-5 0</inkml:trace>
  <inkml:trace contextRef="#ctx0" brushRef="#br1">25194 15951 7888,'14'8'0,"-1"0"-134,-3-4 1,2 4 133,-2 6 0,1 7 628,-2 3 1,2 3-186,-6 1 0,0 5-420,-5 0 1,-8 13-96,-6 2 0,-7 2-154,-7 7 1,4-10-18,0 5 0,5-3 243,-4-6 0,5-3 0,-2-12 0</inkml:trace>
  <inkml:trace contextRef="#ctx0" brushRef="#br1">25521 15681 7827,'0'8'-561,"0"-2"1024,0-6-39,0-6-89,0 4 0,7-9-51,2 6 0,4 0-131,1 5 0,0 0-74,0 0 0,1 2-133,-1 3 1,0 3 22,0 6 0,0 0-168,1 0 1,-6 2 47,1 3 0,-7-3 58,2 3 1,-4 3 118,-1 2 1,0 3-50,0 1 1,-1 2 130,-4 3 0,2 3 42,-7 7 1,5 6 176,-4 3 0,6 7-23,-2 7 1,3 5-379,2 10 0,-2-40 0,0 0 113,-3 35 1,0-5 111,5-5 1,-4-6-246,-1 2 0,-2-5 235,3-5 1,1-8-197,-7-6 1,4-8-15,-8-2 1,2-1-52,-6-8 1,-5-5-304,0-4 0,-10-7-1183,-5 2 1606,-10-4 0,-9-7 0,-7-2 0</inkml:trace>
  <inkml:trace contextRef="#ctx0" brushRef="#br0">14844 17145 8231,'-29'-14'0,"2"6"620,4 3 0,7 4-340,6 1 1,6 0-371,-6 0 1,6 6 38,-6 3 0,5-1-136,-4 2 1,-1-1 52,-4 5 0,0 1 168,0-1 1,-5 0 37,0 0 1,-6 1 28,1-1 0,-5 0-234,-4 0 0,0 0 131,-10 1 0,-4-1-16,-15 0 0,-2 0-100,-7 0 1,3 1 374,6-1 1,-6-1 41,6-4 0,-2-1-140,-7-3 0,-5-4-68,31 2 0,0-1 0,4-1 0,0 0-27,-2-1 1,0 0 0,2-1 0,-1 0-256,-3-1 0,-1-1 1,1 0-1,-1-2 225,-6-1 0,0-2 0,3-2 0,0 0-83,-6-2 0,1 0 0,2-1 0,1-1 42,1 0 0,0 0 0,-4-3 1,-2 0-78,-1 1 1,0-1 0,1-2-1,2-1 90,1 1 0,1 0 1,1-2-1,0-1-326,-1-1 0,-1-1 1,-1-1-1,-1-1 364,-4-2 1,0-1-1,6 3 1,2 0-27,-2 0 1,1 0-1,0 2 1,0-1 11,-2-3 1,-1-1-1,-3 3 1,-1-1-10,-1-4 0,2 0 0,3 1 0,1-2-71,1 0 0,1-2 0,0-1 0,0-1 21,-4-4 1,-2-1-1,-1-1 1,0-1 14,-1 1 1,1-1 0,5 2 0,1-2-21,3-4 0,0-1 1,2 3-1,0-1-412,-1-6 1,-1-1 0,-2 3-1,-1-1 576,1 2 0,0-1 0,5 2 1,1-1-52,2 0 0,3-1 0,2 0 0,2-1-188,-1-3 0,0-1 0,-1-1 0,0 1 130,1 3 0,1 0 0,-1-1 0,1-1 8,3 0 1,2-1 0,2-2 0,3-2-37,2-4 0,3-2 0,5 2 0,2-2-2,2 2 1,3-1 0,0-3 0,2-1-4,0 0 1,2-1 0,1 1-1,2 0-18,0 0 0,1-1 1,2-3-1,2 0-74,2-4 0,1 0 1,0 6-1,1 0 59,5-2 0,2 1 1,1 1-1,2 0 2,2-6 1,2 0 0,3 2 0,1 1 7,2 4 1,1 1 0,3-3-1,1 1 115,2 1 0,1 1 0,2 0 0,0 2-164,0-1 0,-1 1 0,3 1 1,-1 0 177,-5 1 0,2 0 0,5-1 0,2 1 18,-10 19 1,1 1 0,0 0-1,15-16 1,3 2-17,-13 18 0,1 0 0,0 1 0,15-17 0,0 0-82,1-1 1,1 0-1,3 3 1,1 1 34,-17 17 1,1 1 0,0 2 0,20-13-1,0 2-115,1 0 1,0 2 0,-1 3-1,-1 1-17,0-3 0,-1 1 1,1 5-1,0 1-40,4-2 1,0 1-1,-5 5 1,0 1 66,0-2 0,1 1 1,1 4-1,1 1 4,6-3 0,2-1 0,-5 3 0,0-1 22,-3-2 1,0 1 0,6-1 0,1-1-14,0 0 1,0-1 0,-4 2-1,-2-1 61,-1-1 1,0 1 0,5 0-1,0 1-46,2 0 0,0 1 0,-2 3 0,-1 0 74,-1 1 0,-1 0 0,-3 3 0,-1 0-39,-3 2 0,0 0 1,1-1-1,-1 0 49,0 3 1,0 1-1,-3 2 1,-3 0 147,-7 1 0,-2 2 0,1 2 0,-1 1-172,32-11 0,-36 11 1,0 0-68,36-6 1,-2 4 0,-7 1 1,-6 4 560,-9-4 0,-7 5-938,-7 0 0,-7-4 100,2-2 1,-7 2-221,-3-1 1,-5-5 872,1-5-342,-4-7 0,0 4 0,-1-6 0</inkml:trace>
  <inkml:trace contextRef="#ctx0" brushRef="#br0">14417 8956 8231,'-36'0'-123,"-4"2"-62,7 3 1,0-4 528,5 4 1,6 1 1386,3-1-1620,9 0 1,12 0 71,12-1 1,14 1-496,15-5 0,1 0 194,8 0 1,2 0-134,8 0 0,2 0-291,7 0 0,1 0 151,-1 0 1,-7 0 146,-2 0 1,-16 8-5,-8 6 1,-15 7-57,-8 7 0,-22 15 97,-16 9 0,1-19 0,-4 2 207,-5 5 0,-4 0 0,-7 5 0,-3-1-383,-4 1 1,-1 0 0,0 3 0,2 2 382,0-1 0,1 1 0,2 3 0,1 0 0,-4 1 0,0 1 0,3 0 0,0-1 0,0 1 0</inkml:trace>
  <inkml:trace contextRef="#ctx0" brushRef="#br0">14204 16690 8109,'-14'0'-207,"9"0"46,10 0 124,9 0 14,21 0 1,12 6 363,10 4 0,8 1-85,-4-2 1,6 4-557,-6-3 0,10 2 406,-4 2 0,-2 2 186,-13 3 0,-10-1-81,-9 5 0,-10 7 118,-9 8 0,-14 10 62,-14 4 1,-21 16-520,10-31 0,-2 1 1,-6 6-1,-2 1 19,-5 2 1,-1 1 0,2 3 0,-1 2 109,0 1 0,0 1 0,-1 1 1,0 0-2,-4 1 0,-1 0 0,1 2 0,-1 0 0,-2 0 0,1 1 0</inkml:trace>
  <inkml:trace contextRef="#ctx0" brushRef="#br0">25976 8885 8131,'-14'0'0,"0"0"231,0 0 249,6 0-44,1 7-241,7 0 0,8 3-10,7-1 0,7-5-15,11 0 0,3-4-106,7-4 0,4-9 121,1-6 1,5 0-713,-1 5 1,-9 1 321,-5 4 1,-8 1-39,-6 3 243,-10 3 0,-1-4 0,-6 6 0</inkml:trace>
  <inkml:trace contextRef="#ctx0" brushRef="#br0">26332 8772 8131,'20'-5'-78,"4"0"0,4 0-101,6 5 1,-3 0 467,7 0 0,-5 0-20,5 0 1,-8 5 22,-1 0 0,-3 6-66,-7-2 1,0-1 61,-4 2 1,-8-1-263,-2 5 1,-3 2-243,-2 3 0,-8 3 237,-6 7 1,-7-1 125,-7 1 1,-7-1 72,-3 0-220,-3 1 0,-2-1 0,1 1 0</inkml:trace>
  <inkml:trace contextRef="#ctx0" brushRef="#br0">27583 8487 8264,'-22'-14'26,"0"1"-14,3 4 1,1 3 148,-5 6 0,4 7 283,-5 8 0,0 12-297,-4 10 1,-1 11-57,1 4 0,6-2 261,3 3 1,5-1-125,4 5 1,4-8-202,6-7 0,1-2 131,4-12 0,8 2-375,6-11 1,8-6-62,1-9 1,7-4-99,7-4 0,6-6-228,-1-9 1,4-3 289,-9-6 0,-2-1-389,-12 1 1,-5 4 59,-5 1 643,-2-1 0,-8-5 0,-2 1 0</inkml:trace>
  <inkml:trace contextRef="#ctx0" brushRef="#br0">27668 8530 7745,'10'30'294,"-1"3"1,-1 3 88,1 7 0,3 0 33,-8-1 1,1-4-240,-5 0 0,0-6-5,0 1 0,0 0-41,0-4 1,0 1-103,0-12 98,0 1 34,0-4 0,0-9-119,0-6 0,0-8 64,0-11 1,6-3-21,4-6 0,4-6-302,5 1 0,-3-5-440,3 5 1,1 0 337,-1 5 1,0 4-79,-5 0 1,1 12-434,-1-3 465,0 11 0,-1-1-110,-4 10 0,-2-2 474,-7 6 0,1 1 0,4 4 0,-4 0 0,4 0 0,-3-4 0,-2-1 0,0 1 0,0 4 0,0 0 0,0 0 0,-5 2 284,0 3 1,1-3-28,4 3 1,-5 1 507,0-1 1,0 5 223,5-5-393,0 0-431,0-5 0,2-6-216,3-3 1,3-5 145,6-5 1,0-9-130,0-10 1,5 2-300,0-2 1,0 1 162,-5-6 0,-1 1-87,-4-1 1,-2 7 50,-7 3 1,-2 4 179,-3 0 0,2 3-17,-6 2 0,-1 4 3,-4 6 0,1 6-71,4 4 0,-2 2 7,6 3 1,0-6-277,5 0 1,7-1 100,2 2 1,4 1-385,1-6 663,7-1 0,1-4 0,6 0 0</inkml:trace>
  <inkml:trace contextRef="#ctx0" brushRef="#br0">28365 8644 8144,'-2'-8'408,"-2"3"0,-4 5-6,-7 5 1,1 1-117,0 3 1,-3 9-16,2-4 1,-5 3-31,10-2 0,-5-1-731,5 0 1,4-4 300,1-1 0,3 1-314,2 4 1,7-5 282,2 1 1,5-6-56,5 6 0,-3-5 60,3 4 0,-3-4 8,-2 4 0,-4-4-60,-1 5 333,-6-1 0,2 5 71,-10 0 1,-7 1-47,-7-1 0,-7-5 87,3 1 0,-3-5-27,3 4 0,2-6-202,7 2-52,0-3-102,6-2 1,5-2-24,12-3 1,7-4 227,12-10 0,7-3 0,2-7 0</inkml:trace>
  <inkml:trace contextRef="#ctx0" brushRef="#br0">28592 8587 8117,'-9'6'562,"-1"4"1,1 4-458,-5 5 0,-1-4 250,1 4-230,0-3 0,5-3-32,-1-4-348,7 4 211,3-5 1,8 5-150,6-4 1,5-1-38,0-3 0,0 1 127,-5 3 1,0 4 44,1-3 15,-8 2 0,4 2 137,-6 1 1,0-1 41,-5 0 0,-6-4 174,-4-1 0,-2 0-148,-3 6 0,1-6-50,0 1 0,0-2-613,-1 1 0,6-1 25,-1-3-1002,7-4 1478,-3 6 0,12-7 0,2 0 0</inkml:trace>
  <inkml:trace contextRef="#ctx0" brushRef="#br0">29090 8302 7571,'14'0'-365,"0"0"452,1 0 1,0 0-65,4 0 1,-1 5 75,5 0 0,-5 4-84,1-4 1,-8 6-1,-2-1 0,-6 4 62,2 5 0,-10-2 3,-4 7 0,-10 0-1,-5 4 0,-3 7 6,-1 3 0,1 3 176,3 1 1,-1-1-115,6-3 1,-3 2 143,8-7 0,-2-1-134,11-9 0,2 3-95,8-7 1,3-2-36,6-8 0,7 2-173,2-6 0,4 0 95,2-5 1,-1-6-139,0-4 0,6-3-534,-1-1 1,-6-5 38,-8 0 684,-4 0 0,-7-1 0,-1-2 0</inkml:trace>
  <inkml:trace contextRef="#ctx0" brushRef="#br0">29090 8729 8118,'-17'0'-311,"2"0"208,11 0 1068,-3 0-743,20 0 1,3-6-488,12-4 1,1-3 179,-1-1 1,5 0-112,0 0 0,5 1-355,-5 4 0,-4-2 551,-5 6 0,-7-6 0,4 3 0</inkml:trace>
  <inkml:trace contextRef="#ctx0" brushRef="#br0">29389 8573 8118,'9'0'-14,"0"0"0,-4 4 155,5 1 1,-7 6 109,2-1 0,1 2-25,-1 2 0,-1 5 0,-4 0 0,-1 5 12,-4-5 1,-3 5 14,-6-5 0,0 1-231,0-1 1,-1-5 72,1 0 0,5-1-585,-1-8 294,7 0-235,-3-5 0,12-8 163,3-7 0,6-2-18,4-11 1,1 2-3,4-7 0,3-2-76,-4 2 1,3 5 346,-3 4 1,3 8-85,-7 2 0,1 2 437,-1 7 0,-8 0-180,3 5 1,-4 8 145,-1 6 0,-2 7-13,-7 7 1,0-1 134,0-3 1,-5 3-202,0-4 0,-4-2-236,4-2 0,-5-3-811,6-2 440,-7 0-375,9-6 0,-6-2 40,3-6 719,4 0 0,-5-6 0,6-2 0</inkml:trace>
  <inkml:trace contextRef="#ctx0" brushRef="#br0">29630 8658 8073,'14'-14'0,"1"-1"0,0 6-208,4-1 0,2 1 118,3-5 0,9 1 79,0 4 0,2-7-11,3 6 0,-2-5-172,2 5 0,-10 2 61,-9-1 0,-4 4 133,-6-5 0,4 7 0,-5-3 0</inkml:trace>
  <inkml:trace contextRef="#ctx0" brushRef="#br0">29744 8445 8073,'0'9'-148,"0"1"1,0-4 117,0 8 0,0 3 566,0 12 1,0-1-120,0 1 0,0 4-240,0 0 1,0 0-44,0-4 0,0-1-242,0 1 1,0-7-91,0-3-147,6-4 0,-4-5-872,3-1 944,2-5 0,0-4-205,2-10 0,2-9 198,-6-5 1,5-2 279,-6-3 0,7-6 0,-3-1 0</inkml:trace>
  <inkml:trace contextRef="#ctx0" brushRef="#br0">29872 8501 8073,'9'-9'-504,"1"-1"0,-5 7 252,4-1 0,-4 10 1068,4 8 1,-6 2-255,2 8 0,2 4-139,-3 5 0,1 5-198,-5-5 1,-2 0-105,-2-4 1,2-5 85,-3-1 0,2-10 266,-2 1-297,4-3-29,-5-3 0,7-3-197,4-10 1,3-4-197,6-10 0,-1 1-209,-4-5 1,9-1 308,-4-5 1,3 6 116,-3-1 0,2 7-1036,3-2 0,-3 3-734,3 2 1799,-3 6 0,-2-5 0,0 5 0</inkml:trace>
  <inkml:trace contextRef="#ctx0" brushRef="#br0">30242 8629 8073,'-5'15'-333,"0"-1"0,-1 0 1000,1 0 0,2 5-313,-7 0 0,7 0-166,-1-5 0,2 1-79,2-1 1,6-2-211,4-2 0,2-4 140,3-6 0,0 0-100,4 0 1,-1-3-138,5-6 1,-5-1 77,1-9 0,-5-1-42,-5 1 1,2-5 89,-6 5 1,0-5 111,-5 5 1,-2-4-58,-2 4 1,0 0 8,-5 5 0,0 4-203,-6 1 1,1 5 126,0 0 1,4 2-699,1 2 395,6 0 387,-4 6 0,7-4 0,0 4 0</inkml:trace>
  <inkml:trace contextRef="#ctx0" brushRef="#br0">30682 8445 8050,'-9'0'0,"-1"0"231,7 6 1,-8 2 14,6 6 0,1 2 131,4 3 1,0 3-89,0 6 1,0 7 28,0 3 0,0 3-131,0 2 0,0-1-90,0 1 1,0 0 7,0-1 0,0-4-263,0 0 1,-5-2-342,0 2 1,-6-5 275,2-9 0,1 1-304,-2-6 1,1-4 160,-5-6 0,1-7-44,3-2 1,-1-8 34,7-11 0,-6-3 72,5-7 0,1-5 303,4-4 0,0-5 0,0-4 0,0-4 0,0-6 0,6-6-133,4-3 0,4 2 133,5 3 0,-4 13 0,4 6 1,2 13 76,-2 1 1,1 11 200,-1 2 1,-3 7 238,3 8 0,2 0-74,-2 0 1,4 0-133,-4 0 0,0 0 303,-4 0-213,-1 7 1,-2 1-313,-2 6 0,1 0 30,-6 0 0,-1 1-157,-4-1 0,-1 5 4,-4 0 0,-8 0-105,-6-5 0,-6 5 4,1 0 1,-4 0-158,-5-5 1,3 0-247,-3 0 1,9-1 190,5-4 0,3-2-76,2-7 1,6-2-68,3-3 490,4-9 0,7-8 0,2-6 0</inkml:trace>
  <inkml:trace contextRef="#ctx0" brushRef="#br0">30967 8402 8050,'14'0'331,"-6"6"-82,-3 4 0,-10 4-1,-5 5 1,-2-3-78,-3 3 0,6 1-164,0-1 1,-1 2-34,-4-2 337,0-4-894,6 0 345,1-9 0,9-8-131,3-2 1,3-6 63,6-9 1,5 3-8,0-3 0,0-1 57,-5 1 0,2 0 85,3 5 1,-2 0 113,7-1 1,-7 7-174,2 4 426,-3 2 1,-2 2 21,0 0 1,-6 6 76,-3 4 1,-3 9-15,-2 5 1,-2 4 111,-3 5 1,2-1-76,-6 6 1,-1 4-30,-4 6 1,4-1-201,1-4 1,4-5 118,-4 0 0,6-7-300,-2 2 1,-2-9 95,3-5 268,-1-3-191,-1-2 0,3-6-39,-7-3 1,1-10-271,-6-5 0,1-2 114,0-2 0,0-1-572,-1 1 0,6-2 76,0-3 609,5-3 0,-2-6 0,6-1 0</inkml:trace>
  <inkml:trace contextRef="#ctx0" brushRef="#br0">31592 8345 8032,'-12'-9'22,"2"-1"0,-1 5 356,6-4-376,1 6 0,4-5 106,0 3-31,0 3 0,6-9 178,3 7 1,6-3 30,4 3 0,3 0-58,6-5 1,8 1 9,7-1 1,0-2-547,4 6 1,-7-5 175,-2 6 0,-12-6-1348,3 5 391,-10-6 12,-5 3 1077,-8-6 0,-6 0 0,0 0 0</inkml:trace>
  <inkml:trace contextRef="#ctx0" brushRef="#br0">31905 8103 8032,'0'10'-213,"0"-1"1,0 2 490,0 8 0,-5-1 477,1 5 0,-7 1-360,1 5 0,-3-3-165,-1-2 0,-6 3-91,-4-3 1,-3 1 50,-1-1 0,-2 1-567,-4-6 1,4 5 137,-3-6 0,8 6-43,1-5 1,7 0-139,-2-5 1,5 1-1170,4-1 1589,4-6 0,0-2 0,-2-6 0</inkml:trace>
  <inkml:trace contextRef="#ctx0" brushRef="#br0">31621 8501 8032,'14'0'0,"0"0"0,0 7 121,1 2 0,2 9 329,-3 1 0,4 1-165,-9-1 0,-1-2-55,1 7 0,-5-2-356,0 2 1,-2-4 99,-2-5 0,0-1-348,0 0 37,0 0 0,-6-1-219,-4-4 1,2 2 176,-1-6 379,-1 0 0,-10 1 0,-2 2 0</inkml:trace>
  <inkml:trace contextRef="#ctx0" brushRef="#br0">31720 8629 8032,'29'-28'-436,"-1"0"1,1-1 373,-1 1 0,0 4 62,1 0 0,-1 7 21,1-2 1,-2 3-17,-4 2 0,-2 0-103,-7-1 96,-6 1 27,-2 0 0,-7 6 47,-4 3 0,-3 4 8,-6 1 1,4 1 13,1 4 1,-1 3 143,-4 6 1,5 5 30,-1 0 0,5 6 26,-4-1 1,6-2-84,-2 2 1,2 0-56,-2 4 1,4-4-49,-4-1 1,3-4 1,2 5 1,0-7-20,0 2 1,0-3 128,0-2 0,7-4-9,2-1 0,5-5-57,5 0 1,3-4 13,7-4 0,6-11-426,2-8 0,1-4 172,5-2 1,3 1-902,11 0 0,3 1 986,-3 3 0,9-3 0,-8 5 0</inkml:trace>
  <inkml:trace contextRef="#ctx0" brushRef="#br0">27469 9795 8046,'-14'0'-994,"0"0"923,6 0 91,1 6 0,15-4-4,7 3 0,7-4 226,11-1 1,-2 0-390,7 0 0,-6-1 54,1-4 0,-9 3-744,-5-2 837,-3 2 0,-15 8 0,-2 2 0</inkml:trace>
  <inkml:trace contextRef="#ctx0" brushRef="#br0">27398 10037 8046,'-28'28'-27,"-1"1"1,9-7 306,5-3 19,1-3 1,14-4-69,0-2 1,10-6-88,13-8 0,9-6-13,15-9 1,10 2-84,10-7 1,4 0-199,-33 11 1,-1-2 0,25-12-343,0 3 1,-15 4 272,-4 6 219,-7 6 0,-7-5 0,-1 5 0</inkml:trace>
  <inkml:trace contextRef="#ctx0" brushRef="#br0">28166 9568 8046,'27'-15'-34,"-4"1"0,-2 6 210,-7 4 125,-6 2 1,-2 4 232,-6 2 1,-1 9-318,-4 6 1,-3 6 27,-6-1 1,-11 9-340,-4 5 0,-4-2 124,0 2 0,3-1-105,-3 0 0,-1 3-151,6-7 1,-2 0-183,11-4 0,5-7 19,4-3 0,6-10-799,-6-4 624,7-3 0,3-13 564,9-4 0,4-15 0,8 0 0,1-12 0</inkml:trace>
  <inkml:trace contextRef="#ctx0" brushRef="#br0">28436 9539 8046,'14'0'54,"-6"2"56,-3 3 0,-4 4-62,-1 10 1,-1-2 136,-4 7 0,-4 0-306,-10 4 0,-4-1-143,-5-3 1,-7 3-167,-3-4 0,-3 4 197,-1 2 1,-6-1-46,1 0 1,6-5 134,8-5 1,4-6 77,5-3 160,4-6-243,6 3 607,6-6 1,9-1-124,14-4 0,7-3 53,11-6 1,5 0-195,9 0 0,4-2-96,6-3 0,-2 3-43,-3-3 1,-5 8 57,-9 2 0,-4 5-187,-11 0 1,-2 2 77,-7 2 0,-6 11-28,-3 3 0,-5 15 132,-5-1 1,-3 10 167,-6 0 0,-7-2-176,-2 2 0,-6 0 27,-4 5 1,3-2-70,-3-3 1,1-3 63,-1-7 1,8-1-371,-4-3-20,10-4 1,-1-12-195,6-3 1,6-12 56,3-7 0,5-6-180,5-9 0,3-1 294,6-3 0,0-5 290,0-9 0,4 4 0,-4 0 0,3 2 0,-7 8 0,1 2 0,-2 7 0,-2 3 91,-1 14 1,-5 3 210,4 14 0,-10 1 241,-4 13 0,1-1-250,-1 6 0,-1-2-16,-4-4 0,0-1-101,-1-3 1,1-3-215,0 3 1,5-3-772,-1-2 521,1 0-1005,1 1 1293,1-8 0,7 0 0,0-7 0</inkml:trace>
  <inkml:trace contextRef="#ctx0" brushRef="#br0">28621 9568 8042,'14'0'-414,"-3"0"345,3 0 0,-3 0 368,8 0 0,-1-5-130,1 0 1,3 0-159,6 5 0,-4-6 100,0-3 1,-1 1-225,6-2 1,-1 1 75,1-5 1,-6 4-24,1 1 0,-11 4-1,1-5-317,-9 7 280,1-3 0,-14 12 42,-6 4 1,-8 2 153,-12 3 0,4 4-86,-3-1 1,-1 3 92,0-2 0,1-3 8,5 3 0,6-3 111,3-2 0,4-5-100,6 1-62,3-7 1,9 8-47,6-6 1,2-1 47,13-4 1,1-6-158,8-3 0,2 1 5,3-2 1,3 1-83,-3-5 0,-3 1-96,-2 3 1,-9-2-247,-5 2 1,-8-1 133,-2 2 378,-6-4 0,-3 5 0,-7-6 0</inkml:trace>
  <inkml:trace contextRef="#ctx0" brushRef="#br0">28919 9497 8040,'-22'-8'-192,"2"-5"-122,5 5 814,1 0-276,6 2 1,2 17-106,6 3 1,0 8 78,0-3 1,-6 11-144,-4-1 1,-7 4 79,-2 0 1,-6-1-137,1 6 0,3-2 81,2 2 0,0-5-158,5-9 1,-2 1-263,12-6 0,-1-5 57,5-4-41,0-7 1,2 1 122,2-8 1,9-4-6,6-6 0,6-5 51,-1 0 0,3 0 44,1 5 0,5-1 22,1 1 1,-3 1 112,-7 4 1,1-2-77,-6 6 177,0 0 1,-11 7 124,-3 3 1,-7 3-101,-7 6 1,-2 0 9,-13 0 1,-5 5-57,-4 0 0,-6 5 125,1-5 1,-2 5-107,2-5 1,-1 4-47,6-4 1,6 0-14,8-5 1,3 1-91,2-1-16,6-6 1,3-2 88,10-6 1,4 0-213,10 0 0,-1-5 37,5 1 1,6-8 4,4 3 0,2-2 50,-2 1 1,-3-2-13,3 2 0,-3 2 87,-1-1 1,-2 4 176,-4-4 92,-2 6-218,-13-4 1,-4 15 350,-8 6 1,-6 2-140,-9 8 1,-3-5 121,-6 5 0,-2-1-173,-4 6 1,3-1-282,-7 1 0,6-6 40,-1 1 1,5-7-157,4 2 0,4-3-791,5-2 1,1-4 113,0-1 860,6-6 0,2-3 0,6-8 0</inkml:trace>
  <inkml:trace contextRef="#ctx0" brushRef="#br0">28806 10136 8006,'28'0'0,"0"0"0,-4 2-119,0 3 0,-7-2 248,2 6 0,-1-6 240,1 2 0,-4-2-530,4 2 1,2-3-1155,-2 2 1315,0-8 0,1-4 0,2-6 0</inkml:trace>
  <inkml:trace contextRef="#ctx0" brushRef="#br0">29161 9667 8033,'2'-9'308,"2"-1"1,4 5-110,6-4 1,7 0-104,3-6 1,4 1 218,5 0 1,4 0 0,5-1 0,-1 1-480,-3 0 1,-3 5 211,-7-1 0,-5 7-1607,-4-2 1244,-10 4 1,-4 2-386,-10 4 1,-9 1 363,-10 4 0,-3 2 336,-1-2 0,-1 9 0,1 3 0</inkml:trace>
  <inkml:trace contextRef="#ctx0" brushRef="#br0">29317 9667 8033,'7'21'-283,"-1"1"-71,4 6 1,1 7 594,-7 3 0,1 3 542,-5 2 0,0-5-295,0-1 0,-1 0-125,-4 1 1,2-4-450,-7-5 0,2-2-39,-1-4 0,-2 3-50,6-7 1,-5 0-378,6-5-798,-1 0 1350,-1-6 0,4 5 0,-4-6 0</inkml:trace>
  <inkml:trace contextRef="#ctx0" brushRef="#br0">29445 9909 8028,'23'-8'109,"-5"3"1,-2 4 255,-2 1 0,-1 6-141,-3 3 1,2 4 78,-2 1 0,2 0-189,3 1 1,-1-1-115,0 0 0,0 0 0,0 1 0</inkml:trace>
  <inkml:trace contextRef="#ctx0" brushRef="#br0">30014 9454 7990,'6'-8'186,"-4"-5"39,4 12-48,-6-6 0,-6 14-16,-3 2 1,-6 9-234,-4 1 1,-4 6 73,-11-1 0,4 2-135,-3 3 0,0-2-44,5-4 1,-4 3-63,8-7 0,4 0 11,1-5-251,3 0 238,2-6 94,6-2 0,3-10 86,10-1 1,3-5-55,6 6 0,0-6 350,1 5 1,-1 1-90,0 4 0,0 11 158,0 3 1,-1 14-8,-3 1 0,1 7-22,-7-3 0,1 5-59,-5-5 0,0 5-60,0-5 0,-5-6-36,1-8 1,-1-3 30,5-2 1,-2-6-304,-2-3-129,2-4 42,-4-1 0,6-7 121,0-8 0,0 1-125,0-5 1,1-1-19,4 1 1,-2-7-145,7 3 1,-6-3 161,6 3 0,-5-3 145,4 8 1,-1-1 223,1 4 1,4 6 221,-4-1-99,4 7 0,1-3-80,1 6 0,-1 0 206,0 0 66,0 6-195,0 2 1,-6 6-243,-3 1 1,-5-3 70,-5-2 1,-4 2-253,-10-2 0,3 1 78,-3-2 0,3-2-100,2-7 1,0 0-25,0 0 0,6-2 0,3-3 0,3-9 41,2-10 1,8-9-87,7-5 1,7 2-50,11-2 0,3 0 317,7-4 0,-5 5-19,0 4 0,-7 5 32,2 4 1,-3 3 120,-1 7 1,-2 6 73,-4 3 1,1 5 289,-10 5 0,4 8-121,-9 6 0,-2 6 181,-3-1 1,-2 3-140,-2 1 0,0 1-101,0-1 0,-6 0-420,-4 1 1,2-5 48,-1-1 0,1-5-105,-2 1-202,4-4-512,0 0 336,4-8 160,2 0 0,8-7 324,6 0 1,0 0-86,1 0 0,-1 1 230,0 4 1,0 5-12,1 9 1,-6-2 169,0 7 0,-5-5-103,0 4 1,-7-4 28,-2 5 0,-10-7-16,0 2 1,-8-5-87,-1-4 1,-3-4-144,-1-6 0,4 0 127,0 0 1,2-1-120,-1-4 0,4-5-30,9-9 1,4 2-212,6-7 0,3-1 16,6-8 0,3 3-221,11-3 1,3 1 1,7-1 1,-3 8 502,3-4 0,-3 4 0,-2-3 0,1-1 0</inkml:trace>
  <inkml:trace contextRef="#ctx0" brushRef="#br0">30768 9397 7635,'0'-8'122,"0"2"250,-13 18 1,4 0-179,-10 11 1,-2-1 54,2 2 1,-5 3-54,5-3 1,-1-2-341,1 1 0,3-5-50,-3 1 1,8-8-368,2-2 244,5-6 75,-2 4 0,17-9 76,3-3 0,10-2 88,0-8 0,3 1 104,1 0 0,2 1-116,3 4 1,-3-4 194,3 4 0,-2 2-14,-3 3 0,-1-3 35,-4 3-227,-2-1 40,-13 5 1,-3 6 18,-10 4 1,-9 2-106,-10 2 1,-3 5-109,-1 0 0,-5 7 41,-1-3 0,-4 4 195,5 2 0,0-1-17,5 0 0,6 1 142,3-1 1,9-4-103,5 0 1,4-12 144,1 3 0,12-11-89,7 1 0,7-11 85,2-8 1,5-2-50,0-8 0,5 2-41,-4-2 1,-1-3-277,-5 4 0,-6 2-62,-3 2 283,-9 3 0,2 2 0,-4 0 0</inkml:trace>
  <inkml:trace contextRef="#ctx0" brushRef="#br0">30839 9525 7782,'8'14'-521,"-2"2"632,-6 3 1,0 8-15,0 6 1,-2 6 278,-2-1 0,-4 8-106,-6 2 0,1-7-285,3-8 1,-1 0-12,7-5 0,-6 4-233,5-8 0,1-4-67,4-1-88,0-9 414,0-4 0,12-6 0,4 0 0</inkml:trace>
  <inkml:trace contextRef="#ctx0" brushRef="#br0">30896 9482 7983,'14'0'271,"5"0"-271,0 0 0,4-4-645,-4-1 0,11-5 196,-1 6 0,2-7 508,-2 1 1,-1 2-72,1-1 0,-7-2-264,-3-8 273,-10 3 1,-2-5 2,-7 7 0,-2 0 0,-3 0 0,-3 4 0,-6 1 0,0 1 0,0-2 0,0 4 0,-1 6 0,6 0 0,-1 0 0,6 2 86,-6 2 1,7 4 201,-2 7 0,-1 0-43,1 4 1,0-1 160,5 5 1,0-1-338,0 2 0,-1 1 50,-4-6 1,4 5-100,-4-5 0,-2 0-36,3-5 1,-1-4-389,5-1 127,0-6 81,0 4 0,2-7-165,2 0 233,4-7 1,6 1 172,1-3 0,-1-3-99,0 8 0,0-1 166,1 5 0,-6 0 34,0 0 100,-5 0-259,2 6 0,-9 2-7,-7 6 0,-1 1 8,-12-1 0,4 0 32,-5 0 0,2 1-46,-2-1 0,4 0 22,5 0 0,1-4-36,0-1 32,6-6 16,2 4 1,7-7-1,4 0 1,-2-7-9,7-2 1,-1 1-1,5-2 0,1 1 0,-1-5 0,5 1 0,0 4-106,0-4 1,-5 11-191,0-2 0,0 2 229,1 2 1,-6 6 31,0 4 0,-5 9 158,0 5 0,-2 4 354,-2 5 1,-2 3-182,-2 7 1,0-2-142,-5-3 0,4-2-72,-4-2 1,1-4-34,-2 3 0,-2-10-11,2-4 1,2-4-1,-1-6 1,4 2-223,-4-6 159,-1 0 0,-2-12-154,2-2 1,-1-4-19,6-1 0,-1-2 118,1-3 1,4 2-226,-4-7 1,8 5 52,2-4 0,6 4-176,-2-5 426,4 7 0,8-10 0,1 5 0</inkml:trace>
  <inkml:trace contextRef="#ctx0" brushRef="#br0">31265 9497 7983,'22'-8'0,"4"-5"0,-7 4 0,6-7-361,-1 2 1,1-7 247,-1 12 1,-2-6 72,-3 11 1,-8-6 108,3 5-53,-9 1 1,1 10 102,-6 3 1,-6 6 76,-4 4 1,-7 3-35,-2 6 1,-6-4-69,1 0 0,2-1-127,-2 6 0,7-7 37,-2-3-129,3-3 166,8-9-47,2 0 0,12-9-93,3-3 0,6-2 94,4-8 1,-2 6-99,7-1 1,-5 1 90,4-5 0,-4 6 144,5 3 1,-7-1-69,2 1 1,-3 0 146,-2 5 0,-1 2-113,-3 3 0,-4 2 24,-6 8 1,0 4 100,0 0 1,-2 6-88,-2-1 1,-6-2-193,-9 1 1,-3 1-59,-6 4 1,-1 1-230,1-1 0,-1-1 228,1-3 1,1-4 94,3-5 1,-1-3-160,6-2 179,0-4 0,-1-6 0,-3 0 0</inkml:trace>
  <inkml:trace contextRef="#ctx0" brushRef="#br0">31336 9767 7983,'24'0'0,"0"0"0,-2 0 0,2 0 0,1 0 0,-6 0 0,0-7 0,-5-1 0</inkml:trace>
  <inkml:trace contextRef="#ctx0" brushRef="#br0">31592 9269 7899,'8'14'-7,"-2"1"56,-6-1 1,0 2 111,0 3 0,-1 1-347,-4 4 1,2 1 70,-6-6 1,4 0-39,-5-5 0,7 0-41,-2 1 0,-1-6-496,1 1 468,1-7 222,4 3 0,6-12 0,3-4 0,4-2 0,1-3 0,7 1 0,3 0 0,2 1 0,3 4 0,4-4-113,0 4 1,10 1 217,-5-2 1,4 7 190,-8-2 0,-6-1 198,-4 1 102,-7 1-479,-3 4 0,-15 1 17,-14 4 0,-7 3-78,-11 6 1,-5 2-3,-9 3 0,1-2-155,-6 7 0,8-7 61,1 2 1,7 3-130,7 2 1,7-3 136,3-2 1,8-4-11,2 0 1,5-6-23,0 0 0,8-5-5,6 0 1,4-7-38,5-2 1,3-6-60,7 2 1,5-4-91,4-1 1,3-5 318,2 0 1,-2 0 325,-3 5 0,-3 0-261,-7 0 1,-6-1-289,-3 1 0,-9 5 61,-5-1 1,-4 5 33,-1-4 1,-1 6-338,-4-2 0,-1 2 401,-4-2 0,-9-3 0,3-6 0</inkml:trace>
  <inkml:trace contextRef="#ctx0" brushRef="#br0">31834 9084 7905,'0'15'-146,"0"-1"1,0 6 242,0 4 0,-5 4-40,0 6 0,1-3 200,4 7 0,-2 0 9,-3 5 0,2-1-114,-6 1 1,4 1 54,-4 4 0,4-3-220,-5 7 0,2-4 5,-1 4 1,1-1-171,3 1 1,4-3 95,-4-7 0,3-5-9,2-4 0,0-3-451,0-2 1,0-6 236,0-3 1,0-8-586,0-1 890,0-7 0,-6-3 0,-2-8 0</inkml:trace>
  <inkml:trace contextRef="#ctx0" brushRef="#br0">31763 9639 7905,'0'9'-423,"0"1"0,0-1 311,0 5 0,-11 1 37,-3-1 1,-5 5 361,0 0 0,-2 1-79,-3-1 0,-1-3-261,6 3 1,-4-3 103,4-2 1,-5 0-878,5 0 826,-6 1 0,3-1 0,-7 0 0</inkml:trace>
  <inkml:trace contextRef="#ctx0" brushRef="#br0">31678 9752 7905,'49'0'0,"-7"0"-63,1 0 0,-2 0-166,-8 0 1,0 0 749,-4 0 0,-6 2-183,1 3 1,-2-4-620,2 4 1,-4-3 15,-5-2 265,-1 6 0,0-4 0,0 4 0</inkml:trace>
  <inkml:trace contextRef="#ctx0" brushRef="#br0">27881 10748 7042,'0'-8'399,"0"1"-112,0 20 0,0-3-114,0 8 0,0 3 97,0-2 0,0 5-197,0-5 1,0 4 75,0-4 1,0 0-381,0-5 0,0 1 143,0-1 1,0-5-743,0 1 66,0-7-92,0 3 856,0-6 0,-12-6 0,-4-2 0</inkml:trace>
  <inkml:trace contextRef="#ctx0" brushRef="#br0">27953 10591 8032,'7'13'-249,"0"-2"-63,-7 13 1,0 1 519,0 8 1,0 3 22,0 7 0,0 1 127,0 4 0,-5-3-61,0 8 0,1-3-214,4 2 1,0-3 27,0-6 0,0-2-125,0-3 1,0-5-454,0-9 1,1-4 50,4-6-888,-4-6 1304,6-1 0,-1-14 0,2-1 0</inkml:trace>
  <inkml:trace contextRef="#ctx0" brushRef="#br0">27995 10932 8032,'13'8'-100,"-4"7"0,4-1 36,-4 5 0,4-2-80,1 2 1,-4-5 158,-1 0 1,-4-1-178,4-8-457,-5 0 619,2-5 0,-6-7 0,0-1 0</inkml:trace>
  <inkml:trace contextRef="#ctx0" brushRef="#br0">28180 10677 8032,'24'-10'-173,"-1"1"0,0 4-242,0-5 0,2 6 328,-6-6 1,0 7 488,-4-2-322,-7 4-80,-2 1 1,-8 0-292,-2 0 1,-11 6 89,-8 3 0,-4 4 147,-2 1 0,1 2 39,-1 3 0,1-3 74,0 3 1,5 1 69,4-1 1,5 0 281,5-5 1,4-4-156,10-1 0,9-5-20,10 0 1,3-4-296,1-4 1,5-4 138,0-7 0,5 0-185,-5-4 0,-1 1-87,-8-5 0,1 4-259,-6-5 0,-6 7 451,-9-2 0,4 3 0,0 2 0</inkml:trace>
  <inkml:trace contextRef="#ctx0" brushRef="#br0">28365 10577 8029,'-14'0'0,"6"0"0,-3 6-290,6 4 1,0 7 244,5 2 0,0 6 409,0-1 1,-5 3-283,1 1 1,-7 1-191,1-1 0,-2 1 40,-3-1 0,0-4 130,-4 0 0,3-7-134,-3 2 0,8-8-19,1-2 60,7-5 1,-8 0-23,6-8 0,2-4-17,8-7 1,4-4-133,10 1 0,-1-6 113,5 5 1,0-5-75,0 5 0,2 0 63,-6 5 0,0 1-315,-4 4 348,-1-4-11,-6 12 0,-2 2 209,-6 14 0,-5 5 120,1 8 0,-7 2 324,1 4 1,-3 4-275,-1 9 0,5-3-61,-1 4 1,7-9 3,-2-1 0,-1-2 172,1 2 1,1-3-225,4-7 1,-5-4-231,0 0 1,0-7-49,5 2 1,0-8-673,0-1 396,0-7 0,-1 3 171,-4-6 0,3-1-384,-2-4 0,2-3 204,2-6 0,2-5 88,2 0 0,0-6 288,5 1 1,-4 2-6,4-2 0,1 0-3,4-4 1,0-5-29,0 0 1,5-7 40,0 2 1,5 3-44,-5 2 1,0 5 150,-5 4 0,-4 4-116,-1 5 159,-6 7 0,4 4 25,-7 8 1,0 6 170,0 9 1,0 3-145,0 6 1,-5 2 110,0 4 0,0 0-136,5 4 1,-4-3 2,-1-7 0,0 1-189,5-1 0,0-4 97,0 0 1,0-5-321,0 4 1,0-5-57,0 1 0,0 1-208,0-1 1,-5 0 153,1-5 0,-7-4 331,1-1 0,-3 1 0,-1 4 0</inkml:trace>
  <inkml:trace contextRef="#ctx0" brushRef="#br0">28166 11217 7987,'9'-30'0,"1"-3"0,-1 7-119,5-2 0,5 6-35,0 3 1,5 0 502,-5 9 0,5 4-43,-5 1 0,4 4-234,-4 1 0,-6 6 39,-8 4 0,1 2-107,-1 2 1,-1 1 54,-4-1 1,0 0-133,0 0 1,-4 0 28,-1 1-56,-6-1 1,8-1-271,-7-4 119,7 4-133,-3-12 221,6 6 0,6-9 50,4-3 0,7-4-75,2-10 0,5-3-173,-5-7 1,4-6 360,-4-2 0,5 0 0,-5-1 0,1 7 0,-1-2 0,-3 3 0,3 1 0,-3 5-153,-2 1 0,-1 10 190,-4-1 391,4 9-135,-5-1 0,1 12 224,1 4 1,-7 7-179,2 2 1,-5 8-69,-5 1 0,-1 1-478,-4 4 0,-2-3 154,2-2 0,-3-1-36,-1-3 0,5-4-79,-1-5 0,7-6-457,-2 1 320,-3-7 205,7 3 1,-5-12 226,6-4 0,4-2-121,1-3 1,6 0 84,-1-4 1,7 3-34,2-3 0,5-3-28,-5-2 1,6 2-77,-1-2 1,1 5-177,-2-4 0,3 4 80,-7-5 0,4 5-98,-4-5 1,-1 5 86,-9-4 0,2 4 41,-6-5 0,0 7 343,-5-2-171,0 3 301,0 2-83,0 6 0,0 3 69,0 10 0,0 9-104,0 10 0,0 3 28,0 1 1,-5 2-149,0 3 1,1-3-132,4 3 1,0-7 1,0-3 1,4-4 67,1 5 0,0-11-770,-5 1 289,6-9 192,-4 1 0,4-8 121,-6-2 0,0-9 29,0-6 1,5-6 47,-1 1 1,6-3 6,-5-1 0,1 4 41,-1 0 1,1 2-42,4-2 1,1-1 138,-7 6 1,7 0-54,-1 5 0,-2 5 148,1-1 1,-4 7-124,4-2 1,-4 5 162,5 5 1,-7 3-111,2 6 0,-4 7-36,-1 2 0,0-1-10,0 2 0,-6 0 22,-4 4 1,-2 1 27,-2-1 0,-2 5-68,-3 0 0,-3 7-2,-7-2 0,1 3-29,-1 2 0,-5-1-12,-4 1 0,3-5-1,2 0 1,4-8-9,6-2 1,-1-6 105,10-8-549,3 1 0,12-9-673,4-6 0,4-14 611,10-15 1,8-1 478,6-8 0,2 1 0,-2-6 0,-3-6 0,5-2 0</inkml:trace>
  <inkml:trace contextRef="#ctx0" brushRef="#br0">29005 10947 7985,'19'-15'-1029,"0"1"1075,0 6 550,-5 2 1,-5 17-176,1 3 0,-7 15 11,2-1 0,-4 5-146,-1 0-1,0-1-52,0 6 1,0-6-44,0 1 0,0-3 38,0-2 1,2-6-173,2-3-23,4-3 1,11-6-44,0-1 1,7-7 34,-3-2 1,6-8-120,4-11 1,3 1 105,7-5 1,0-6-72,-1-4 0,-4-6 17,0 1 0,-11-7-137,1 3 0,-10-7 5,-4 11 1,-6-6 46,-8 6 0,0-2-228,0 2 0,-13-3 37,-6 3 0,-6 4-52,-4 0 0,-4 6 117,0 4 0,0 4 17,5 6 0,5 6-582,4 3 818,10 10 0,-4 3 0,5 6 0</inkml:trace>
  <inkml:trace contextRef="#ctx0" brushRef="#br0">30000 11131 7905,'8'10'431,"-3"-1"1,-4-4 1701,-1 5-906,0-7-845,0 9 0,6-10-382,4 3 0,3-10 0,1-3 0</inkml:trace>
  <inkml:trace contextRef="#ctx0" brushRef="#br0">20019 10975 8102,'0'-28'0,"-6"6"0,-4 3 0,2 4 534,-1 6-220,-1-4 1,-4 12 65,0-4 1,-2-1-130,-3 1 1,3 0 29,-3 5 0,-3 2-139,-1 2 0,0 0 95,0 5 0,-6 7-60,-4 8 0,0 4-18,5 5 1,-1 5-166,1 9 1,4 6-38,0 8 0,5-1-85,-4 7 1,5 2-109,9-29 1,-1 1-1,2 1 1,1 1 185,-1 4 0,1 1 0,0-2 0,0 1 6,0-2 0,0 0 0,2 1 0,2 0 61,0 1 1,1 0 0,1 2-1,1 0 13,0-1 1,0-1-1,0-3 1,0-1-41,-1 0 1,2-1-1,7 32-216,6-2 1,2-8 268,7-7-24,7-6 0,0-9 1,16-7 8,-3-6 1,9-9-14,0-6 1,-1-6 88,1-8 1,-6-3-80,1-6 1,-4-12 129,-6-12-130,5-13 1,-6 0 0,7-17 2,-22 28 1,0-1 0,3-1-1,0 0-118,-1-5 0,1-2 1,0 1-1,-1-2 106,-1-4 0,-1-2 0,-2 2 0,-2-1-79,1 1 0,-2-2 0,-4-2 0,-1-1 24,-1-3 1,-1 0-1,-1 1 1,-2-1 27,0-3 1,-2 1-1,0 4 1,-2 0 15,-1 0 1,-2 1 0,0 2-1,-1 1 80,-2-2 0,-1 2 1,-3 4-1,-2 2-56,-5 4 0,-3 1 0,-20-29-9,-9 17 1,-4 11-23,-6 12 0,2 9 252,3 10 1,-2 6-140,7 8-354,-7 4 170,16 6 1,-9 9-422,9 5 263,3 0 414,0 7 0,8-6-1229,4-1 1,9 0 633,9 1 0,3-1 412,2 1 0,0-7 0,0-2 0</inkml:trace>
  <inkml:trace contextRef="#ctx0" brushRef="#br0">18114 11402 7973,'-10'-15'-51,"1"1"1,6 0-77,-2 0 291,3-1 0,1 6 313,-4 0-463,4 5 11,-6 4-49,1 2 1,3 15-42,-7-2 1,5 8 124,-4 1 0,0 9-142,-6 5 1,1 9 103,0 6 1,0 7-40,-1 1 1,0 9-359,-4 1 1,3 3 360,6-32 0,1 1 0,1-1 1,0 2-69,1 5 1,0 1-822,0-2 1,0 0 905,-1 5 1,1 0-1,3-3 1,1 0-108,0 0 0,1-1 107,1-2 0,0 0-28,1 2 1,0-1 0,1-5-1,0 0-100,1 0 1,1-1 0,4 26 109,8-11 0,-1-16-14,0-3 1,7-13 44,2-6 1,-1-9 413,2-6 1,0-4-62,4-4-173,1-11 13,-1-7 0,1-14 72,-1-7 0,0-3-119,1-10 1,4-4 610,0-12 0,5 3-643,-5 3 0,5 1-14,-5 3 0,5-1-136,-4-3 0,-6-7 100,-4-3 1,-9 4-171,-7 32 1,-1-1 50,1 1 1,-2-1-67,-5-38 0,2 37 1,-1-1-8,-3 0 0,-3 1 1,-1 1-1,-2 1 60,-2-1 1,-1 2 0,-17-28 10,-1 6 1,-2 10 224,-8 13 1,5 10 5,-5 9 0,1 9-189,-1 6 1,-1 2 112,6 2 0,-1 6-83,6 4 0,4 1-412,1-2 1,10 4 380,-1-3 0,3 2 0,-3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12583 10890 8173,'-6'8'136,"4"-8"0,2-7 153,10-2 1,2 1 347,3 3 1,5 2-161,4-6-294,-4-1 0,7 1-219,-3-1 0,3 1 95,1-6 0,5-3-593,1-1 1,-1 0 308,-5 4 1,-1 6-1284,-3-1 714,-4 7 794,-12-3 0,-8 12 0,-8 2 0</inkml:trace>
  <inkml:trace contextRef="#ctx0" brushRef="#br0">12740 10804 8173,'0'15'-128,"4"0"-15,1 4 0,4 0 411,-4 10 1,0 2 433,-5 12 0,0 4-575,0 1 0,0 4 66,0-5 0,-5 1-137,0-6 0,-1 1 138,1 0 0,2-1-401,-6 1 1,6-5-150,-2 0 0,2-2-161,-2 2 0,3-5-359,-2-9 244,2-4 0,1-12 632,-4-3 0,3-16 0,-4-5 0</inkml:trace>
  <inkml:trace contextRef="#ctx0" brushRef="#br0">12782 11160 8173,'21'-29'-417,"2"1"1,4 0 207,2-1 1,4 5 714,0 1 1,0 10-111,-4-1 0,-6 4-122,1 1 0,-7 3-115,2 6 1,-8 1-102,-1 4 0,-7 8-16,2 6 0,-5 7 125,-5 3 0,-4 4-131,-10 5 1,-2 3 88,-3-3 1,-2 3-233,2 2 1,-3-5-29,-1-1 1,1-5-221,3 1 1,2-8-72,3-1 0,3-6-140,-3 1 0,3-10-236,2-4 802,6-4 0,-4-7 0,4-2 0</inkml:trace>
  <inkml:trace contextRef="#ctx0" brushRef="#br0">12825 11188 8173,'22'7'-115,"5"1"0,-7 6-282,4 0 1,1 5 606,-6 0 0,5 5 615,-5-5 1,5-1-531,-5-3 0,4-1-394,-4 0 1,5 0-873,-5 1 679,6-8 0,-7 5 292,5-8 0,-5 1 0,2-5 0</inkml:trace>
  <inkml:trace contextRef="#ctx0" brushRef="#br0">13493 10648 8474,'-14'14'830,"0"1"1,-1 3-662,1 1 0,-5 8-240,0 2 0,-6 1-62,1 8 1,-3-5-300,-1 5 1,4-7 43,1 2 0,5 1 173,-1-6 1,4 2-795,0-11 1009,1-6 0,0-1 0,0-4 0</inkml:trace>
  <inkml:trace contextRef="#ctx0" brushRef="#br0">13308 10833 8136,'14'8'-383,"-6"4"0,5 1 530,-4 6 1,-2 8 471,-2 1 0,-4 2-362,-1 8 0,0-5-75,0 5 1,0-1-79,0 1 0,0 1 54,0-6 0,0 0-712,0-4 286,0-1 1,0-6 1,2-1-811,2-7 744,-2-6 1,6-3-90,-3-10 0,-4-4 178,4-10 0,1 1 244,-1-5 0,0-1 0,-5-5 0,0-1 0,0-3 0,5 3 0,-1-3 0,7-3 0,-1 4-14,9-6-13,-3 13 1,10-8 135,-2 9 1,3-1 235,1 1 0,1 4-96,-1 5 1,5 6 7,1-1 0,-3 6 33,-7-6 0,3 7 95,-4-2 1,-2 4 152,-2 1-268,-3 0 1,-2 1-236,0 4 1,-4 4 111,-1 10 1,-6 4-186,2 5 1,-3 7 43,-2 3 1,0 7-31,0 3 1,-7 4-41,-2-5 1,1 5-186,-2-4 1,1-1 73,-5-4 0,1-7-78,4-3 1,-4-7-65,4-3 1,-6-7-96,-4-2 230,4-6 1,-11-3-370,7 0 551,-12 0 0,1-18 0,-13-3 0</inkml:trace>
  <inkml:trace contextRef="#ctx0" brushRef="#br0">13522 11004 8195,'12'25'-69,"-2"3"0,1 4-356,-7-4 576,1 1 1,-5 4 337,0 0 0,-1 2-328,-4-2 1,2-8-183,-7 4 0,5-10-184,-4 0-614,6-4-361,-3-7 1180,6-1 0,-7-20 0,-1-3 0</inkml:trace>
  <inkml:trace contextRef="#ctx0" brushRef="#br0">13664 11018 8175,'12'14'-93,"-2"0"1,2 5-278,-2 0 438,-4 0 0,1 0 388,-7 0 1,0 5-311,0-5 1,0 6-259,0-1 1,-7-2 134,-2 1 0,-5-4-141,-5 5 1,1-2-42,-5 2 43,5-4 148,-2-5 1,5-3-22,1-2 45,6-4 25,-4 0-96,10-4 0,2 3-247,10-10 268,8-3 0,11-8-6,9-3 0,3-3 0,2-6 0</inkml:trace>
  <inkml:trace contextRef="#ctx0" brushRef="#br0">14460 10549 7361,'-2'15'666,"-2"4"-430,-4 3 1,-8 2-104,-3 0 0,-3 4-46,-7 5 1,-1 1-72,-3-6 1,-3 2 16,-7 3 1,1-3-163,-1 3 1,7-3 69,2-1 1,6-2-341,4-4-571,-3-2 970,12-13 0,-6-8 0,7-8 0</inkml:trace>
  <inkml:trace contextRef="#ctx0" brushRef="#br0">14289 10776 8000,'14'6'-3,"1"4"0,-6 4 269,1 5 0,-7-2 153,2 7-227,-4 6 1,-2 6 218,-4 7 1,2 0-226,-7-1 1,5-4-48,-4 0 0,6-6-475,-2 1 190,3-3 153,2-2 1,5-5-1403,0-5 700,6-2 360,-3-2 335,0-6 0,11 5 0,-3-5 0</inkml:trace>
  <inkml:trace contextRef="#ctx0" brushRef="#br0">14488 10776 8000,'19'-9'-214,"0"-1"214,7 1 0,-4-10 414,6 0-151,0 0-91,-5-2 1,2 5-310,-6-3-55,0 4 246,-5 7 1,-5-3 108,1 6-90,-7 0 0,-3 7-1,-9 3 1,-7 4-323,-8 10-578,7 3 560,-23 7 0,18 1-236,-6 3 268,-1-3 33,14 4 0,-6-7 724,7-3-365,6-3 0,2-7 314,6 0-185,0-6-143,6-2 1,3-9 19,10-6 1,-1-1-158,5-9 1,-4-3-285,5-2 1,0-3-653,4-1 483,1 0 448,-7-1 0,-2 1 0,-6-1 0</inkml:trace>
  <inkml:trace contextRef="#ctx0" brushRef="#br0">14659 10605 8000,'0'15'-326,"0"-1"164,0 0 103,0 7 1,-6-1 92,-4 4 0,-3 4 31,-1 1 1,0-1 116,0 5 1,-5-1-61,0 1 0,-2-1 105,2 6 0,4-7-50,-4 2-102,9-3 1,-1-3 75,6-3-270,1-4 208,-3-5-84,6-7 0,-4 3-102,10-7 1,3 0 60,6-9 1,5-5-165,0-9 0,6 2 52,-1-7 1,3 2-144,1-2 0,0-1 43,1 6 138,-1 0 120,-6 11 0,-1 2 261,-7 6-367,-6 0 183,-2 0 0,-6 8 188,0 6 0,-6 7-113,-3 7 1,-6-1-52,-4-3 0,-1 3-134,-4-4 0,-1 3-142,6-3 1,0-1-170,5-3 201,0-3 47,-1 5 1,1-12 85,0 1 0,-7-7 0,-1 3 0</inkml:trace>
  <inkml:trace contextRef="#ctx0" brushRef="#br0">14531 11217 8000,'22'14'-203,"-3"0"0,3 0 355,-6 1 1,9-1 272,-6 0 0,5 0-426,-5 0 1,5-1-367,-6-3 1,6 1 152,-5-7 214,0 7 0,2-9 0,1 4 0</inkml:trace>
  <inkml:trace contextRef="#ctx0" brushRef="#br0">15000 10847 8090,'2'-8'-89,"2"3"179,4 4 1,8-5 202,3-4 0,-3-3-231,3-1 0,3-6-163,2-4 1,-2-8-352,2-1 202,-7 0-34,3-2 1,-5 5-148,-1-3 0,-5 3 211,1 2 0,-7 1 220,2 3 0,-10-3 0,-3 5 0</inkml:trace>
  <inkml:trace contextRef="#ctx0" brushRef="#br0">15171 10378 8090,'0'21'-875,"-7"1"729,6 6 1,-5 2 1043,6 3-336,0 4-253,6 5 1,-3 7-28,7 3 0,-1 8-188,5 2 1,-4 0-198,-1-6 0,-1 0 65,2-4 1,1-8-187,-7-6 0,3-8 38,-3-2 63,-2 1 175,4-13 1,-7-1 228,-4-5-35,3-7-144,-10 3 74,4-6 1,-6-6-46,-1-3 0,3-9 157,2-1 1,-1 0-118,7 5 0,-3-5-11,2 0 0,4 0-118,-4 5-37,4 0 0,1-2 195,0-3-802,0 3 342,6-4 51,2-1 0,8 4-159,3-7 0,1-1-77,4-8 1,3 3-401,-4-4 0,4 3 845,2-2 0,-1-4 0,0-5 0</inkml:trace>
  <inkml:trace contextRef="#ctx0" brushRef="#br0">15683 10207 8090,'6'-14'170,"-3"2"313,7 2-392,-7 4 0,3 7 779,-6 4-464,0-3 1,-6 15-308,-4-3 0,-9 10-24,-4 0-75,-4 9 1,-6-2-205,-1 7 1,-5-1 31,1 1 1,-2 1-263,3-6 1,2-1 326,6-9 1,7-7-111,3-6-26,10-7 1,3 2-60,6-10 1,7-5-50,8-9 1,10 4-115,8-4 1,5 0 464,-5 5 0,5-4 0,-5 9-130,0-4 0,-6 4 151,-3-1 1,1 5 140,-6-4 52,0 6 135,-5-4 0,-1 6 207,-3-4-202,-4 4 1,-6-4-194,0 10 0,0-1-37,0 10 1,-6-1-56,-4 11 1,-7 0-145,-2 4 1,-10 0 134,6 1 0,-14-1 1,14 1 46,-11-1-26,4-6-42,8 5 0,-3-11 126,6 3 0,5-8-102,4-2 0,7-4 85,-2 5 1,5-7-51,5 1 0,5-4-148,9-4 0,4-4 21,10-6 1,-1-5-211,6 0-19,-6-7 1,7 0-218,-6-8 1,-4 1 104,-6 5 0,-1-1-86,2 1 1,-8 6 201,-7 3 1,-5 3 253,0 2 0,-2 6 0,-2-5 0,0 5 0</inkml:trace>
  <inkml:trace contextRef="#ctx0" brushRef="#br0">15683 10435 8090,'-7'8'-169,"-1"-2"-94,-6 0 406,6-4 1,2 6 61,6-3 0,2-2-31,2 6 1,3 1 6,2 4 0,-1 2-17,-3 3 21,-4 3-46,6 0 0,-7 5-34,0-4-50,-7 4-16,6 2 1,-12-1-109,4 1 1,-2-3 22,1-2 0,-3 1-163,4-6 1,1 0 48,-1-4 0,4-1-79,-5 0 0,6-6-780,-6-3 446,7-4 284,-10-1 1,10 0 288,-6 0 0,-1-6 0,-4-2 0</inkml:trace>
  <inkml:trace contextRef="#ctx0" brushRef="#br0">15484 10876 8090,'12'-2'0,"-2"-3"-78,2 4 137,-4-6 0,6 3 217,1-1-188,-1-6-53,6 3 48,-4-13 0,6 6-112,-3-4 0,-3-2 166,3 2 1,-3 0-116,-2 5 1,-4 1-175,-1 4 94,-6-4 83,3 12-451,-6-6 211,0 7-3,0 0 1,-1 7-169,-4 2 1,2 4 134,-6 1 1,4 0-123,-5 0 373,7-6 0,-9 5 0,4-5 0</inkml:trace>
  <inkml:trace contextRef="#ctx0" brushRef="#br0">15484 10989 7863,'-8'2'-397,"3"3"661,3 3-178,2 6 99,0 0 1,2 2 252,3 3 1,-4-2-253,4 7 1,3-2-191,1 2 1,-2 1 168,-3-6 0,3 1-118,-3-1-1041,8-3 624,-11 5 79,5-13-97,-6-2 197,0-6 1,0-2-30,0-2 0,0-6 102,0-9 1,5-1 29,0-4 1,6-5-29,-2 1 0,4-2 64,1-8 0,5 2 249,0-2-21,6-3-127,-2 11 1,3-3 161,-2 9 0,3-1-51,-3 6 0,3 1 173,1 9 1,-4 2-197,-1 7 1,-5 2-23,1 3 0,-8 3 473,-2 6-329,-6 6 0,4-2 100,-7 6-310,0 6 83,-13 0 0,4 11-335,-10-3 1,3-4 89,2-1-96,-7-3 1,5-1-220,-3-1 0,4-1 72,0-3 0,1-4-117,0-5 0,0-3-157,-1-2 251,1-4 379,0-6 0,0 0 0,0 0 0,6 0 0,1-11 0,7-3 0,0-4 0,0 4 0,7-5 0,2 0 0,2-4 19,-1 4 0,2-7-27,-2 3 0,2-3 40,3 3 0,-7-3 28,-4 7 1,3 1 255,-3 3-280,1 1 0,-5 5-162,0-1 2,0 1 103,0 1-28,0-5 136,-6 12 0,3-6 142,-7 7 1,7 2-8,-2 3 0,-1 7-115,1 7 1,-1 6 565,1-1-259,4 3-165,-6 1 0,7 1 130,0-1 0,0-1-273,0-3 1,0-2-127,0-3 1,0-8 155,0 3-184,0-3-546,0-3 263,0-2 228,7-12 0,-1-2-745,3-6 448,4-7 30,-5 6 0,5-7-520,-4 3 890,4 3 0,-5-17 0,6 3 0</inkml:trace>
  <inkml:trace contextRef="#ctx0" brushRef="#br0">18725 8231 7960,'2'-9'-131,"3"-1"1,2 6 130,8-6 0,5 1 0,-1-7 574,10-3-231,2-3-143,12-7 0,4-4-643,1 0 275,5 0 0,-8 3-458,2-3 425,-9 3 1,-3-4-21,-7 11 1,-6-2-374,-3 6 594,-9 0 0,-4-2 0,-6-1 0</inkml:trace>
  <inkml:trace contextRef="#ctx0" brushRef="#br0">19123 7776 7960,'0'15'0,"5"0"-145,0 4 1,4-1 113,-4 5 663,6 7-222,-9 0-159,10 12 1,-10-1-211,3 6 183,-4 0-142,-1-4 0,-1 6 33,-4 3 0,-3-1-14,-6 1 1,-5 3-146,0 2 0,0 8 23,5-8 0,-1-1 15,1-8 1,2-2-477,2-13 196,4-6 60,6-7-734,0-12 632,0-2 0,0-20-714,0-10 1042,0-9 0,0-9 0,0-1 0</inkml:trace>
  <inkml:trace contextRef="#ctx0" brushRef="#br0">19024 8246 7960,'-14'28'0,"-1"0"0,1 1 0,0-1-568,0 1 277,-1-1 0,-3 2 84,-1 3 0,-5-3 299,5 3 0,2-9 851,7-5-963,-3-3-381,12-8 0,-5-14 80,6-13 321,0-13 0,12-11 0,4-7 0</inkml:trace>
  <inkml:trace contextRef="#ctx0" brushRef="#br0">19038 8146 7960,'28'-8'49,"1"3"1,-5 4 143,-1 1 1,1 0 186,4 0 0,-4 6-109,0 4 0,-7 1-175,2-2 1,-3 2-262,-2-6-719,0 6 113,1-9 771,-1 4 0,0-19 0,0-3 0</inkml:trace>
  <inkml:trace contextRef="#ctx0" brushRef="#br0">19436 7620 7994,'13'16'1499,"-4"3"-1286,-2-3 0,-7 6 13,0-3 0,0 3-408,0 6 119,0-6-12,0 5 0,-5-11-107,0 3 1,0-8-78,5-2 1,2-5-925,3 0 723,3-2 0,6-10-1,0-6 0,5 0 461,0-5 0,0 3 0,-5 2 0,2 1 0,3 3 0,-3-2 4,-2 10 0,-2-4 122,-2 6 154,-4 0 1,5 2 180,-6 2 0,0-1-82,-5 7 0,-5-1 81,0 6 1,-6-1-296,2 0 0,-9 5-240,-1 0 0,-6 1 49,1-1 1,-2 4 19,-3 5 0,2 0-255,4 1 0,-3-1 42,7 1 1,0-2-106,5-4 0,5-4-66,-1-9 289,7-4 1,-2-6 251,10 0-63,3 0 0,6-6-55,0-4 1,5-7-73,0-2 0,7 0 123,-3 5 0,-1-1-35,2 1 0,-2 0-13,2 0 0,-2 1-3,-3 4 0,-8-2-77,3 6 48,-9 0 1,1 13-11,-6 6 1,-11 7 38,-3 7 0,-10 2 107,1 3 1,-4 4 22,-2 5 1,6 0-120,-1-5 0,5 3-69,-5-7 0,7 0 76,-2-4 0,5-7-17,4-3 0,2-3 64,4-2-168,2-6-10,-4-2 1,11-8-324,-1-2 139,7-4 1,-4-2-131,2 1 1,2-1 140,-6-4 1,4 5-268,-4-1 313,6 7 207,-9-3 381,4 6-261,-6 0-183,6 0 57,-4 0 1,11 0 87,-4 0 32,4-7 0,7-5 143,4-7 1,9-6 32,5 1 0,3-3 118,2-1 1,-7 4 171,-3 0 0,0 11-494,-4-1 0,1 10-1018,-11-1 0,-2 5 983,-7 5 1,1 2 184,-6 8 1,-1 4-5,-4 0 0,0 6-111,0-1 1,0 7-14,0 2 1,0 2-23,0-2 0,-1 4 0,-4 5 1,3 2-146,-2 4 1,-3-4 92,3 3 1,-6-7-192,5-2 54,-6-7 0,3-2-85,-6-10 0,2-3-120,2-2 249,-3-6 0,6-4-147,-8-8 0,1-10-51,0-10 1,4-6-201,1-8 0,1-8 457,-1-16 0,-4-2 0,5-7 0</inkml:trace>
  <inkml:trace contextRef="#ctx0" brushRef="#br0">19635 8118 7994,'0'22'-468,"-5"5"327,1-4 1,-7 9 140,1 1 0,4 5 702,1-5 1,-1 7-229,1-3 0,-4 5-537,4 0 1,-5 4 43,6-3 0,-1 2-172,5-7 0,0-8 25,0-1-681,0-10 459,0 1 1,0-13-158,0-7 1,0-13 544,0-11 0,0-9 0,0-3 0</inkml:trace>
  <inkml:trace contextRef="#ctx0" brushRef="#br0">19521 8459 7994,'-7'-10'38,"2"1"74,-3 6 1,5 3 416,-7 9-332,1 4 1,-1 7-160,1 4 0,4 3 75,-4 1 0,4 1-134,-5-1 26,7-6 1,-3 4-335,6-8-694,0 1 1023,0-11 0,6-1 0,2-7 0</inkml:trace>
  <inkml:trace contextRef="#ctx0" brushRef="#br0">20133 7691 8000,'8'-8'630,"0"2"-203,-4 6 66,-2 0 0,-1 6-380,-5 4 1,-7 2-283,1 3 0,-4 5-505,-5 4 371,3-4 146,-4 7 1,5-5-59,1 7 0,0-6 63,0 1 1,4-5-358,1 5 382,6-7 36,-4 4 0,9-13 125,3-4 0,3-4 309,6-4 1,5-6 23,0-9-187,6 3-56,3-4 1,4 1-45,6 0 0,-5-5-136,5 5 1,-6-4-214,1 4 0,-5 0 37,-4 4 1,-8 7-766,-7 4 997,-6 2 0,-9 2 0,-10 0 0</inkml:trace>
  <inkml:trace contextRef="#ctx0" brushRef="#br0">20147 7990 8000,'0'20'-261,"0"4"0,-5 4 882,1 5 0,-1-1-169,5 6 0,-5-2 105,0 2-387,-6 3 0,5-11-128,-4 3 1,-1 2-465,7-2 153,-7 1 0,4-6-378,-2 0 1,-2 1 231,6-1 1,-4 1 414,4-1 0,-6 1 0,3-1 0</inkml:trace>
  <inkml:trace contextRef="#ctx0" brushRef="#br0">20204 8217 8000,'36'-33'0,"-3"0"0,-4-5-605,-6 5 367,-2-1 1,-7 8 196,0 2-159,1-3 85,-7 11 0,-2-4-316,-6 6 431,0-1 0,0-5 0,0-2 0</inkml:trace>
  <inkml:trace contextRef="#ctx0" brushRef="#br0">20346 7819 6986,'-2'19'943,"-2"0"0,1 1-629,-7-1 1,1 8-187,-6 6 0,-4 7-156,0-2 0,1-3-258,3-2 215,1 3 0,0-6 167,0 3-497,6-9 247,1-3-63,1-7 0,6-5-145,0 1 0,6-9 91,9-1 1,0-8 84,4-11 0,2 2-137,3-7 34,2 1 164,-3-6 0,0 2 144,1 4 23,-7 2-121,4 7 1,-7 1 530,0 4-312,-6 2-5,-1 7 0,-7 2 134,0 3 1,0 4 32,0 10 0,-4 2 188,-5 2 1,-1 4-189,-9-3 0,-1 3 45,1 1 0,-5 5-86,5 1 1,-6-4-197,1-2 1,-1-7-359,1 7 0,4-4 85,6-1 204,-1-2-44,8-7 0,2-6-77,10-3 0,4-15-73,10-4 1,3-10-168,7 1 0,-1-4-489,0-2 428,7 1 202,-5 0 1,3 1 18,-9 3 1,1-1 59,-6 6 1,0 5 134,-5 4 145,1 7 1,-3 0 193,-2 12 0,-6 2 299,-8 13 1,1 0-250,-7 4 1,-4 1 56,-5-1-174,0 7-174,5-5 0,-5 5-130,0-7 0,-5 5-92,5 0 0,-4 1-523,4-6 0,-5-1 303,5-4 354,-6-2 0,3-7 0,-7 0 0</inkml:trace>
  <inkml:trace contextRef="#ctx0" brushRef="#br0">20318 8459 8000,'19'1'0,"0"4"-7,6 3 1,-8 1 58,7 1 0,-7-7-417,2 2 164,3-4 151,-6-1 50,11 0 0,-11-6 0,4-2 0</inkml:trace>
  <inkml:trace contextRef="#ctx0" brushRef="#br0">20687 7975 7974,'14'-22'-149,"1"2"1,0 6-216,4-1 703,4 1-237,11-6-84,-4 4 1,11-9 692,-3 6-310,3-7-371,-4 4 1,2-2-229,-6 1 0,-6 10-63,-8-1 1,-8 4-786,-1 1 941,-7 3 0,-16 18 0,-10 4 0</inkml:trace>
  <inkml:trace contextRef="#ctx0" brushRef="#br0">21000 7776 7974,'6'15'-923,"-4"-1"1047,3 0 0,1 7 428,-1 2 0,-1 12 440,-4 8-621,0 6 1,0 3-66,0 0 1,0 0 58,0 5-325,0 0 1,0-7-135,0-2 0,0 1-125,0-2 0,2 0-531,3-4 1,-4-2 519,4-3 230,-3-3 0,-2-13 0,0-2 0</inkml:trace>
  <inkml:trace contextRef="#ctx0" brushRef="#br0">21142 8103 7930,'8'0'248,"3"7"250,-6 2-373,0 10 0,-1 2 281,1 2-206,6 4 1,-8-9 54,7 5-255,-7-5 0,10 8 0,-5-3 0</inkml:trace>
  <inkml:trace contextRef="#ctx0" brushRef="#br0">21384 7805 8031,'-2'-14'-49,"-2"-1"0,2 6 31,-3-1 1,10 6 837,5-6-345,2 7-188,9-3 0,1 6-513,6 0 128,1 0 19,-1 0 1,-4 0-37,-1 0 1,-5 0 2,1 0 0,-8 4-696,-2 1 540,-5 6 1,2-3-486,-6 6 466,0-6 0,0 0 287,0-3 0,0-4 0,0 6-62,0-7 0,1 0 12,4 0 1,-2 5 156,7-1 0,-2 7 233,1-1 0,2 4-111,-6 5 0,4-3 120,-4 3 1,5 1-94,-6-1 1,1 5-91,-5-5 0,0 5-181,0-5 140,-6 6-108,4-9 1,-10 9-181,2-6 0,-7 0-48,-2-5 0,0-5-238,5 1 0,-2-7 137,-3 2 0,3-5-37,-3-5 1,3-3 348,2-6 0,-6-7 0,-3-1 0</inkml:trace>
  <inkml:trace contextRef="#ctx0" brushRef="#br0">21469 7933 8007,'10'11'-39,"-1"3"1,-4 10-45,4-1 1,-4 11 552,5 4 0,-7-2-99,2 2 0,-4 0-245,-1 4-113,0-5 60,0 4 0,0-11-165,0 3 0,0 2 56,0-2 0,0-2-172,0-7 0,0 1 24,0-6 0,0 0-703,0-4 558,0-8 0,5-2-100,0-10 1,-1-4 428,-4-10 0,7-3 0,1-7 0</inkml:trace>
  <inkml:trace contextRef="#ctx0" brushRef="#br0">21867 7393 8006,'8'1'-284,"-3"4"1,-3 4 435,-2 10 0,0-1 363,0 5 0,-7 1-228,-2 4 0,-4 6-202,-1-1 0,0-5-480,-1-4 306,1 0-84,6-2 0,-3-2-375,7-5 227,-1-8-293,5 0 402,6-20 1,2-1-68,6-10 0,0 4 185,1 5 0,-1 1 49,0 0 0,0 0 178,1 0-94,-1 6 115,0 1 0,0 7 306,0 0-359,-6 7 1,0 2 202,-3 10 0,-3-2 23,2 7-91,-8 0 1,0 6 173,-5 3 0,-1-3-367,-4 3 98,0-3 0,-7 5 1,6 0-632,-4 3 277,-3 3-48,6-11 1,-5 4-673,7-5 703,0-7 11,0-1 0,-1-9-151,1-2 1,0-4 369,0-6 0,-1-6 0,1-2 0</inkml:trace>
  <inkml:trace contextRef="#ctx0" brushRef="#br0">21810 7833 8006,'23'0'0,"2"-1"-217,-6-4 1,6 3-323,-1-2 1,-2 2 459,2 2 1,-7 0 426,2 0 0,-3 0-513,-2 0 47,-6 0 1,-2 2-242,-6 2 338,-6 4 0,-2 6-68,-6 1 0,-7 0 89,-3 4 0,-2 4 0,-3 5 0,2 0 0,4 1 0,1 1 0,3 3 0,3-3 0,-5-2 0,7-9 0,6-3 154,2-2 159,6 1 0,6-7-89,4-4 1,4-8 46,5-6 0,-2-3-202,7-1 0,-2 0-170,2 0 1,1 0-119,-6-1 120,6 1 3,-15 6-115,9 2-40,-18 6 214,6 0 1,-14 8-16,-2 6 0,-9 2 54,-1 8 1,-6-2 33,1 1 0,2 4 50,-1-3 1,0 1 198,0-1 0,4 1 82,9-6-117,-2 0-176,10-5 33,-11-6-34,12 5-24,-5-12 0,7 6-118,4-7 0,3-5 1,6 0 0,-5-4-558,1 4 145,-7 0 223,3 5 1,-7 7 127,-4 2 0,2 4 143,-7 1 1,1 2 88,-5 3 62,0-4-39,-1 6 1,7-7 258,4 0 1,-3-4-137,3-1 0,1-5 37,7 0 0,6-2-116,9-2 1,-2-6-56,7-4 0,6-9-446,8-5 185,-4 4 99,8-7 1,-1 6-201,6-2 123,0-4-129,-10 11 0,-3-4-216,-5 5 0,-7 1 137,-3 0 0,-8 4 333,-1 1 0,-7 6 0,-3-3 0,-8 6 0</inkml:trace>
  <inkml:trace contextRef="#ctx0" brushRef="#br0">21953 7947 7968,'0'21'103,"0"2"176,0 4-17,0 1 0,0 7 197,0 3 1,-2 3-125,-3 2 0,4 1-47,-4 3 1,3 6 310,2 8-444,0-2 0,7 16 0,1-2 170,0 0-936,-2-32 0,0 0 658,-4 19 1,12 9-111,0-12 1,0-6 3,5-4 1,-4-4-308,-6-5 1,4 1 149,-4-5 0,-3-3-12,-1-7 1,-3-4-853,-2-5 465,0-1 1062,-7-6 1,4 3-448,-6-7 0,-1 1 0,-4-5 0</inkml:trace>
  <inkml:trace contextRef="#ctx0" brushRef="#br0">22536 8914 8657,'14'14'0</inkml:trace>
  <inkml:trace contextRef="#ctx0" brushRef="#br0">18398 9326 8138,'-14'-14'0,"6"0"-150,3-1-153,-3 1 542,7 0 450,-5 6-278,6 2-197,0 6 1,0 6 52,0 3 381,0 4-241,6 8-90,-5 1 0,11 1 100,-8 1 0,6 0-78,-6 4 0,6-4-45,-5 0 0,1-2-53,-1 1 1,-4 3 29,4-7 0,-2 0 55,2-5-86,-3 0-60,4 0 1,-5-1-37,4-4-180,-3 4 85,4-5 1,-6 1-293,0 1 308,6-7 0,-2 3-164,5-6-48,-6 7 179,10-6 14,-5 6 0,6-7 12,0 0-31,0 0-43,1 0 0,4 0 14,0 0 0,1 0-5,-1 0 0,-2 0-6,7 0 1,-5-5 54,5 0 1,-5-4-18,4 4 0,-4-5 24,5 6-41,-7-7 6,10 9 1,-5-6-82,7 3 80,-1 4 0,1-5 0,1 1-85,3 0 89,-3 0-5,5 5 0,-2-4-1,0-1 1,6-5 60,-1 6 1,-1-3-1,1 3 0,-5 0-60,5-5 20,-7 6-17,10-4 0,-4 7 5,5 0 4,1 0 2,0 0 1,-1 0-1,1 0 1,3 0 26,-4 0 0,4 2 0,-8 3 0,-1-4-55,0 4 1,-5-3 2,1-2 1,4 4 32,0 1 0,11 0-4,4-5 0,10-2 564,4-2-1795,10-4 1391,-4-7 0,6 1-352,-7 0 1,8 0-104,-37 7 1,1 0 0,0-2-1,0 0 183,2 2 1,0 0 0,-5-2 0,-1 1-116,32-2 1,0 2 89,-5-1 0,4 4 143,1-4 1,5 5-10,-1 0 0,1-3 109,-5 3 0,-6-3-63,-3 3 0,-2 2 108,1-3 1,6-1-130,8 1 1,-2-4 15,3 4 0,-10-5-5,-4 6 1,-4-6-14,-1 5 0,5-4 140,-1 4 1,6-1-128,-6 1 0,-1 4-35,-7-4 1,-1 3 35,-10 2 0,3 0-30,-12 0 0,0 0 687,-5 0 0,-4 0-665,0 0 0,-7 0 496,2 0 0,-3-1-117,-2-4-77,-6 3 1,3-5-61,-6 2 0,0 2-58,-5-7 0,0-4-73,0-5 1,-7-11-210,-2 2 1,-4-17-359,-1-2 0,-5-10-308,0-9 1,10 27 0,1-3 403,2-7 1,2-1-1,-2-6 1,0-1 0,2-3-1,0-1 1</inkml:trace>
  <inkml:trace contextRef="#ctx0" brushRef="#br0">15867 11473 8472,'-7'-8'482,"-6"1"-229,11 7-31,-4 0-41,6 0 0,0 7 55,0 2 1,0 4-27,0 1 0,0 7 0,0 2 1,0 4 61,0 2 0,5 1 103,-1 3 0,8-3-175,-3 3 0,8 2 10,2-2 1,8 5-107,2-5 165,-1 0-168,13-4 0,-9 4-106,6 0 0,-2 5 56,2-5 1,1 5-155,-5-5 1,3 0 90,-3-4 0,5 4-107,-1 0 0,3-5 83,2-4 1,6-2 60,3 2 0,3 1-846,2-6 1061,0 0-170,-7-5 1,4 1-52,-6-1 1,5-2-3,-1-2 1,10 1-114,4-6 0,4 4 68,1-4 1,-1 4-356,-4-4 1,-3 6 372,-6-1 1,-7-2-31,-2 1 0,7-1-30,2 1-8,-3 4 66,1-11 0,-8 4-15,1-6 0,2 0 531,-12 0 0,5 0-490,-10 0 1,0-11 114,-4-3 0,-1-5 9,1 0 1,-1-3 118,0-7 1,1 1-224,-1-1 0,1 1 303,-1 0-280,-6-1-23,5-6 0,-6 5 38,2-3-3,4-3-90,-11-1 1,11-5-106,-3-1 1,-2 5 80,1 0 0,-4 2-22,5-2 0,-7-1 38,2 5 0,2 0-23,-2 1 0,0 3 111,-5-4-101,0-2-33,1 0 1,-1-7-7,0 0 1,0 5 63,0 1 1,1-1 14,-1-5 0,0-1-360,0-4 1,0-2-14,1-7 1,-1-1-82,0-4-891,-6 3 1160,5-4 1,-12 11 120,4 0-623,3 6 625,-7-9 1,6 14 92,-7-7 0,0 7-92,0-6 0,5 3 231,-1 1 0,7 5-192,-1 0 1,1 7 541,-2-2 0,4 4-389,-4 5 833,-2-2-921,-1 10 1,-1 0 71,0 7 1,-1 4 27,-4-5-55,0 7 1,-1-3 7,-4 6-34,-3 0 1,-6 1 43,0 4 1,-1-3-1,1 2 1,0 4 259,0 2-300,0-4-9,-1 7 0,0-4-89,-4 10 104,3-3-100,-11 17 0,5-9-149,-7 9 0,-1 3 73,-3 2 0,3-1-142,-3 1 1,5-7-241,4 2 1,0-4-1240,10-6 1727,3-2 0,11-7 0,0 0 0</inkml:trace>
  <inkml:trace contextRef="#ctx0" brushRef="#br0">19081 10293 8356,'6'15'-2,"3"4"1,4 4 131,1 5 0,5-4 189,0-1 0,0-5-45,-5 1 0,2-3 338,3-2 1,3 0-555,7 0 0,-1-4-846,1-1 788,-7 1 0,5 4 0,-5 0 0</inkml:trace>
  <inkml:trace contextRef="#ctx0" brushRef="#br0">18967 12098 8284,'0'-14'239,"0"0"-12,0 6 866,0 2-850,0 18 1,0 6-243,0 15 1,0-2 40,0 7 0,-8 0-159,-6 5 0,0-1 132,-5 1 1,-2-5 7,2 0 0,0-5-36,5 5 0,-5-8-10,0-2 1,5-1-25,4-8 1,6 0 41,-6-5 0,7-4-83,-2-1 107,4-5-42,1 2 0,1-6-2,4 0 1,3-11-108,6-3 0,5-10-235,0 0 1,11-3 176,-2-1 1,4-1-129,-4 1 0,-4 6 244,0 3-87,0 9 49,-2-2 1,-2 12 343,-6 0 1,-6 8 53,-3 11 0,-3 4 29,-2 11 1,-7 0-68,-2 4 1,-5 3 100,-5-3 0,3 3-49,-3 2 1,3 0-52,2-1 0,0-4-48,-1 0-7,1-6 54,0 2-385,6-12 63,-5-1-112,12-13 0,-5-3-118,6-10 1,6-3 179,3-6 1,4-7 85,1-2 1,7-3-434,2 3 254,-2-4-6,6 11 0,-5-9 51,6 6 29,-5 0 110,3 11 1,-8-3 52,5 6 1,-5-1-26,1 1 1,-3 3 142,-2-2 1,-2 4-55,-2 4 0,3 0-19,-4 5 1,-3 1-15,-1 4 0,-3 0 123,-2 0 0,0 5 161,0 0-298,-7 0-8,-1 2 1,-6-4-5,0 7 0,-5-5-17,0 4 0,-6-5-130,1 1 0,2-5 88,-2-5 0,7-2-159,-2-7 1,3 0-72,2 0 0,6-8-352,3-6 1,10-4-758,5-10 1373,2-4 0,9-10 0,1-1 0</inkml:trace>
  <inkml:trace contextRef="#ctx0" brushRef="#br0">19379 12226 8054,'0'-14'-266,"0"6"1,0 0-76,0 3 479,0 4 1,2-6 342,3 7 1,2 0-287,8 0 1,-6 2-134,1 3 1,-6-2-198,6 6-33,-7 1 205,3 4 1,-6 2-124,0 3-30,0 3 41,-6 0 0,-2 5-157,-6-3 1,4 1 112,1-1 0,-1 1 37,-4-6 0,5 5 159,-1-6 39,7-5-213,-3 0 272,6-5-209,0 0 58,0-2 0,6-6 3,4 0 0,-3 0 57,3 0 1,-1 0 159,6 0 0,-1 0-115,0 0 1,-4 6 80,-1 4 1,-6 9-64,2 4 0,-3 4 150,-2 2 1,0 1 110,0 3-242,0-3-131,0 5 1,-2-7 28,-3 0 0,4-1-327,-4-3-239,3-3 1,4-14-16,3-2 0,-4-5-942,4-5 1459,3-2 0,0-20 0,6-3 0</inkml:trace>
  <inkml:trace contextRef="#ctx0" brushRef="#br0">19479 12411 8054,'14'-19'0,"0"0"0,0 0 0,9-1-74,5-4 153,0 3-148,7-6 1,-6 7-203,-1-4 1,-1-1 16,-3 6 1,-4 0 253,-6 5 0,1 0 0,-1-1 0</inkml:trace>
  <inkml:trace contextRef="#ctx0" brushRef="#br0">19706 12098 8054,'0'16'-117,"0"3"0,0-2-177,0 7 1,-6 1 1230,-4 8-236,-2-3-373,-2 12 1,-5-11-188,0 7-73,0-6-80,-2 2 0,7-2-61,0-4 1,1 4 122,8-8 0,1-4-58,4-1 0,1-9 40,4-6 0,4-2-207,10-2 0,3-3-128,7-7 169,-1 1-43,1-18 0,4 5-109,0-7 1,0 6 114,-4-1 1,-2 0 22,-4-4 0,1 6 65,-10 3 1,2 3-201,-11 2 897,6 6-280,-10 2-227,6 6 0,-14 11 673,-2 3-350,-4 10-142,-7 4 1,2 4 190,-5 6 1,5-2-208,-1 2 0,4 3-98,0-3 0,1 1 2,0-1 1,6 0-130,3-9 0,4 1-351,1-12 165,0 1 113,0-11 1,6-1-465,3-7 305,10-7-62,-3-1 1,6-7-184,-3-4 1,2-2 81,3-3 0,-4-1-32,-6 6 0,0 0-47,1 5 0,-6 0-180,1 0 0,-6 1 607,6 3 0,-7-2 0,3 4 0,-6-6 0</inkml:trace>
  <inkml:trace contextRef="#ctx0" brushRef="#br0">19991 12582 8054,'0'-8'-390,"1"1"713,4 7 201,-4-6 79,6 4-313,-1-4-116,-4 6 0,6 6 407,-4 4-349,-2 9-136,11 3 0,-10 6-82,6 1 1,-4 4-15,4 0 0,1 7 0,4-4 0</inkml:trace>
  <inkml:trace contextRef="#ctx0" brushRef="#br0">12668 11899 7851,'15'0'-1,"-4"5"15,3 0 1,3 6 183,12-2-181,6-3 0,4 6-159,13-8 0,7 1 129,12-5 1,1 0-479,4 0 1,0-2 633,-34 0 0,1 0-916,4-2 0,1 0 851,5-3 0,2 0 0,1-1 0,1 1 0,0 0 0,0 0 0,1-1 0,1 0-318,2-1 1,1-1 0,2 0-1,2 0 300,5-2 1,0 0 0,-7-1 0,0 1-29,0 2 1,0 1 0,-3-3 0,1 0-5,7 3 1,-1-1 0,-3-2 0,-2-1 69,-1 2 0,0-2-44,1-2 1,0-3-17,-2 0 1,0 0 0,0-1 0,-1 0-92,0 0 0,-1 0 111,-4 4 1,-1-2-33,-7-3 1,-1-1-1,2 4 1,0 0-114,-2-2 0,-2 0 0,1-2 0,-1 1 133,-3 1 1,-2 0 0,-1-1 0,-1 0 158,24-18 1,-1-8-72,-12 4 1,-7-4 124,-8 3 0,-3-4 576,-2 0 1,-1 1-705,-3 8 1,3-3-175,-4 3-30,-2 3 90,0 0 1,-4 2 694,-3 0 1,2 0-690,-11 4 0,-1-1 247,-4-3 0,-3 3-331,-6-3 0,-9 5 66,-15 4 1,-5-3-119,-9 3 1,-4 4-126,-6 1 0,-1 2-894,-4-2 1282,-2 3-122,-14-5 1,1 7-91,37 7 1,-1 0-1,-35-6 101,10 4 1,3-4 178,6 4 0,-6-4-210,-3-1 0,-10 0-74,35 6 0,1 1 0,-37-7 165,1 0 1,0 0-141,36 6 0,-1 1 0,0 2 0,-1 1-153,-8-1 0,0 0 0,3 4 0,-1-1-20,-1 0 1,-1 0-369,3 1 1,1 0 542,3-2 1,0 0 0,-1 2 0,-2 0-49,1-1 0,0-1 225,0 2 0,0 1 0,3-1 0,1 0-472,0-1 0,1-1 374,-2 3 0,0-1 1,-32-5 262,-7 6 1,1 0-371,38-1 0,-1 2-22,-7 1 0,2 2 93,6-1 1,1 2 0,-4 3 0,0 3 17,-26 8-199,33-7 1,-1 1 185,-34 15 1,29-9 0,-2 2 0,1 4 0,0 2 0,-1 0 0,1 1-19,-4 7 1,3 1 0,7 0 0,2 1-1,1 2 0,1 3 1,2 1-1,1 2 38,3-2 1,1-1-1,1 0 1,2 0 214,5-2 1,2 1-1,1-2 1,3 1-313,3 0 1,3 0 83,-3 2 0,3 0-7,6 37 1,-1-37-1,0 0-254,3 38 183,6-2 55,2-1 1,9-4-670,7 2 285,0-2-106,23-8 0,-7-10-767,12-12 1264,13-1 0,2-12 0,-26-14 0,2-2 0,2-2 0,2-3 0,3-3 0,-1 1 0</inkml:trace>
  <inkml:trace contextRef="#ctx0" brushRef="#br0">16493 10520 8396,'-14'0'-1530,"0"0"1181,6 0 271,-5 0 84,5 0-7,0-6 0,2 3 47,6-7 0,0 1 8,0-5 0,6-5 220,4 0 0,9-7-148,4 3 1,6-4 85,4-2 0,6-1-146,14-3 0,-1-2-250,9-3 1,-2-3 268,-2 4 0,-4-5-17,4 0 1,3-6-54,-25 24 1,1 1-1,1-1 1,1 1-9,-3 1 1,1 1-1,1 2 1,0 0 0,29-19 0,-7 8-2,-2 2 1,-10 1 118,0 8 0,-2 0-77,-3 5 1,1 0-147,0-1-69,-1 1 150,1 6 1,-7-3-101,-3 6 1,-4-4 152,-5 4 0,-4 0 242,-6 5 0,-6-1-1680,-3-4 648,-3 4 754,-9-6 0,-13 1 0,-10-2 0</inkml:trace>
  <inkml:trace contextRef="#ctx0" brushRef="#br0">17687 9298 8396,'16'12'-548,"3"-2"0,10 2 572,8-2 0,6-2 62,4 1 0,2-1 27,4 2 1,-1-3-153,-10-2 1,3-3-190,-12 2 1,-5 3 181,-4-2 1,-13 7 44,-2 2 1,-7 2 7,-7 8-22,-9 6 3,-14 13 1,-21 13-269,19-23 1,-2 1 0,-8 4 0,-2 1 279,-5 3 0,-1 1 0,-4 6 0,0 0 0,-5 5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16934 2886 8197,'-5'-14'103,"0"0"149,1 6 34,4 1 1,7 7 310,8 0 1,0 0-336,9 0 0,6 0-161,8 0 0,5 0-366,4 0 170,4 0 0,1 0-87,0 0 0,-6 0-298,1 0 1,-9-4-235,-5-1 1,-9 0-53,-5 5 766,-3 0 0,-15 6 0,-2 2 0</inkml:trace>
  <inkml:trace contextRef="#ctx0" brushRef="#br0">17289 2957 8197,'0'14'-488,"0"0"0,0 1 992,0-1 1,5 8-35,0 6 0,1 4-166,-1 11 0,-4-1-50,4 15 1,-3-3-23,-2 7 0,0 0-273,0 0 0,-2-1 273,-3 6 0,2-5-150,-6 0 0,4-4 136,-5-5 1,6-4-4,-6-11 0,6-3 14,-6-11 0,1-2-3,-6-7 0,1-6-74,0-3 1,-2-5-27,-3-5 1,2-3-302,-7-6 0,5-7 327,-5-2 1,7-9-366,-2-1 0,-1-7 68,1 2 0,0 4-637,4 0 1,8 0 82,2 1 0,-2 1-152,3 8 1,1-3 130,7 4 720,4 2 0,13-6 0,1 5 0</inkml:trace>
  <inkml:trace contextRef="#ctx0" brushRef="#br0">17616 3284 8197,'29'0'0,"-6"-6"-155,1-4 1,4 2 28,6-1 0,-3 1 893,-7-2 1,1 3-546,-6 2 1,5 3-589,-5-3 0,0 4-27,-5 1 0,0 1-777,0 4 1170,1-3 0,-7 10 0,-2-4 0</inkml:trace>
  <inkml:trace contextRef="#ctx0" brushRef="#br0">17687 3497 8197,'-14'7'518,"6"-4"-363,3 6 1,4-4-156,1 4 0,3-5 422,7 0 0,2-2 657,17-2 1,9 0-856,14 0 0,5-5-444,4 0 1,-4-4-475,0 4 1,0 0 693,-5 5 0,3-6 0,2-2 0</inkml:trace>
  <inkml:trace contextRef="#ctx0" brushRef="#br0">18697 3128 8082,'-8'-7'-584,"3"-2"365,4-4 1,-4-1 442,0 0-20,0 0 1,7-5 176,3 0 0,1 0-89,3 4 0,3 6 78,-8-1 6,7 7-344,-3-3 1,2 14 91,-1 6 1,-6 7 16,2 7 1,-2 2-8,2 3 0,-3 4-21,2 5 0,-1-1-116,2-3 0,-2 2 63,7-7 1,-2 5 40,1-5 0,4-1 7,-4-9 1,4 3-315,1-7 1,-4-1 41,-1-3 1,-1-1 153,1 0 50,4 0-24,-11 1 130,4-1 1,-12-2-76,-4-2 0,-2 1-122,-3-6 1,-4 4 97,0-4 1,-1 6-416,1-2 1,-3-1 77,-7 2 1,6-7-91,-1 2 0,5-4-430,-5-1 0,7 0 810,-2 0 0,3-12 0,2-4 0</inkml:trace>
  <inkml:trace contextRef="#ctx0" brushRef="#br0">18711 3256 8082,'8'-15'0,"5"1"411,-4 0 0,8 4-118,2 1 1,5 1 436,-5-1 0,6-2-395,-1 6 1,3 0-412,1 5 1,5 0-273,1 0 0,5 0 348,-1 0 0,3 0 0,2 0 0</inkml:trace>
  <inkml:trace contextRef="#ctx0" brushRef="#br0">19592 2943 8256,'0'-14'-465,"-6"-1"290,-2 7 1,-1-3 336,-1 7 0,1-1 404,-5 5 0,-2 6-146,-3 4-275,3 2 1,-6 10 110,3 7 1,2 7 146,-7 12 1,7 7-51,-2 7 0,3 10-380,2-1 0,1-3 267,3-6 1,4-5 51,6-5 0,2-5-730,2-9 0,4-3 272,7-7 0,4-6-559,-1-3 0,8-9 119,-3-5 1,9-5-181,1-5 1,7-3 136,-2-6 1,3-7 648,1-3 0,-1-7 0,-3-2 0,-3 0 0</inkml:trace>
  <inkml:trace contextRef="#ctx0" brushRef="#br0">19934 3142 8207,'0'-35'0,"0"10"-122,0-4 1,0 10 131,0 0 0,0 8 1146,0 2-843,0 6 0,-5-2-180,0 10 0,-6 4 104,2 10 0,-9 3 14,-1 7 0,0 4-47,5 0 1,-5 11-9,0-1 0,2 3-231,7-4 1,-1-1 68,7-3 1,-1-4-369,5-11 1,1-4 88,4-9 0,3-4-48,6-6 0,2-2 91,3-2 1,-3-9-8,3-6 0,1-8-164,-1-1 1,2-2 92,-2-8 1,-3 2-58,3-2 0,-5-2 99,-5 7 1,2 5 283,-6 4 0,5 6-256,-6 0 988,1 2-297,-5 8-211,0 20 0,0 7 263,0 19 0,0 0-183,0 5 1,0-7-213,0-3 1,2 1 78,2-6 1,0 2 15,5-11 0,5 0-534,5-5 0,2-1-828,-2-4 0,-2-2 1129,7-7 0,-7 6 0,4 2 0</inkml:trace>
  <inkml:trace contextRef="#ctx0" brushRef="#br0">20389 3156 8115,'-10'0'441,"1"0"-294,6 0-394,-4 0-15,7 0 390,7 0 0,2 0 299,10 0 0,3 0-362,7 0 1,-1-2-220,0-2 1,6-4 74,-1-6 1,0-1-98,-5 1 1,-1 0-106,-3 0 1,-4 6-774,-5 3 1054,-7 4 0,-2-6 0,-6-1 0</inkml:trace>
  <inkml:trace contextRef="#ctx0" brushRef="#br0">20545 2815 7555,'8'24'-58,"-3"-1"218,-4-5 0,-1 8 155,0-2 0,0 8 332,0 1 0,0 5-341,0-5 1,0 6-250,0-1 0,-1 3-154,-4 2 81,3 0 52,-4-1 0,6-1-786,0-3 522,0 3 1,0-12-221,0-1 1,0-1 90,0-8 174,0 0 0,2-9 183,2-1 0,4-6 0,7 4 0</inkml:trace>
  <inkml:trace contextRef="#ctx0" brushRef="#br0">21014 2531 8821,'7'20'563,"-6"10"-90,4 13 0,-4 1-161,-1 8 0,0 0-31,0 5 1,0 0-127,0 0 0,-1-2-104,-4-3 0,4 3-436,-4-2 352,3 2 1,2-5-112,0-2 1,0-10-48,0-5 135,-6-3-347,4-8 53,-4-1 81,6-14 0,2-7 49,2-9 0,4-10-190,6-5 0,2-9-133,3-5 320,-3 4 0,9-4-161,-6 9 486,0-2-248,2 15 0,-5-3 593,3 9-350,-4 4 1,-2 8 94,-4 2 0,4 6 203,-3 9 0,-3 1-188,3 4 0,-7 3-87,2-3 0,-4-2 711,-1 1-498,0-5 0,0 7 255,0-6-660,-6 0 221,-2-5 0,-6 5-321,0 0 0,-5-2-13,0-7 67,-6 3 1,2-7-287,-5 3 1,4-2 22,1-7 0,5 0-178,-1 0 1,5-8-306,5-6 360,2-7 168,7-7 336,0-7 0,19-8 0,5-7 0</inkml:trace>
  <inkml:trace contextRef="#ctx0" brushRef="#br0">21640 2886 8125,'8'-6'-179,"-2"4"380,-12-4 0,-2 9 386,-6 6 0,-7 1-288,-3 9 1,-2 3-67,-3 2 1,5 2 130,1 3-189,5-1 0,-2 1 36,6-1 1,6 1-136,3-1 1,10 0-259,4 1 1,5-2 156,5-4 0,5-2-150,9-7 0,-3-4 45,3-1 0,2-7-448,-2-2 1,0-2 58,-4-7 1,-1-6-152,1-3 0,-7-3 670,-3 2 0,-3-3 0,-2-7 0</inkml:trace>
  <inkml:trace contextRef="#ctx0" brushRef="#br0">21882 2644 8120,'20'14'0,"2"5"0,7 0 0,4 2 414,0-2-143,0 3 1,-4 3 616,-1 4-498,0-4 1,1 10 337,-1-7-406,-6 1 1,2 5-2,-10 4 0,2 3 141,-11 2 1,-15 8-218,-13 5 1,-15 4-526,11-24 1,-3-1 0,-5 3 0,-3-1-422,-8 5 1,-3 1-766,4 0 0,-1-1 1466,-3 1 0,0 0 0,0 2 0,-2 0 0,-3 0 0,-1 0 0,-1 0 0</inkml:trace>
  <inkml:trace contextRef="#ctx0" brushRef="#br1">20744 3654 7434,'0'9'206,"0"1"1,0-6-72,0 6 1,0-1-31,0 5 1,2-4 21,2-1 1,-2 1 8,3 4 1,3 0 33,1 1-80,-3-8-23,7 6 0,-10-7-192,7 4 235,-1 3-90,-1-12 0,5 5-119,-4-6 1,-1 0 100,2 0 0,-1-1-106,5-4 1,-4 2 77,-1-7 1,1 6-17,4-6 1,-5 2 27,1-1 1,-1-2-7,6 6 0,-1-4 86,0 4-71,0-6 1,0 9 270,1-3-261,5 4 1,-7-4 10,6 0 1,-11 1 11,6 4 0,-3 0-28,3 0 0,-4 0-1,-1 0 1,-4 0 26,4 0-20,-5 0 0,3 1-49,-2 4 52,-3-3 0,6 9 322,-4-7-320,-2 7 1,4-3 15,-6 7 1,5-1 18,0 0 0,1 0-29,-1 0 0,-4 1 6,4-1 1,1-5-21,-1 1 1,5-5-20,-6 4 0,3-6-10,-2 2 53,-4-3 0,7-2 102,-3 0-54,-4 0 34,6 0-87,-7-7 1,1 1 5,4-4 1,-3-2-33,2 2 0,-2-2-16,-2-3 1,5 1-131,-1 0 67,1 0 1,0-5-16,0 0 0,4 0 78,-4 5 0,4-1 104,-4 1 1,4 5-110,-4-1 0,2 7 206,-3-2-111,-2 4-14,4 1 0,-4 0-33,2 0 13,-2 6 14,4-4 32,1 10-26,1-10 1,6 6 129,0-3-160,0-4 0,0 7 163,1-3 0,0-4-134,4 4 0,-3-3 87,3-2 0,-3 0-50,-2 0 1,0 0 17,1 0 1,-1 0-45,0 0 0,0-2 16,0-3 1,-1 2-97,-3-6 1,2-1 73,-2-4 0,2-5-433,3 0 1,-3-1 167,-2 1 1,1-3-850,-7-7 0,1 1 1054,-5-1 0,-6-12 0,-2-3 0</inkml:trace>
  <inkml:trace contextRef="#ctx0" brushRef="#br0">21171 3057 8068,'12'1'-668,"-2"4"0,2-4 736,-2 4 30,-4 3 0,7-6-197,-4 2 0,4 3-184,1-3 0,-4 1 283,-1-5 0,-6 6 0,4 2 0</inkml:trace>
  <inkml:trace contextRef="#ctx0" brushRef="#br0">21299 2971 7481,'-8'7'855,"-5"0"-625,-1 14 0,-2-4-190,-3 7-6,3 0 0,2 4-98,0 1 0,1-6 64,4 1 0,2-7 0,7 4 0</inkml:trace>
  <inkml:trace contextRef="#ctx0" brushRef="#br0">22749 3113 8195,'0'-14'503,"1"6"-352,4 4 0,5-3-19,9 2-118,-4 1 0,12 4-500,-3 0 212,3 6 4,1-4 0,-4 6-113,0-4 0,-5-1 79,4 7 0,-10-7 304,1 2 0,-9-4 0,8 6 0,-6 1 0</inkml:trace>
  <inkml:trace contextRef="#ctx0" brushRef="#br0">22607 3312 8195,'-22'15'0,"7"-6"96,11 1 0,4-7 203,4 1 1,14-2 367,15-2-247,10 0-139,20 0 0,0-6-1580,3-4 612,-3-2 1,-6-3 686,0 1 0,0-6 0,0-2 0</inkml:trace>
  <inkml:trace contextRef="#ctx0" brushRef="#br0">24227 2559 8135,'-14'-6'-540,"0"4"1,0-9 1369,0 6-49,6 1-425,-5 4 1,11 1-157,-2 4 0,-3 3 12,3 6 0,-1 6 24,5 4 1,0 9-71,0 5-118,0 3 40,0-4 0,0 4-72,0-3 0,5-2 53,-1 2 0,7-7-217,-1 3 1,3-6 105,1-4 0,0 1-157,0-6 0,0 0 124,1-5 1,-6-4 15,1-1 1,-7-4 95,2 4-84,-4-5 179,-1 2 72,0-6 1,-6 1-197,-4 4 1,-4-3 19,-5 2 1,-1-2-30,-4-2 0,-8 0 2,4 0 1,-4 2-474,4 2 209,-1-2 117,1 4 1,0-6-821,-1 0 398,1 0 143,6-6 1,1-2-753,7-6 1177,6 0 0,-5-7 0,5-1 0</inkml:trace>
  <inkml:trace contextRef="#ctx0" brushRef="#br0">24028 2658 8135,'21'-14'115,"3"0"0,-2 5 306,1-1 0,1 7-147,5-2 0,-6 4-15,1 1 0,-2 0-895,2 0 508,3 0 1,-7 4 63,4 1 64,3 6 0,-5-3 0,6 6 0</inkml:trace>
  <inkml:trace contextRef="#ctx0" brushRef="#br0">24512 2815 7993,'6'14'37,"2"-6"0,6 0 20,0-3 1,5 1 216,0 3 0,7 4 392,-3-3 0,3 2-537,-3 2 1,-1-1-507,-3-4 1,-3 4-613,3-3 520,-9 2 225,-4 2 1,-6-4-401,0-1 170,0 1 474,0-2 0,0-2 0,0-6 0</inkml:trace>
  <inkml:trace contextRef="#ctx0" brushRef="#br0">24839 2701 8103,'-10'6'-187,"1"4"0,-5 4 1119,-5 5-308,-7 3-455,4 7 0,-8 4-343,-3 0 348,3 0-96,-5-4 1,8-1-88,4 0 0,-1-1-103,10-3 1,-2-2-359,11-3 1,2-8 469,8 3 0,3-3 0,6 4 0</inkml:trace>
  <inkml:trace contextRef="#ctx0" brushRef="#br0">25308 2545 8058,'0'-14'339,"-5"4"10,1 1-162,-8 5 46,11-2-59,-12 6 0,4 6 129,-10 4-71,3 9-29,-11 3 1,5 10 28,-6 5 1,4 1-23,0 10 0,7-2 29,-2 1 0,5-3-210,4 4 0,-1-4-288,6-2 0,1 1-398,4 0 360,0-7-91,6 5 1,7-6-418,6 3 0,6-3 307,-1-7 1,2-6 497,3-3 0,6-3 0,1-2 0</inkml:trace>
  <inkml:trace contextRef="#ctx0" brushRef="#br0">25749 2758 8058,'0'-22'255,"0"1"1,-7 9 92,-2 2-51,-4 4-65,-7 6 0,-2 0 1,-7 13 187,1 2-427,-1 14 297,1 6-89,6-5 1,-3 11 147,6-3-117,6-4-119,0 7-28,12-11 1,-10 5 85,6-6 0,0-3-123,5-2 0,2 1-670,3-6 276,2 0 110,1-11 0,5-2 37,-4-6 1,9 0-116,1 0 0,6-11-62,-1-3 1,4-9-18,5-1 0,-1-5-81,6-4 0,-7-3 117,3-7 1,-4 5 62,-2 0 0,-6 2 258,-3-2 98,-9 3-173,2 13 0,-10 2 1150,3 6-589,-4 6 291,-1 1-80,-6 26 0,-4 0-369,-9 19 0,4-2 59,-4 2 0,0 3-86,4-3 69,-2-3-140,16 6 1,-4-12-1734,10-1 1539,2 0 0,14-12 0,1 5 0</inkml:trace>
  <inkml:trace contextRef="#ctx0" brushRef="#br0">26118 2900 7955,'-7'0'0,"0"-6"170,7 4-70,0-10 0,8 10 190,6-3 1,2 4-248,8 1 0,6 0-288,8 0 1,4 0 115,6 0 0,-4-5-48,3 0 1,-2-1-49,-3 1 0,-10 4-266,-4-4 0,-9 3 491,0 2 0,-3-6 0,-2-2 0</inkml:trace>
  <inkml:trace contextRef="#ctx0" brushRef="#br0">26389 2772 7955,'0'-8'0,"0"2"185,0 6 54,6 0-166,-5 6 153,6 2 0,-7 13 55,0 2 0,-2 11-198,-3 4 0,2 3-252,-6 1 1,4-4 168,-4 0 0,5 0 0,-2 5 0</inkml:trace>
  <inkml:trace contextRef="#ctx0" brushRef="#br0">27114 2289 8007,'6'-8'-4,"2"2"0,0 18 47,-3 7 1,-4 8 154,-1 6 0,0 5-38,0 10 1,-1-1-11,-4 10 7,3-3 1,-9 9-5,6-6 1,-4-7-122,4-3 1,-1-4 45,1-5 1,4-5 210,-4-9-454,3-4 25,2-5-94,7-7 157,0-2 1,8-12-138,-1-4 1,2-3 115,3-1 1,-4 0-79,4 0 1,-1 4 1,1 1 70,-3 6 1,4-4 227,-6 7 0,-6 7-65,-3 2 0,-3 4 195,-2 1 0,0 0 13,0 0 0,0 1 7,0-1 0,0 0-116,0 0 0,-5-4-43,0-1 1,-6-6-109,1 2 0,-2-3 120,-2-2 0,3 0-450,-4 0 0,4 0-146,-8 0 0,2-2-341,-2-3 0,3-2 810,-3-8 0,3-5 0,2-2 0</inkml:trace>
  <inkml:trace contextRef="#ctx0" brushRef="#br0">27441 2658 8007,'20'10'16,"4"-1"0,-4 1 170,-1 4 0,2-4-156,-2-1 1,0 1-166,-5 4 1,-4-5-315,-1 1 1,-6-6-25,2 6 473,-3-1 0,-9 6 0,-1-1 0</inkml:trace>
  <inkml:trace contextRef="#ctx0" brushRef="#br0">27654 2516 8007,'-2'10'-17,"-2"-1"1,-4-2 290,-6 7 0,-7-2-135,-3 12 1,-4 1 28,-5 9 1,3-4-165,-4 3 1,6-3-239,4-2 0,4 1 253,6-1-19,6 1 0,-5-1 0,5 0 0</inkml:trace>
  <inkml:trace contextRef="#ctx0" brushRef="#br0">28223 2559 7966,'-21'0'0,"4"0"182,-7 0 1,7 2 336,-2 2 0,3 4-172,2 6 1,-5 2-44,0 3 1,0 3-66,5 7 1,4 4-15,1 0 1,5 0-123,0-4 0,2-6 134,2 1 1,8-5-485,6 5 0,8-9-179,12 0 0,3-3-449,11-7 0,-2 0 875,6-5 0,0 0 0,5 0 0</inkml:trace>
  <inkml:trace contextRef="#ctx0" brushRef="#br0">28607 2331 7902,'12'12'0,"-2"2"0,4 3 115,0-3 1,2 7 217,8 3 0,-2 2 486,1 3-489,11 6 1,-11-4-80,10 7 0,-4 0-30,-5 5 0,-4-5-75,-6 0 0,-1-5-11,-4 5 0,-2-5 30,-7 5 1,-8-7 43,-6 2 0,-15-1-312,-13 1 1,-7-1-341,-8 6 1,-6 0-429,-4 4 0,30-20 1,-2-1 870,-1 0 0,0 1 0,-2 0 0,0 1 0,-1 0 0,1 0 0,-1 0 0,0 0 0,1 1 0,-1-1 0</inkml:trace>
  <inkml:trace contextRef="#ctx0" brushRef="#br1">27597 2573 8400,'0'-9'-811,"0"-1"1,2 5 786,2-4 0,0 0 120,5-6 0,-4 1 440,4 0-442,-6 0 0,8-1 12,-6 1 1,0 5 252,-5-1-261,0 7-25,-6-3 0,-2 6-195,-6 0 213,-7 0-62,-1 0 1,-7 0 22,1 0 0,4 1 37,1 4 1,4-2-17,-5 7 1,7-1 33,-2 5 0,3 1 8,2-1 1,-1 5-38,1 0-5,6 6-14,-4-3 1,10 7 61,-3-1-42,-3 0-11,7 7 1,-5-5 11,6 3 1,4-3-85,1-1 0,6-1-18,-1 1 0,-3-7 19,3-3 1,-1 1-113,6-1 0,-1-5 76,0-4 0,7-2-15,2 1 1,4-2 5,2-7 0,-1 0-7,0 0 0,6-11-173,-1-4 1,2-4 123,-2 0 0,-5 2-135,1-7 1,-3 1 217,-7-6 1,-1 1-3,-9-1 0,-2 1-151,-7 0 99,-7 5 15,-1-3 1,-12 10-286,-4-3 263,-3 3 29,-1 2 1,-5 6-400,-1 3 452,1 4 0,5-6 0,-1-1 0</inkml:trace>
  <inkml:trace contextRef="#ctx0" brushRef="#br1">26644 2786 7814,'0'-14'-834,"-1"0"650,-4 0 1,2 0 116,-6-1 0,4 6 467,-5-1-163,7 1-97,-9 1 1,4-3 86,-7 6-151,1 0 40,0 5 1,-5 0 42,0 0 0,-5 0-22,5 0 1,-1 0 5,1 0 1,3 7 7,-3 2 1,2 4 18,-2 1 1,3 7-83,-3 2 33,3-2-14,2 6 1,0-5-160,0 6-61,-1 1 114,1-1 0,2 5-126,2 0 1,-1 1 119,6-6 0,1 1-26,4-1 1,6 0-24,3 1 0,1-5-135,4-1 1,-1-5 165,10 1 0,-1-5-17,2-5 0,8 2 59,-4-6-45,4 0-28,-4-5 0,5-7-9,1-2 0,-1-10-14,-5-5 0,1-3-124,-1-1 0,-6 0 190,-3-1 1,-5 1-7,-4-1 0,-4 1-122,-6-1 87,0 1-3,0 0 0,-6-1-9,-4 1 1,-9 6 63,-4 3 0,-10 3 0,-4 2 0</inkml:trace>
  <inkml:trace contextRef="#ctx0" brushRef="#br1">24825 2701 8307,'0'-14'-697,"0"0"532,0-1 0,-2 1 197,-3 0 0,2 6 299,-6 3 0,-1-1-152,-4 1-20,0 1-40,0 4 1,-2 4-215,-3 1 235,3 6-69,-11-9 0,10 10-91,-7-2 0,2 1 79,-2-2 1,-3 4-5,4-4 1,2 4 30,2 1 1,2 1-17,-2-1 0,8 5 252,-3 0-44,3 6-207,3-3 0,-3 11 266,6 0-24,0 7-256,5-10 0,0 11-67,0-3 0,8-3 23,6-2 1,4-9-184,10-6 1,-1-3-52,11-6 243,0 4-4,4-12 0,-4 4-234,0-10 170,-6-3 44,3-12 1,-9 3-20,-2-7 0,1 5 74,-6-5 0,5 1 20,-5-6 0,0 1-14,-5-1 0,-6 1 20,-3-1 0,-4 6-96,-1-1 1,-8 2-96,-6-2 0,-6 5-247,-9 10 157,-5 2-23,-3 7 0,-7 0-120,-3 0 0,2 7 94,-2 2 251,9 4 0,-3 7 0,5 3 0</inkml:trace>
  <inkml:trace contextRef="#ctx0" brushRef="#br1">9142 8373 7771,'8'0'206,"5"0"-128,-5 0 0,6 0-2,0 0 1,-4 0 5,-1 0 0,-4 0 54,4 0-72,1 0 1,4 2 9,0 3-34,1-4 0,-1 6-32,0-7 1,0 0-3,0 0 0,1-2 3,-1-3 17,0 4 0,5-6 52,0 7 1,0 0-44,-5 0 1,0 0 27,1 0 0,-1 0-10,0 0-35,-6 0 1,5 0 10,-4 0 1,4 0 41,1 0-31,0 0-3,-6 0 0,5 0 22,-4 0-31,4 0 1,1-1 33,0-4 1,1-1-22,-1-4 0,0 2 127,0 4 0,0 1-118,1-7 0,0 5 30,4-4-32,-3 6 1,9-4-51,-6 7 0,2 0-9,-2 0 1,-3 0-81,3 0 122,3 0 1,-6 0 6,2 0 0,-2 0-23,-1 0 0,-1 0 10,0 0 0,0 0-11,0 0 1,1 5 28,-1 0 0,0 0-17,0-5 1,0 0 12,1 0 0,-6 0-6,1 0 1,-1 0-6,5 0 0,1 0 25,-1 0 1,-5 0-22,1 0 0,-1 0-45,5 0 0,-4 0 42,-1 0 1,1 0-51,4 0 1,-4 0 15,-1 0 0,1 0-4,4 0 1,0 0 23,0 0 0,-4 0-8,-1 0 0,2 0-47,8 0 0,-3 0 39,3 0 0,-3 0-12,-2 0 13,0 0 1,2 0-18,3 0 1,-3 0-19,3 0-123,-4 0 148,0 0 1,-1 0 1,0 0 6,0 0-17,1 0 22,-1 0 0,-5 0-6,1 0 0,-1 0-36,5 0 18,1 0 1,-1 0 0,0 0 1,0 0 18,0 0 0,-4 0 33,-1 0 1,1 0 8,4 0 0,0 0-25,1 0 0,-1 0-10,0 0 0,0 0-1,0 0 1,1 4 21,-1 1 0,0 0-3,0-5 0,1 0 51,-1 0 1,0 0 14,0 0 0,2 0-46,3 0-23,-3 0 0,9-5 27,-6 0 0,5 1 1,-5 4 1,4-5-3,-4 0 0,5 0-2,-5 5 0,5 0-97,-5 0 0,4 0 80,-4 0 0,5 0-86,-5 0 0,1 0 57,-1 0 0,-1 5-13,5 0 20,-5 0 0,7-5-52,-6 0 39,0 0 2,2 0 0,-4 0-4,7 0 1,-5 1 7,4 4 0,-4-3 1,5 2 1,-2-2 25,2-2 0,3 0 2,-4 0 0,-1 0 78,2 0-98,0 0 6,-2 0 0,3 0-39,-6 0 35,6 6 1,-4-4-87,3 2 85,3-2 0,-12-2-6,4 0 0,2 0-5,-2 0 1,0 0-1,-5 0 1,0 0-7,0 0 0,1 0-446,-1 0 215,-6 0-40,4 0-917,-10 0 552,4 0 644,-6 0 0,-12 6 0,-4 2 0</inkml:trace>
  <inkml:trace contextRef="#ctx0" brushRef="#br1">10180 8501 8416,'-8'0'-2301,"2"2"2656,6 3-156,0 3 1,5 14-75,0 6 1,4 7 91,-4 8 0,4-6-107,-4 1 1,1-1-66,-1 1 1,-3 3 141,2-3 0,3-4-115,-3 0 1,1-4-68,-5-2 1,0-4 54,0-1 1,0-5-119,0 1 0,0-3 32,0-2-26,0-6-138,0 4 1,2-16 45,3-1 0,-2-8-204,6-6 0,1 2 72,4-7 0,0 7 182,0-2 0,1 3 38,-1 2 1,0 6 169,0 3 0,0 4-162,1 1 1,-3 1 138,-2 4 1,1 3 138,-6 6 1,4 5-45,-4 0 1,-1 1 122,-4-1 1,0-3-36,0 3 1,-1-1 160,-4 0-342,-3-2 1,-6 6 157,0-3-135,-7-3 1,4 5 38,-7-7 1,5 0 16,-4 0 0,5 1-367,-1-1 0,-1-6-18,1-4-277,0-2 1,6-10 214,4-6 1,2-8 274,7-11 0,0-10 0,0-8 0</inkml:trace>
  <inkml:trace contextRef="#ctx0" brushRef="#br1">10465 8686 8414,'14'2'0,"0"3"0,0 2 0,5 3 500,0-1-283,0 1 1,-3 4-208,3 0 0,-2 1 93,7-1 0,-5-2-403,5-2 0,-7 1 211,2-6 1,2 4-81,-2-4 1,-1 6-79,-3-2 0,-1-1-554,0 2 801,-6-1 0,5 5 0,-5 1 0</inkml:trace>
  <inkml:trace contextRef="#ctx0" brushRef="#br1">10877 8558 7592,'-8'0'-465,"0"0"465,3 0 0,2 7 270,-6 2 1,-1 5 422,-4 5 1,0 5-439,0 9 0,-2-3-109,-3 3 0,2-3-126,-7-1 0,6-1 101,0 1 1,2-3-111,2-2 1,-4 1-67,4-6 0,-3 2-294,7-2 0,4-3-814,1 3 785,-3-4 1,7-5 377,-4-1 0,10-5 0,2 2 0</inkml:trace>
  <inkml:trace contextRef="#ctx0" brushRef="#br1">11275 8573 8484,'0'-8'-530,"0"1"1,-6 7 855,-4 0 0,-4 8-428,-5 6 166,-3 1 1,-6 11 79,-1-2 0,2 3 5,4 1 0,-3 1 99,7-1 0,0 2 240,5 3 0,2-2-217,2 2 1,4-3 66,6-2 1,1 1-86,4-1 1,5-6-158,9-3 0,3-3-323,6-2 0,7-6 267,3-3 0,3-4-80,1-1 0,1-1-12,0-4 0,-5-8-132,0-6 0,-7-1-39,2 1 0,-3-3-174,-1-7 0,-2 6-896,-4-1 677,-2 7 194,-7-10 422,-6 11 0,5-5 0,-5 7 0</inkml:trace>
  <inkml:trace contextRef="#ctx0" brushRef="#br1">16976 7165 8216,'8'0'-1908,"5"0"1913,-11 0 1,5 0 9,-2 0 1,3-5 2,6 1 0,-4-1 100,-1 5 1,1 0-66,4 0 48,0 0-35,0 0-82,1 0 81,-8 0-415,6 6 87,-11-4 263,4 4 0,-6-6 0,0 0 0</inkml:trace>
  <inkml:trace contextRef="#ctx0" brushRef="#br1">17588 7563 8128,'0'-14'0,"-5"0"-831,0-1 445,1 1 252,-3 0 1,4 0 596,-6 0 70,5 6-373,-8-5 0,4 12 50,-6-4-146,-1 3 1,1 2 44,0 0 0,0 7 8,0 2 0,-1 5-3,1 5 0,2-1 33,2 5-19,-3 1-1,12 4 0,-10 1 25,6-1 0,0 5-72,5 1 0,0-1-10,0-5 0,5 1-60,0-1 0,6-6-170,-2-3 0,9-5 119,1-4 0,4-4-116,-4-6 0,2-3-144,-2-7 115,-3 1 57,4-18 0,-6 5 71,1-6 1,0-1-153,4 1 0,-8-1 30,4 1 0,-6 1-24,1 3 0,1-1-130,-7 6 1,1 0 443,-5 5 191,0 6 0,-5 3 383,1 10-464,-7 3 0,3 12 45,-7 4 1,6 5 90,-1 4 1,6-3-299,-6 3-46,7-3 1,-3-6-114,6-1 1,1-5-365,4 1 1,-2-8 202,7-2 0,-1-6-343,5 2-274,1-3 466,-1-9 47,0-1 366,0 1 0,1-12 0,-1 3 0</inkml:trace>
  <inkml:trace contextRef="#ctx0" brushRef="#br1">17730 7634 8128,'19'-5'58,"0"1"1,-5-1 52,10 5 0,-2 0 24,2 0 0,7 0 129,-2 0 0,2 0-302,-2 0 1,-2-5-250,-4 1 0,2-1-444,-6 5 404,-6-7 156,0 6 1,-10-5-409,6 6 233,-5 0 264,2 0 1,-19 6 0,-3 2 0</inkml:trace>
  <inkml:trace contextRef="#ctx0" brushRef="#br1">17986 7421 8092,'0'22'847,"0"-3"-458,0 3 0,0 0 110,0 7-486,0-1 286,0 1-178,-6-7 1,4 3-60,-3-6 0,2 5-23,-2-5 0,4 0-519,-4-5-18,3 0-567,2 0-153,7 0 622,-6-6 242,12-1 1,-10-7 353,7 0 0,-1-7 0,5-1 0</inkml:trace>
  <inkml:trace contextRef="#ctx0" brushRef="#br1">18455 7094 8346,'0'-8'-180,"0"2"-25,0 18 1,0-1 300,0 13 1,-5-5 263,1 5 1,-1 0-115,5 4 0,-5 0-14,0 1 0,1 4 71,4 0-158,0 7-87,6-10 0,-4 9-49,2-6 0,-2 2 26,-2-2 1,0-3-162,0 3 1,-2-9 70,-2-5 0,2 2-375,-3-2 188,-3 0-259,7-5 199,-12-6 236,12-2 0,-1-8-329,7-2 323,12-11 1,-7 3 37,8-7 0,-2 11 0,-1-6 1,3 4 30,1 1 0,5 2 173,-5 7 0,0 0-83,-5 0 0,0 0 120,1 0 1,-1 2 212,0 3-350,-6-4 150,5 12 78,-12-5 1,6 6-87,-7 0 0,0-4-25,0-1 0,-7-4-96,-2 4 1,-4-4-137,-1 5 1,-2-6 90,-3 6 1,2-5-3,-7 4 0,0-4-453,-4 4 182,0-6-74,-1 4 1,5-2-148,1-1 0,5 1-27,-1-5 0,10-6-694,4-4 1169,4-9 0,-6-9 0,-1-8 0</inkml:trace>
  <inkml:trace contextRef="#ctx0" brushRef="#br1">18654 7378 8203,'14'15'0,"1"-1"0,-1 0 201,0 0 1,5 0 371,0 1 0,0-1-253,-5 0-248,0 0-99,1 0-211,-1 1 0,0-3-301,0-2-35,0 2 1,-4-5-33,-1 2 606,-6 4 0,-3-5 0,-7 6 0</inkml:trace>
  <inkml:trace contextRef="#ctx0" brushRef="#br1">18953 7350 8203,'0'-8'458,"0"2"-262,-7 6 1,1 6 197,-3 3-147,-10 4-127,9 8 0,-10 1-53,5 6 0,1-4-18,0 0 0,0-5-318,0 4 1,6-5 53,3 1 0,3-4-601,2 0 816,0-8 0,7 6 0,1-5 0</inkml:trace>
  <inkml:trace contextRef="#ctx0" brushRef="#br1">19337 7265 8203,'7'0'-38,"0"0"281,-7 0 0,0 1 405,0 4 1,-11 4-554,-3 10 1,-10-1 49,0 5 0,2 1 326,-2 5-284,1-1 18,-6 0 0,5 1 55,1-1 0,7 1-112,2-1 1,1 1 26,8-1 0,2-4-57,8-1 0,3-5-195,6 1 0,7-3 84,2-2 0,9-5-209,1 1 1,5-7-693,-5 2 470,7-4 94,-10-1 0,11 0-194,-3 0 1,3 0 523,1 0 0,-5-12 0,-3-4 0</inkml:trace>
  <inkml:trace contextRef="#ctx0" brushRef="#br1">25322 7250 7296,'-8'0'-445,"0"0"445,4 0 595,2 0-367,-4 7 1,6 1-133,0 6 1,1 5-8,4 0 0,-2 0-7,7-5 0,-6 5 5,6 0 0,-5 4 5,4-4 1,-1 0-84,2-4 0,1-1 156,-7 0-248,7 0 141,-9 0-13,11-6 49,-12 5-64,6-11 0,-9 9 59,-3-7 0,2 6-44,-6-5 0,-1 6-62,-4-2 1,-7-1 22,-2 2 0,1-3-89,-2 3 1,0 1 0,-4-6 1,4 4-192,0-4 0,7 0-283,-2-5 356,3 0 1,8-7-646,4-2 845,2-10 0,2-10 0,0-7 0</inkml:trace>
  <inkml:trace contextRef="#ctx0" brushRef="#br1">25280 7179 8037,'14'7'0,"0"-4"261,0 6 1,0-1-123,1 2 1,4 2-159,0-2 1,0-2-91,-5 1 0,0-6-362,0 2 1,0 1-224,1-1 694,-7 0 0,4 1 0,-4 2 0</inkml:trace>
  <inkml:trace contextRef="#ctx0" brushRef="#br1">25493 7279 8037,'14'14'-487,"-4"-5"411,-1 1 0,1-1 305,4 6 0,5-1-155,0 0 1,6 0 12,-1 1 0,2-6-252,3 0 1,-5-4 72,-1 5 1,-5-2-801,1 1 892,-4-3 0,0 1 0,-1 1 0</inkml:trace>
  <inkml:trace contextRef="#ctx0" brushRef="#br1">25834 7208 8037,'-6'14'135,"-2"0"95,-6 0 1,-5 1-168,0-1 1,-5 5 100,5 0 0,-6 4-467,1-4 1,-1 5 147,1-5 1,4 0-13,5-5 0,6 0-188,-1 1-389,7-7 744,-3-2 0,6-6 0,0 0 0</inkml:trace>
  <inkml:trace contextRef="#ctx0" brushRef="#br1">25962 7108 8037,'13'10'69,"-4"-1"0,2 1 161,-6 4 0,1 0-123,-1 0 0,-3 5 105,2 0 0,-2 2 32,-2-2 0,0 3-137,0 6 1,-5 1 91,0-1 0,1 1-193,4-1 1,0 5 84,0 0 0,0 0-120,0-4 1,1-7-19,4-3 1,-2-3 130,7-2 1,-1-6-26,5-3 0,1 1 16,-1-1 1,2-2-26,3-8 1,-2-8-3,7-5 0,-5-8-1,4 3 1,1-4 33,4-2 1,-5-4-40,-5 0 0,1 0 28,-4 4 0,0 1-213,-10-1 0,0 3-199,-5 2 1,-6-1-187,-4 6 1,-4-5 527,-5 5 0,-3-6 0,-7 3 0</inkml:trace>
  <inkml:trace contextRef="#ctx0" brushRef="#br0">16450 4037 8577,'0'-7'-131,"0"0"478,0 7-149,0 0 0,0 7-44,0 2 0,0 4 72,0 1 0,0 0-44,0 0 0,0 1-183,0-1 1,2 5 82,3 0 1,-4 0 76,4-5 0,1 5-234,-1 0 0,1 0 135,-1-5 1,1 0-182,4 0 0,3 1 124,-4-1 0,4 0-187,1 0 1,0-4 68,0-1 0,1-4 65,-1 4 1,5-5 24,0 0 1,4-2-4,-4-2 0,7 0 115,-3 0 0,-1 0-98,2 0 1,0 0 182,4 0 1,-4 0-153,0 0 1,-1 0 60,6 0 0,-2 0-52,-4 0 1,6 0-2,-1 0 1,2 0-52,8 0 1,2 1 36,7 4 0,-1-3-35,6 3 1,-6-4-10,1-1 1,-3 2-63,-1 2 0,-2-2 83,-3 3 1,8-4-59,-4-1 1,6 0 49,-1 0 0,12 0 11,12 0 0,0-6-52,5-3 1,-10-3 370,-4 3 0,9-4-482,5 4 0,-36 5 0,2 2 208,1-1 1,-1 1-1,37-5-59,-3 3 1,-3-1 90,-2 5 1,-5 0-423,0 0 1,7 2 335,-33 0 0,1 0 1,0-1-1,0 0-49,-1 1 0,0 1 0,38-2-6,-7-1 0,6 0 36,4 0 0,-37 0 1,2 0-103,1 1 1,1-2 0,-5-1-1,0-1 115,0 1 1,0 0-1,34-5 44,-37 5 0,1 0 1,1 1-1,1 0-29,2-1 1,0-1-1,2 2 1,1 1 27,-3 0 0,0 0 0,-3 0 0,0 0-7,34 0 0,4 0-9,-37 0 0,-1 0 0,2 0 0,-1 0-4,5 0 0,-1 0 0,-3 0 0,1 0-3,0 0 0,0 0 0,-3 0 1,-1 0-31,2 0 1,0 0-1,0 0 1,2 0-7,4 0 0,2 0 0,-2 0 0,0 0-45,-2 0 0,0 0 0,2 0 0,0 0 40,-1 0 0,-1 0 0,3 0 0,1 0 3,4 0 1,-1 0-1,-3-2 1,-1-1 5,2 1 0,1-1 0,-2 0 1,0 0-109,-1 1 0,0-1 1,2 0-1,2 0 148,2-2 1,1 0-1,-1 2 1,-1 0 92,-3 3 0,0 0 0,3-2 0,-1-1-55,-4 1 0,0 0 0,5-1 0,2 1-36,-3 2 0,1 0 0,1 0 0,0 0 3,-6 0 0,0 0 0,2 0 0,0 2 13,-2 0 0,-1 0 0,4-1 0,0 0-133,4 1 0,0 1 0,-2 0 1,-1 0 37,0-1 1,1 1 0,-2 0 0,1 0-44,5 0 1,1-1 0,-3-2 0,1 1 57,4 2 0,-1-1 0,-2-1 0,-1 0 13,-3-1 1,-1 0 0,6 0 0,0 0 93,6 0 0,1 0 0,-2 0 0,0 0-60,-6 0 1,0 0-1,2 0 1,0 0 55,-2 0 0,0 0 1,4 0-1,1 0-155,4 0 1,1 0 0,-8 0 0,-2 0 191,-2 0 0,0 0 0,0 0 0,1 0-39,8 0 0,1 0 0,-8 0 1,0 0-18,1 0 1,-1 0 0,-2 0 0,0 0-1,2 0 0,0 0 0,-1 0 0,-1 0-125,3 0 1,-1 0-1,-4 0 1,-1 0 107,-2 0 0,0 0 0,3 0 0,1 0-7,-2 0 1,1 0 0,2 0 0,-1 0-23,-3 0 0,-1 0 0,-2-1 0,-1 0 58,-1-1 0,-1-1 0,-2 2 1,0-1 27,2-3 0,1 1 0,-4 1 1,0 1-9,2-3 1,-2 0 0,35-4 181,-8-5 0,-6-1-105,-8 1 0,-11-2 565,-4-2 0,-10 0-541,-3-6 0,-3-1 614,-7-8 0,-6-6-831,-8-14 1,-4-3 130,-1-11 1,-8-4-323,-6 0 1,0 0 62,-5-5 1,9 37 0,-1-1 182,2 0 0,-1 0 0,-1-4 0,0-1 0,2 0 0,1 0 0,-1 1 0,1 0 0,-2 0 0,1 1 0</inkml:trace>
  <inkml:trace contextRef="#ctx0" brushRef="#br0">18100 5033 10897,'0'-23'-1071,"0"3"792,0 12 0,0 5 0,-2 12 652,-3 10 0,4 15-100,-4 8 0,3 2-92,2 9 1,-4-1 27,-1 5 0,0-5-16,5 0 1,0-2-321,0 2 1,0 2 229,0-6 0,7 4-460,2-5 1,-1 0-59,1-4 1,-5-5-214,0 0 0,-2-11-301,-2 1 95,0-9 498,0 2 1,-5-15 291,0-6 0,-6-6-1,2-9 1,1-5 18,-2-4 1,1-3 7,-5-1 1,0 0 23,-1-1 1,3 5 71,2 1 1,4 10 182,6-1 0,-2 9-45,-2 0 0,2 12 211,-3 7 1,4 11-56,1 8 0,0 7-7,0-2 0,0 1-127,0-1 0,0 2-29,0-7 1,1-6-20,4-8 1,-3-4 208,2 0-123,4-7 0,2-4-82,9-8 0,-2-6-288,7-9 1,-1-3 94,6-6 1,-1-6-750,1 1 1,4 0 25,0 5 0,7-6 722,-3 1 0,5-6 0,0 2 0</inkml:trace>
  <inkml:trace contextRef="#ctx0" brushRef="#br0">19735 5203 8432,'0'-14'-1050,"6"6"1385,2-5 26,6 12 1,-1 1-285,-4 9 1,4 6 54,-4 4 1,-1 4 43,2 10 0,-7 1-24,2 8 1,1-1-197,-1 11 1,-2 10-24,-8 14 0,-1 0-235,1-36 1,0 0 0,-7 38 85,2-12 1,4-6-206,1-8 0,4-5-339,1-13 760,0-7 0,0-7 0,0-6 0</inkml:trace>
  <inkml:trace contextRef="#ctx0" brushRef="#br0">19578 5743 8432,'0'16'-240,"0"3"1,0-1-350,0 5 1,0-4 772,0 5 1,0-2 144,0 2 1,5 3 197,0-4 0,1 3-172,-1-3 1,-2 2 201,6-6 0,-1 5-84,2-5 0,2 0-69,-2-5 0,3 0-57,1 1 1,2-6-14,3 1 1,-2-9-255,7-1 1,1-8 126,8-11 0,-3-4-433,3-10 0,2-4 181,-2-5 0,2-1-355,-2 0 1,-1-6 30,6-3 0,-5-5 369,5-4 0,-7-4 0,4-6 0</inkml:trace>
  <inkml:trace contextRef="#ctx0" brushRef="#br0">16024 5601 8309,'0'-14'-238,"-5"0"-57,0 0 0,-4-1 479,4 1 0,-1 0 0,3 0 361,-2 0 1,-6 2-616,1-2 1,-2 3 65,-2-8 0,-1 3 99,1 2 0,-5-5 148,0 0 0,-5-4-63,6 4 1,-3-7-18,2 3 1,-5-4-30,-9-2 0,-5-4-337,-9 0 1,-12 0-153,-12 4 1,31 15-1,-2-2 280,-3 0 1,0-1 0,3 4 0,0-1 57,4-2 0,1-1 1,-3 4-1,-1-1 51,-1-2 0,-1-1 0,-3 1 0,0 1-16,-4-2 1,1 0 0,0 3 0,1-2-2,3 0 1,0-1-1,-1-1 1,1 0-14,2-1 0,0 0 0,-1-2 0,0-1 12,-6-1 0,0-1 0,2 1 0,0 0-62,-4-2 1,0-2 0,5 1 0,0 0 65,0-3 0,0 1 0,-4 2 0,-3 2-427,-7-1 1,-1 2 0,3 1-1,0 0 378,2 1 0,0-1 0,-1 1 0,-1 0 19,0-1 1,0 1 0,-4-1 0,-1 1 15,-5 0 0,1 0 0,4-1 0,1 1-4,2 0 0,-1-1 1,-1-1-1,0-1 99,-8 0 0,0 1-39,9 2 1,0 1 0,-3-1 0,-1 0-31,7 2 1,0 1-1,-6 0 1,0 1 88,-1 0 0,-1 1 1,3 0-1,-1 2-58,1-1 0,0 1 0,1 0 0,0 0-8,-6-1 1,0 1 0,3 1 0,-1-1-36,4 3 0,-2-1 10,-3-2 0,-1 1 1,8 4-1,-1 1-8,-9-4 0,0 0 0,5 3 0,1 0-47,1 0 0,0 0 1,-5-2-1,0 1-139,-4 0 0,-1 1 0,1-1 0,1 1 64,1 2 1,0 0 0,-3 0 0,-1 0-79,2 0 1,-1-1 0,-1 1 0,-1 0-337,0 0 0,0 0 0,0 2 0,-1 1 487,-2-2 0,1 2 1,6 2-1,1 1 43,-2-2 1,-1 1 0,-4 1 0,-1 1 136,3-1 1,1 2 0,2-1 0,2 0-359,2-1 1,0 2 0,1 1 0,1 2 173,2 0 1,2 1 0,-4 1 0,1 1 482,4 0 0,1 0 0,1 0 1,3 0-181,6 0 0,2 1 0,0 1 0,0 1-94,2-1 0,0 1 0,0 2 0,2 1 23,2-1 0,1 0 1,-34 13-50,9-2 1,6 4-328,13-3 1,1 3-31,4 1 1,2-4 384,3 0 1,0-1-524,10 6 0,-4-5 264,9-1 0,2-1-394,2 2 0,3-3-132,2-7-100,6 0 773,-4-6 1,4-2 0,-6-6 0</inkml:trace>
  <inkml:trace contextRef="#ctx0" brushRef="#br0">6327 3554 8307,'-28'14'-187,"4"7"-47,1 3 1,0 1 729,0-1 0,-3 4-46,7 0 0,1 1-206,3 4 1,7 2 2,4-2 0,2 0-184,2-4 0,8-3 87,6-2 1,13-3-97,11-7 0,11-5-16,8 1 1,6-7-274,8 2 1,-1-5-127,-4-5 0,10-3 0,-4-6 0</inkml:trace>
  <inkml:trace contextRef="#ctx0" brushRef="#br0">15583 6781 8144,'-5'14'-212,"1"1"0,-7-1-38,1 0 0,-9 8 324,-5 7 0,-2 1 280,-3 8 1,-6-5-186,-3 5 0,-3-7-110,-1 2 0,-6-3 231,1-1 0,-2 4-329,2 0 0,-10 2 191,-10-2 1,27-15 0,-2 0-366,-2 3 1,-2 1 0,-2 2 0,-2 1 164,-1 1 1,-2 0-1,-5 5 1,-1 0-322,-7 2 0,-1 0 0,1-1 0,-2-1 309,-3 0 1,0 0 0,0-2 0,1 0 32,4 0 0,0-1 0,2-2 0,1 0 48,3 1 1,2-1 0,4-4 0,2 1-102,4 1 1,1 0 0,5-5-1,2 0 76,-22 14 0,9-11 310,15-8 0,5-6-325,9-8 0,10-2 218,9-2 1,3-4-354,2-6 0,0-7 646,0-3 1,0-1-1312,0 1 0,0-2 993,0 2 0,7-3 0,1-1 0</inkml:trace>
  <inkml:trace contextRef="#ctx0" brushRef="#br0">13138 7791 8144,'-15'14'352,"1"0"0,-5 5-262,0 0 0,-6 8 119,1 1 0,-4 5 32,-5 5 0,3 8 30,-3-3 0,2-1-30,3 1 0,6-5 138,3 5 0,5-7-62,4-8 1,4-1-216,6-3 0,3 1 10,7-6 0,7-6-39,16-8 1,11-4-651,13-1 1,2-6 366,7-4 0,0-9-1177,6-4 1,-12 1 1386,-4-2 0,-5-5 0,-4-4 0,-6 0 0</inkml:trace>
  <inkml:trace contextRef="#ctx0" brushRef="#br0">11133 6099 9993,'-14'-14'-1138,"6"-1"-431,3 1 1352,-3 0 1036,7 0-627,-6 6 0,9 2 21,3 6 1,-2 3 44,6 6 1,1 9-152,4 15 0,-1 11 348,-4 13 0,2 8-169,-6 10 1,0 0-531,-5 5 1,0-6 125,0 2 1,-2-5-103,-3-4 0,4-10-137,-4-10 0,-1-9 102,1-5-751,0-9 313,5-10 223,0-8 0,-6-12 137,-4-4 0,-2-8 662,-3-6 0,-3-3-329,-1-1 0,-2-1 0,2 1 0,3 4 0,-3 0 0,4 7 0,0-2 0,6 9-95,-1 6 114,7 2 1,-3 16 524,6 10 0,5 6-31,-1 13 0,7-2 117,-1 11 0,3-6-172,1 1 0,0-9-16,0-5 1,0-3-71,1-1 1,0-7-101,4-3 1,-3-10 468,3-4-469,-3-3 1,3-6-177,0-5 1,1-7-193,-1-12 0,-1-2-473,5-4 0,0-7 297,0-6 0,3-5-188,-8 4 1,1 1-767,-4 4 1,-3 2 506,-2 3 0,2-1 719,-2 6 0,3 0 0,1 4 0</inkml:trace>
  <inkml:trace contextRef="#ctx0" brushRef="#br0">11744 6042 8425,'0'-8'64,"2"3"159,3 10 1,-2 5 83,6 9 0,1 9-73,4 10 1,-1 5-114,-4 4 0,2 10 85,-6 9 1,0-1-613,-5 1 1,-7-1 362,-2 1 1,-5 2 180,-5-6 1,3-2-123,-3-8 1,3-6 10,2-13 1,0-1-113,-1-13 0,6-2-158,-1-8 243,1-2 0,-12-20 0,-1-3 0</inkml:trace>
  <inkml:trace contextRef="#ctx0" brushRef="#br0">11545 6625 8423,'5'-6'-406,"0"6"1,6 12 957,-2 12 0,4 9-98,1 5 0,-4 8-179,-1 1 1,-4 5 52,4-4 1,-6 4 68,2-5 1,-3-4-61,-2-5 1,1-11-52,4 1 0,-2-11-233,7-2 0,-1-7 161,5-8 0,7-7-152,3-2 1,9-17 58,5-7 0,3-8-1039,1-6 1,0 1-1204,-5-6 2121,5 0 0,-12-11 0,4-2 0</inkml:trace>
  <inkml:trace contextRef="#ctx0" brushRef="#br0">8616 6511 8333,'0'-38'375,"0"2"-277,0 1 0,0 7-556,0 4 0,0 2 700,0-2 1,0-1-58,0 6 1,-1-6-102,-4 1 0,-4-3-75,-10-1 0,1-5-17,-5-1 1,0-4 101,0 5 1,-4-11 6,3 1 0,-3-4 1,-1 0 1,-5 2 165,0-2 0,-12-2-430,3 2 0,-10 4 239,-1 5 0,-5 13-26,1 1 1,-5 7 36,6 3 0,-9 6-124,-11 3 1,34 4-1,-1 2-168,-4 1 1,-1 1 0,-3 0-1,1 2 105,0 1 0,0 2 0,-1 2 1,0 2 11,3 1 1,1 2-1,-4 2 1,-1 1 72,0 3 1,0 1-1,1-1 1,1 0 91,4 1 0,2-1 0,2-3 0,3 0-52,-22 16 0,12-6 49,15-4 1,11 1-60,4-6 0,9 0-768,6-5 0,8-4 103,6-1 1,9-6 748,4 2 1,-2-4 0,-1-1 0</inkml:trace>
  <inkml:trace contextRef="#ctx0" brushRef="#br0">6953 5431 8459,'-36'9'379,"2"1"1,6 5-32,4 9 0,-3 5-163,4 4 1,-4 5 86,-2 9 1,1 2-264,0 3 1,1 2 111,3-7 0,3 1-15,7-6 0,2-7-22,2-7 1,7-1-177,12-8 0,4-6-63,16-8 0,5 1 65,18-1 0,10-1-482,19-4 0,-1 0 214,-35 0 1,0 0-1,-3 3 1,-2 2 357,1 2 0,-1 1 0,37 3 0,-1 8 0,-6-1 0</inkml:trace>
  <inkml:trace contextRef="#ctx0" brushRef="#br0">8403 8345 5936,'0'14'517,"0"2"-320,0 3 0,-5 5 0,-3 9-26,-4 5 0,-1 4-59,-10 6 0,-8 7 8,-6 7 0,-6-1-370,-4-4 0,-9 0 333,26-28 0,-1-1 1,0 0-1,2 1 95,-24 28 0,0-5 25,5 0 0,-5-6-23,1 1 1,-10-3-188,-4-1 1,28-25-1,-2-1 80,-2-3 0,-1 0 1,-33 13-68,36-17 1,-1-1 0,1 0 0,-2-1 34,-2-2 0,-2-2 0,0 0 0,1-2-125,-1-1 0,2-2 1,3-2-1,1-2 2,-1-1 1,1-2 0,-27-14-145,5-11 1,10-11-3,4-13 0,6 0-18,4-5 0,5 8 273,9 2 0,5 8-27,10 1 1,2 9 774,7 10-347,0 3-258,0 14 0,5 7-174,0 9 1,4 5 16,-4 5 0,1-1 197,-1 5 1,-2 1-157,7 4 0,-6-4-58,6 0 0,-5 0-7,4 4 0,1 0 115,4 1 0,0-1-60,0 1 1,0 1 14,1 3 0,-3-2-12,-2 7 1,-4-4-424,-6 3 0,0-5 7,0 1 1,0-3-142,0-1 0,0-7-471,0-3 981,0-10 0,0-2 0,6-20 0,-2-4 0,5-17 0,-6 4 0,10-17 0,-5 3 0</inkml:trace>
  <inkml:trace contextRef="#ctx0" brushRef="#br0">6555 9070 8167,'-7'-28'0,"6"6"-1521,-4 3 1217,4 3 0,7 3 466,3 4 0,6 2 156,4 7 1,4-1 41,10-4 1,12 2-261,12-7 0,14 1-124,-29 2 0,1 0 1,-1 0-1,0-1-197,0 2 1,1-2-1,0-1 1,-1-2 0,-2 0-1,-1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3242 11544,'57'0,"8"0,-4 0,3 0,-17 0,11 0,-1 0,16 0,3 0,1 0,4 0,-4-5,-1 0,-32 3,0 0,-1 1,0 2,4-1,1 0,1 0,1 0,-1-3,0 1,-2-1,1 1,4-1,2 0,0 0,1 1,3-1,1-2,2-2,1 0,-5 0,-1 0,-3 0,-1-1,6 1,1 0,0 0,0 0,4 0,-1 0,-5 0,0 0,-1-1,0 1,-4 0,0 0,6 0,1 0,3 0,-1 0,-2 0,-1-1,-5 1,-2 0,1 2,-1 1,1-1,0 0,0 3,-1 0,4-3,-1 0,-4 3,0 1,-3-2,0 1,0 1,0 1,-5 0,1 0,3-2,1-1,5 1,0-1,-5-2,-1 1,0 1,-1 1,-3-3,-1 0,30 1,-31-2,1 1,35-5,0 2,-1-1,-8-1,-6-4,-4 5,-5-1,-7 2,-7-1,-5-2,5 6,-7-6,10 9,-17-4,-3 6,-15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2872 13747,'49'-22,"2"2,6 5,1 3,4 2,3-1,6 7,-3-8,3 3,-3 1,8-1,-4 5,-31-1,0-1,2 4,0 0,3-4,1 1,-2 0,0 0,0 1,0 0,-2-1,-1 1,4 1,0 1,1-3,1 1,3 1,0 1,1-3,1 0,-1 3,0 0,-2-3,-1 0,4 3,0-1,1-1,1-1,3 2,0 1,-2-3,1 1,3 1,-1 1,-3-3,2 0,3 4,2-1,3 0,1 0,-1-2,-1 0,1-1,1 0,-1 1,2 0,8-1,0 1,-5 1,0 1,-3-3,1 1,9 0,1 0,-3-1,-1 0,3-1,-1 1,-3 3,-1-1,6-2,2-1,-28 3,1 0,0 0,1 0,0 1,-1-1,24-2,1 0,-22 4,1-1,0 1,2-2,1-1,-2 1,-1 1,-2-1,1 0,-2 0,0 0,1 0,1-1,2-1,-1 1,0 1,0 0,1 0,3 0,0 1,-1-1,-4 0,0 0,-1-1,0 1,0 0,0 0,1-1,0-1,0 0,-2 0,1 0,-2 0,25-2,-1 0,-5 2,-1 1,-3-1,0 0,-4 1,-1 0,-6 0,-2-1,-2 1,-1 0,2 1,-1 1,-9 2,-3-1,29-4,-12 3,-10 9,-15-1,11 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2275 16719,'-30'0,"10"0,20 0,33 0,0 0,19 0,0 0,8 0,16 0,-34 0,2 0,5 0,1 0,-1-3,0-1,-2 0,1-1,4-1,2-1,0 0,1 0,4 0,2 0,0 0,1-1,2 1,0 0,-3 0,1 0,2 0,2 0,7 0,1 0,-7-1,0 1,-1 0,0 0,5 0,1 0,3-1,1 2,-1 1,-1 0,-3 0,0 1,6-1,2 0,-22 1,0-1,0 0,23 0,-2 1,-2-1,0 0,-22 3,1 1,0-1,3-1,1 0,-1 0,-1 1,0 1,0-1,-2-1,1 0,-1 0,-1 0,1 0,0-1,2 0,0-1,0 0,0 1,1 1,-1 0,-2 0,1 0,-1 0,0 0,0 0,1 0,0-2,1 0,0 0,2 1,1-1,-2 0,21-2,-1 0,-25 2,1 0,0 1,22-3,-1-1,3 1,-1 0,-1 0,0 0,-5 0,-2 0,-2 0,-1 0,-5 0,-2 1,-1 1,-2 0,-4-1,0 0,3 1,-1 0,-8 2,-2 0,-3 1,-1-1,26-3,-9 1,-6 1,-6-1,-2 0,-3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4209 14344,'-36'-22,"-6"8,1 8,-6 6,4 0,5 0,-1 6,-8 4,2 7,-2 2,3 6,1-1,0 3,5 7,1 4,-1 8,-5 2,-4 5,-1-1,19-24,0 1,1 2,-1 0,-3-1,-1 0,2 2,1 2,-1 2,1 1,3 2,2 2,2 1,2 0,1 1,2-1,3-1,0-1,1 0,0 1,-13 33,8 2,5 1,4-1,9 0,1-5,8-2,11-2,3-4,6-6,2-5,3 0,5 0,10 5,4-2,-22-28,1-2,33 18,2-10,5-9,-9-5,7-5,-12-5,5 3,-1-8,9 1,5-5,1-5,-5 1,-11-12,-3 2,-5-10,1 0,2-9,-3-5,3-8,2-1,-2-7,-2 2,-6 1,-9-1,0 0,-10-5,-2-6,-12-3,0-4,0-1,-6 2,-3 2,-4-7,-1 3,-6 0,-3 0,-6 5,-4-6,-4 3,-10 7,-2 9,-3 10,-5 2,1 8,-1 0,-12-2,10 5,9-5,9 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4252 11700,'-21'-44,"5"3,-4 25,-1-3,-7 17,-9-4,-12 6,-4 13,-4 6,-2 6,12 3,-2 1,2-1,2 7,-2 3,3 9,1 6,0 2,1 2,18-23,0 1,0 3,1 0,-1 3,1 2,1 1,1 2,2-2,0 2,0 3,0 1,3 0,1 0,-2 6,0 2,3-6,0 0,2 2,0 1,1-5,2-1,1 1,1 0,3-5,1 0,0 2,1 1,1-7,2 0,4 35,4-10,10-4,9-6,10-3,8-6,2-9,5 1,-1-6,7 4,-2-9,-2 4,-8-8,9-6,5-3,7-3,-1-7,5-6,-1-9,2-11,-11-7,-1-8,-4-12,6 3,-30 19,1-1,2-1,2 0,0-2,0-2,-3-4,-1-1,-2 2,-2-1,-4-5,-2-2,-1 4,-3-2,-1-5,-2 0,-2 4,-1-1,-2-2,-2-2,0 0,-1 0,-1-3,0 0,-1-4,0-1,-3 1,0 1,-1 0,-1 1,-1 2,-1-1,1-1,-2 0,-2 2,-2 1,-1 1,-2 1,-2 3,-2 2,-3 4,-3 1,-25-28,-9 8,19 33,-4 4,-2 1,-2 5,-3 3,-2 4,-3 1,-2 3,-1 1,-2 2,0 2,-1 1,-5 3,-1 2,-1 3,1 2,-1 0,2 2,5 2,1-1,1-1,2 0,3 2,1 0,1-1,2 1,3-3,1 0,1 2,1 0,-30 6,3 3,7-6,7-6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15597 12397,'-22'-37,"8"9,14 14,14 7,15 14,9 2,-2-2,2-3,8 3,10-3,14 1,11-5,-37 0,2-2,1 0,0 0,-2 0,0 1,3-4,-1 0,2 1,2-1,7-2,2-1,-1 1,1 0,-1 0,0 0,2 0,0 0,-2 0,0 0,2-1,2 1,5 0,1 0,-8 2,0 1,0-1,1 0,1 3,0 1,6-1,0-1,-5 2,0 1,-3-1,1 2,-1 1,1 2,-1 0,1 1,4 2,-1-1,2 1,-1 0,-3-2,-1 0,-1 0,1-1,1 1,0 0,8 2,1 0,-6-2,0-1,0 2,1-2,2-2,1 1,6 2,0-1,-2-2,0-1,-1 2,1-1,3 1,1 0,0 0,0-1,-1 1,0 0,-4 0,0-1,5-1,1 1,-25 1,0 1,-1-1,22-1,0-1,-1 1,-1 1,0 0,1 0,2-1,0 1,-3 1,1 1,-3-2,0-1,1 3,-1-1,1-1,-1-1,-4 3,0 1,-1-1,1 0,0-1,0 0,-3 1,0-1,3-2,0-1,-3 1,0 1,-2 0,-1 0,-1 0,-1-1,0 1,0-1,8-2,-1 0,-6 0,-2 0,0 0,-2 0,-2 0,0 0,3 0,-1 0,-3-1,-1 0,2-1,1-1,-7 3,-2-1,-2-1,-2-1,32-3,-8 1,-6 0,2 5,-10-6,3 4,-10-10,4 4,-19-6,-4-7,-5-1,-5-13,4-6,-5-6,-8 6,0-5,-7 3,0 4,-7-15,0 5,-8-12,1 10,0 13,0-1,-1-9,0 2,-4-6,1 6,-5-1,4-2,-5 2,7-5,-2 4,-2-4,2 5,0-12,5 2,-3-9,2 0,-2 3,8 1,-3 3,3 3,-4-6,4 0,1-1,-2 2,3 4,-3 0,2 0,3 5,2 3,-6 2,6 2,-8-7,6 0,-5 0,6 9,-3 1,3-1,0 5,-5 0,6 7,-16-11,9 6,-23 0,-3 1,-13 8,-3 4,3 7,6 6,-4 7,-1-2,-5-1,0 1,3-1,-2 1,-7 4,-7-4,-10 3,-4 2,1-4,38 1,1 1,-36-3,-4 5,39 0,0 0,-4 0,-1 0,0 0,-2 0,-4 0,-1 0,6 0,0 0,-1 0,1 0,-4 1,-1 0,-2 1,-1 0,-2-1,-1 0,-1 1,-1 1,1 0,0 0,5-1,-1 1,-6 0,-1 0,-2 0,0-1,1-1,1-1,3 3,-1-1,-3 1,-2 1,-1-2,0 0,-2 1,1 1,4-2,-1 0,-5-1,0 0,5 1,0 1,-4 0,0 0,0-1,-1 1,1 0,0 0,2 0,-1-1,-3-1,0-1,-4 2,1 1,4 0,0 0,3-1,0 1,-3 2,-1 1,-6-1,0 0,4-1,2 0,1 0,0 1,0-3,-1 1,-1 1,0 1,0-1,0 0,-2 1,-1 0,1 1,-1 0,-2-1,0 0,6 0,0 1,-4-2,1 1,2 2,0-1,-3-1,1-1,2 0,1 0,2 1,-1 0,-2-3,0 1,2 1,0 1,0-3,1-1,-1 2,0-1,7-1,1-1,6 1,1-2,-2 1,-2 0,-1 0,0 0,3 0,1 0,5 0,1 0,2 0,1 0,3 0,0 0,-37 0,-1 0,2 0,-1 0,4 0,9 0,11 5,8 0,4 6,-11-3,2 6,-10 7,19-6,9 6,21-7,8 7,12 1,15 19,5 2,8 9,-1-3,-9-7,1 7,-2 3,4 12,-3 7,-2 3,-10-32,0 1,-1-2,2 0,1 4,0 0,-2 0,0-1,0 1,-1 0,1 2,0 1,2 4,1 0,-2-4,0 0,-1 2,0 0,-1-3,0 1,-1-1,-1 0,-3 2,-1 0,2-1,0-1,-2-1,0 0,0-1,-1 0,2-2,-1-1,-2-2,-1 1,1 0,0 1,0-1,-1-1,-1 1,0 0,1-1,1 1,4 34,3-8,1 5,-2-5,-1-4,3-3,5-3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21213 3000 8072,'-14'0'-5,"5"-5"64,-1 0 1,5 0 630,-4 5-64,6 0 0,-2 0-133,10 0 1,4 0-322,10 0 1,3 0 75,7 0 1,6-4-538,2-1 0,9-6 229,2 1 0,2-1-818,-7 2 0,1-2 480,-11 6 0,-6 0-594,-8 5 992,-3 0 0,-8 7 0,-2 1 0</inkml:trace>
  <inkml:trace contextRef="#ctx0" brushRef="#br0">21370 3042 8072,'4'10'-203,"1"-1"1,2 1 694,-3 4 1,-2 8-69,3 7 1,-2 7 69,1 11 1,-2 9-110,3 5 1,-5 5-138,-5-4 1,3 0 57,-2-5 0,-3-1-15,3 1 1,-3-6-103,3-4 1,2-9 58,-3-5 1,-3-9 188,-1-5 0,1-5-121,-1-4 1,-1-4 38,-4-6 1,0-2-122,-1-2 0,-4-6-251,0-9 1,-4 3-243,4-3 1,-5-3-338,5-1 1,0-4 105,5-2 0,1 1-492,4-1 1,3-4-481,6 0 1,6 0 170,3 5 1291,4-1 0,8 1 0,1-1 0</inkml:trace>
  <inkml:trace contextRef="#ctx0" brushRef="#br0">21839 3256 7918,'14'0'426,"-4"0"-111,-1 0 1,1 0 193,4 0 0,0 0-511,0 0 1,0 0 97,1 0 0,0 0-1587,4 0 1111,-3 0 1,3 1 379,-9 4 0,2-4 0,-4 6 0</inkml:trace>
  <inkml:trace contextRef="#ctx0" brushRef="#br0">21782 3483 7918,'0'8'1098,"2"-2"-692,2-6 1,4 0 318,6 0 1,7 0-389,3 0 1,3 0-92,1 0 0,7 0-548,3 0 1,7 0 171,3 0 130,6 0 0,-10 0 0,5 0 0</inkml:trace>
  <inkml:trace contextRef="#ctx0" brushRef="#br0">22735 2872 8037,'-15'0'154,"1"0"307,0 0-57,0 0 0,4 8-125,1 6 0,6 6-128,-2 9 0,3-1 67,2 1 0,2 4-29,3 0 0,3 5-29,6-5 1,0 5-110,0-5 0,5 2-164,0-2 0,5-3 64,-5 3 0,1-3 22,-1-1 1,-8-6 41,4 1 0,-6-7-163,0 2 0,-2-3 77,-7-2 1,0 1 91,0-1 0,-2-5-32,-3 1 1,-2-5-6,-8 4 0,0-4 225,-4 4 0,-8-4-94,-6 4 0,-7-4-283,2 5 0,2-7 146,-2 2 1,6-4-600,-1-1 0,3 0-10,2 0 1,6 0-806,3 0 1436,3-6 0,-5-2 0,-1-6 0</inkml:trace>
  <inkml:trace contextRef="#ctx0" brushRef="#br0">22536 3156 8084,'14'-6'0,"0"4"0,0-3 0,5 4 712,0 1 1,5 0-225,-5 0 1,4 0 10,-4 0 0,7 5-107,-3-1 0,0 1-679,0-5 1,2 0-273,9 0 1,-4 0 558,3 0 0,3-6 0,1-2 0</inkml:trace>
  <inkml:trace contextRef="#ctx0" brushRef="#br0">23630 2900 8045,'0'-9'-302,"0"-1"-76,0 7 0,-6-3 707,-3 6 0,-4 1 68,-1 4 0,-1 5-57,1 8 0,0 6 43,0 9 1,-5 4-85,0 5 1,-5 3 77,5 2 0,-4 10-96,4 9 0,1-3-5,9-1 0,-2-5-179,6-5 0,2-3-201,8-6 1,4-12-162,10-2 0,5-12-619,9-3 1,2-1-263,2-8 0,3-7 1146,-7-8 0,7-8 0,-4-5 0</inkml:trace>
  <inkml:trace contextRef="#ctx0" brushRef="#br0">24071 3014 8043,'-9'-8'0,"-1"3"0,1-1-235,-6 1 1,1 0 133,0 5 0,-7 8 901,-2 7 1,-4 5-250,-2 9 1,1 5-138,0 4 0,-1 5-189,1 4 1,6 2 14,3 3 0,8-9-292,1-10 1,7 0 93,-2-4 0,5-4-21,5-11 1,3-1 87,6-4 1,0-2-439,1-7 0,3-7 11,1-2 0,7-4-155,-3-1 1,4-7 69,2-2 1,-2-9-92,-4-1 1,3-5 26,-8 5 0,1-5 97,-4 5 0,-6 0 226,1 4 1,-7 7-175,1 3 1041,-2 3-640,-2 8 512,-6 27 0,-1 5-200,-2 19 0,-2-1 4,6-4 1,-1 2-183,1-2 1,4-3-87,-4-7 1,10-1-818,4-4 1,5-2 126,5-7 559,-3-6 0,11 5 0,-5-5 0</inkml:trace>
  <inkml:trace contextRef="#ctx0" brushRef="#br0">24270 3156 8032,'14'0'-200,"2"0"-54,3 0 1,-2 0 285,7 0 1,5 0 391,4 0 0,5 0-539,-5 0 0,5 0 47,-5 0 0,-5-5-899,-4 1 967,-7-1 0,4-1 0,-7-2 0</inkml:trace>
  <inkml:trace contextRef="#ctx0" brushRef="#br0">24412 2971 8032,'8'0'316,"3"8"530,-6 6 0,0 4-294,-5 10 0,-5 4-149,0 10 0,-6 3-211,2 2 1,-4 2-218,-1 3 0,6-3-391,3-6 1,4-5 415,1 0 0,6-7 0,2 4 0</inkml:trace>
  <inkml:trace contextRef="#ctx0" brushRef="#br0">24995 2602 8062,'-5'22'255,"1"6"1,-6 7-174,6 8 0,-8 1 193,3 3 0,-4-3 21,-1 4 1,5 2 306,-1 2 1,2 2-439,-1-2-111,2-3 1,6-6 10,-4 0 1,4-9-202,-4-5 1,3-2-126,2-8 1,0-5 53,0-5 40,0-6 0,2 4-115,3-7 0,-2-8-90,6-6 1,-4-5 121,4-5 0,1-3-58,4 3 1,2-2 177,3-3 0,-2 7 206,7 3 1,-5 5-34,5 4 1,-2 4 213,1 6 1,3 0-10,-7 0 1,0 6-60,-5 4 0,0 4 313,0 5 1,-6-2-92,-3 7 1,-4-5 12,-1 5 1,0-7-82,0 2 0,-6-2-115,-3 2 0,-4-8-108,-1 4 0,-7-4 55,-2 3 1,-4-5-397,-2 1 0,1-7 146,-1 2 1,3-4-663,2-1 0,-1 0-611,6 0 429,0 0 1,9-6 260,1-3 658,6-4 0,3-1 0,7 0 0</inkml:trace>
  <inkml:trace contextRef="#ctx0" brushRef="#br0">25493 2914 8012,'8'-6'665,"-2"3"-385,-6-7 1,-2 7-15,-2-1 0,-9 4-37,-6 4 1,-5 6 240,6 9 0,-6-2-19,5 7 0,0-5-149,5 4 0,1 1 4,4 5 0,2-6-78,7 1 0,2 0-292,3 4 0,2-1 125,8-3 0,4-4-659,0-6 1,6-6 66,-1-3 1,2-3-201,3-2 1,-1-4 91,1-5 0,-1-1 175,1-9 1,-7 2-808,-3-2 1271,-4 3 0,-7-10 0,-1 3 0</inkml:trace>
  <inkml:trace contextRef="#ctx0" brushRef="#br0">25735 2673 8012,'14'0'0,"6"4"-42,4 1 1,-2 8 340,2 1 1,0 2 339,4 8 0,-4-1-152,-1 6 0,-4-1 75,5 1 0,-7 4 171,2 0 0,-3 6-285,-2-1 1,-6 3 25,-3 2 1,-3 1-200,-2 4 0,-8-3-392,-7 8 1,-8-3-190,-15 2 0,-5-1 149,-18-4 1,-1-4-941,24-22 0,0 0 1,-30 22 1096,2-5 0,6 1 0,-2-1 0,4-3 0</inkml:trace>
  <inkml:trace contextRef="#ctx0" brushRef="#br0">23673 3753 7980,'0'14'122,"0"1"0,0 0 100,0 4 1,0-1 0,0 4-47,0-2 1,0 4-20,0-5 0,-2 5 0,-2-5 0,2-5-993,-3-5 1,2-1 133,-2 2 702,4 2 0,-12-4 0,5 6 0</inkml:trace>
  <inkml:trace contextRef="#ctx0" brushRef="#br0">23531 4080 8150,'-7'14'0,"6"5"-226,-4 0 0,4 2 90,1-2 0,0-2 748,0 7 0,0-7-169,0 2 1,0-8-132,0-1 0,6-7-104,3 2 0,6-5-169,4-5 0,3-5-41,6-9 0,2-3-202,3-6 1,-1 4-398,6 0 0,-7 6 601,3-6 0,-4 6 0,-2-2 0</inkml:trace>
  <inkml:trace contextRef="#ctx0" brushRef="#br0">21327 4620 8126,'0'-14'-378,"0"5"382,0-1 1,2 2 261,2-1 0,6 1-116,9 3 0,5-3 127,9-6 0,5 0-285,9 0 1,-4-1-249,-1 1 1,1-3-532,-5 3 320,-10-4 150,5 10 0,-17 0-127,3 4 444,-9 2 0,-4 8 0,-6 2 0</inkml:trace>
  <inkml:trace contextRef="#ctx0" brushRef="#br0">21682 4492 7233,'-7'15'269,"2"-1"1,3 2 148,2 3 1,0 7-73,0 8 0,-6 5-117,-4-1 0,3 5 76,-3 4 0,1-3-128,-6 4 1,1 2 10,0 2 0,1-3 9,4-1 1,-4-4-20,4-1 1,1-12-138,-2-2 1,6-10 86,-6-1 1,5-8 65,-4-5-43,-1-4 0,-4-1-362,0 0 0,0-6 31,0-4 1,-1-2-92,1-2 0,2-7-657,2-3 0,4-2 432,6-3 1,1-6 495,4-3 0,3-3 0,6-1 0</inkml:trace>
  <inkml:trace contextRef="#ctx0" brushRef="#br0">21768 4763 8126,'28'0'-94,"-2"0"94,2 0 0,-1-2 72,11-3 1,-2 4-109,2-4 0,1 3-114,-5 2 0,-3-4-54,-7-1-358,3 0-333,-11 5 895,-2 0 0,-14 6 0,-8 2 0</inkml:trace>
  <inkml:trace contextRef="#ctx0" brushRef="#br0">21867 4905 8126,'-6'14'361,"4"0"1,-2-1-38,8-4 1,9-2-377,6-7 0,8 0 78,1 0 0,7-2-555,8-3 1,-4-3 257,4-6 0,-8 0 271,7 0 0,-2-1 0,2 1 0</inkml:trace>
  <inkml:trace contextRef="#ctx0" brushRef="#br0">22834 4407 8143,'-14'0'0,"0"6"0,-1 4 0,1 7 259,0 2 1,0 11 53,0-1 1,-1 9 29,1-1 0,6 0-186,4 1 1,2 0 83,2 4 0,8-1-200,6-3 1,2 3 59,8-3 0,-2-3-75,1-2 1,4-4-57,-3-6 1,-4-2-318,-1-7 323,-3 0 140,-2-6-90,-6-2 1,-5-6 12,-12 0 0,-7 0-154,-12 0 1,-9 0 115,-5 0 0,-2 0-347,-9 0 0,8 0-76,-3 0 1,6 0-247,4 0 1,3-1 667,6-4 0,1-3 0,0-6 0</inkml:trace>
  <inkml:trace contextRef="#ctx0" brushRef="#br0">22635 4677 8054,'21'0'0,"2"0"0,4-5 0,2 1 0,4-1 215,0 5 1,0 0 386,-4 0 0,4 0-258,0 0 1,0-2-993,-4-2 0,-6 2 648,1-3 0,0 4 0,4 1 0</inkml:trace>
  <inkml:trace contextRef="#ctx0" brushRef="#br0">23573 4478 7973,'-14'0'-515,"0"0"799,0 0 0,0 6 452,-1 4 0,-4 7 5,0 2-573,-6 7 0,5 0 129,-4 8 1,-3 5 124,3-1 1,-2 3-148,-3 2 0,7 4-51,3 0 0,5 6 338,4-6 1,6 0-284,8-4 1,12-7-400,13-2 1,7-11-438,11-4 0,4-9 557,6-6 0,0-2 0,-1-2 0</inkml:trace>
  <inkml:trace contextRef="#ctx0" brushRef="#br0">23943 4734 7996,'0'-9'0,"0"-1"0,-1 7-108,-4-2 1,2-3-141,-7-1 1,5 3 324,-4 1 0,4-2 222,-4 3 0,-1-1-190,-4 5 1,-2 0 9,-3 0 1,2 8 247,-7 6-277,7 7 0,-8 9 69,6 3 0,-5-2 33,5 7 0,5-5-139,4 5 0,7-6 81,-2 1 0,4-3-221,1-1 1,1-7 58,4-3 0,3-10-178,6-4 0,2-4-34,3-1 1,3-1-10,7-4 1,-6-4 83,1-10 1,0 3-91,4-3 0,-6 3 54,-3 2 1,-3 1-54,-2 4 298,0-4 1,1 12-97,-1-4 0,-6 10 379,-4 4 0,0 10-119,0 5 1,-2 3 35,3 1 1,1-4-201,-1-1 1,4-5 55,-4 1 0,6-3-554,-2-2 1,4-6 232,1-4 1,1 3-662,-1-3 882,-6 1 0,11-17 0,-4-4 0</inkml:trace>
  <inkml:trace contextRef="#ctx0" brushRef="#br0">24213 4905 7996,'14'0'0,"1"0"0,5 0-491,4 0 0,4-5 44,6 0 0,-3-4 583,7 4 0,-6-5-91,1 6 1,-5-6-297,-4 6 1,-5-3 250,-10 2 0,4 4 0,-5-5 0</inkml:trace>
  <inkml:trace contextRef="#ctx0" brushRef="#br0">24398 4677 7996,'0'14'-13,"0"1"0,0 5 553,0 4 1,-6 4-107,-4 5 0,2-1-111,-1 6 1,1-2-209,-1 2 1,-4 3-214,3-3 1,4-3-496,1-2 0,4-9 126,1-5-197,0 3 1,5-11 158,-1 3 505,7-9 0,-9 1 0,4-6 0</inkml:trace>
  <inkml:trace contextRef="#ctx0" brushRef="#br0">24825 4649 7948,'0'-14'-460,"0"-1"0,4 6 418,1-1 181,6 1-31,-3-5 27,6-1-58,0 8-10,1 0-14,-7 7 0,-2 7 3,-6 2 1,0 5 138,0 5 1,-6 5-92,-4 9 0,-3 3 190,-1 7 0,0 4-65,0 1 1,4 4-3,1-5 0,1 5-66,-1-4 1,2-7-44,7-8 0,0-9 73,0-5-249,7-3 0,0-9-70,8-2 1,4-16 74,0-8 1,6-8-407,-1-6 0,2-3 165,3-7 0,-1 1-18,1-1 1,-1 0 40,1 1 0,-7 4-10,-3 0 1,-4 6 208,0-1 0,-3 8 109,-2 1 515,2 7-444,-10 2 0,3 12 423,-10 13 0,2 6-277,-7 12 0,1 7 25,-5 3 0,1-2 22,4 2 1,-3 0-216,8 4 0,-1-4-218,5 0 0,2-6-322,2 1 1,4-9-130,6-5 0,7-5 293,3-5 1,-2-2-87,1-7 0,0-8 376,0-6 0,4-7 0,-5-7 0</inkml:trace>
  <inkml:trace contextRef="#ctx0" brushRef="#br0">25493 4450 8035,'14'14'0,"-4"0"0,-1 0 0,1 1 333,4-1 0,2 2-103,2 3 0,0-2 208,6 7 1,-5-2-65,4 1 1,-4 4-99,5-3 1,-7 3-80,2 1 1,0 1 27,-5-1 1,2 2-138,-11 3 0,-2-1 142,-8 6 0,-9 0-404,-10 4 1,-15 6 151,-8-1 1,-12 5-846,-3-4 1,29-22 0,-1 1 866,0 0 0,1-1 0,-1-2 0,-1 0 0,-1 1 0,1-1 0</inkml:trace>
  <inkml:trace contextRef="#ctx0" brushRef="#br0">1493 9440 7967,'0'-15'4,"7"1"1,1 6-103,6 4 0,2 4 100,2 4 0,3 11 300,3 8 0,1 10-108,-6 5 1,0 8-132,-5 2 1,0 4 16,1-5 0,-1 5 24,0-4 1,-6 2-26,-3-7 0,-4 3 18,-1-8 1,0-4 116,0-1 0,-1-4-102,-4-5 0,-5 1-2,-9-6 0,-3 0-137,-6-5 1,-1-1 87,1-4 1,-5 2-30,0-6 1,-5 0 56,5-5 1,-1-2 25,6-3 0,1-3-52,3-6 0,5-5-35,10 0 0,3-6-84,6 1 0,8 2-221,6-2 1,11 6 152,8-6 1,7 5-109,-2-5 1,1 7-376,-1-2 1,-3-2 228,-7 2 1,1 0 377,-1 5 0,1 0 0,-1 0 0</inkml:trace>
  <inkml:trace contextRef="#ctx0" brushRef="#br0">1934 9681 8115,'21'-6'-317,"1"0"317,6-4 0,2-2 0,3 2 0,-3-2 302,4-3 0,-4 6-53,-2-1 1,-4 6-854,-1-6 1,-5 7 262,1-2 0,-8 4 341,-2 1 0,-6 0 0,4 0 0</inkml:trace>
  <inkml:trace contextRef="#ctx0" brushRef="#br0">2218 9610 8165,'0'15'0,"0"-4"41,0 3 1,0-2 181,0 12 1,0 6 82,0 8 1,0 3-34,0 2 1,5 1-76,0 3 0,0 2 36,-5 3 1,0-3-100,0-6 1,4-7 55,1-2 0,0-6 191,-5-4-268,0-4 1,0-10 19,0-1 0,-2-7-160,-2-2 1,0-2 61,-5-7 1,-1-2-755,-4-8 1,0 3 389,0-3 0,-2-2-303,-3 2 1,-3 2-31,-7 8 661,1-4 0,-7 11 0,-1-4 0</inkml:trace>
  <inkml:trace contextRef="#ctx0" brushRef="#br0">1067 10634 7873,'16'0'10,"3"0"0,-2 0 415,7 0 1,12 0 113,11 0 0,13 0-275,7 0 0,-27-3 0,2 0-381,3-2 0,0 0 0,-2 1 1,-1 0 251,1-1 0,0 1 0,-2 0 1,1 0-1,3-1 0,0 0 0,2-1 0,-1 0-73,4 1 0,0 0 0,-4 1 0,0 0-73,-3-1 1,-1 1 0,37-1-132,-8-4 1,5-1 115,0-4 0,-12 4-771,-7 1 1,-12 6 48,-8-2 748,-2 4 0,-17-1 0,5 7 0,1 6 0</inkml:trace>
  <inkml:trace contextRef="#ctx0" brushRef="#br0">1493 10847 8087,'-6'-8'-301,"4"-4"118,-4 10 470,12-4 0,2 7-82,7 4 1,3 4-1,1 10 1,5-1-76,-5 6 0,2-1 91,-2 6 0,-4 1-195,4 3 0,-9 3 9,-5 7 1,-4-1-81,-1 1 1,0-2 124,0-3 1,-8 3 9,-6-3 1,-2-2-28,-7 2 1,-1-6 9,-5 1 0,1-8-26,0-1 1,-2-8-11,-4-2 0,4-6 19,-3-8 0,8-3 16,1-7 1,8-1-138,2-12 0,6-1 124,8-5 0,2-2-199,3 2 1,7-2 98,7 7 1,11 4-229,-1 1 1,4 9-88,0 5 356,-3 4 0,11 1 0,-5 0 0</inkml:trace>
  <inkml:trace contextRef="#ctx0" brushRef="#br0">2261 11060 8134,'0'-20'0,"0"2"-284,0-5 1,0 5 241,0-1 0,-2 4 281,-2 0 0,1 3-70,-7 2 0,5-1-152,-4 7 0,-1-1 141,-4 5 1,0 0-12,0 0 0,0 8 19,-1 6 0,1 2 0,0 7 1,0 6 0,-1 4 1,1 5 0,0-5 0,5 7-87,-1-3 1,7 0 58,-2 1 0,5-8-109,5-2 0,-2-1 102,7-8 0,1-2-136,8-7 0,-4-4-16,4-6 1,2 0-127,-2 0 0,1-3-217,-1-7 1,-3-1 179,3-12 0,-3-1-261,-2-4 0,0-1 158,0 1 0,-4-2-91,-1-3 0,-5 3 197,0-4 0,-2 9 59,-2 1 1,0 7 494,0-2-299,0 3 0,-2 4 380,-2 2 1,2 5-198,-3 10 1,-1 3 265,1 6 1,-1 7-177,1 3 1,4 7 72,-4 2 0,3 2-122,2-2 0,7-3-225,2 3 1,5-7-754,5-3 0,3-7 161,7-2 517,12-6 0,-3-8 0,11 0 0</inkml:trace>
  <inkml:trace contextRef="#ctx0" brushRef="#br0">3327 10520 8151,'16'0'-88,"3"0"0,3-5-199,7 1 0,-6-6 330,1 5 1,0-1 185,4 1 0,-6 4-700,-3-4 0,-3 4-16,-2 1 487,-6 6 0,-1 2 0,-7 6 0</inkml:trace>
  <inkml:trace contextRef="#ctx0" brushRef="#br0">3299 10819 8151,'-8'6'0,"2"-3"132,6 7 0,8-7 170,6 2 0,2-4 361,7-1 0,1 5-667,4 0 0,1-1 37,-1-4 0,1 0-540,-1 0 1,1 0 250,-1 0 1,-1 0 255,-3 0 0,2-6 0,-3-2 0</inkml:trace>
  <inkml:trace contextRef="#ctx0" brushRef="#br0">4550 9539 8088,'14'0'29,"1"0"0,-6 2 108,1 3 1,-1-2-175,5 6 1,-1 2 59,-4 8 0,2-1-186,-6 5 1,6-4 200,-1 5 1,-2 0 18,1 4 1,-6 2 36,2 3 0,-3-1-42,-2 6 1,0-5-125,0 5 1,-5-7 50,0 3 1,-11-4 3,2-2 0,-5-4 30,0-1 0,2-5-6,-7 1 0,-4-8-62,-6-2 55,1-6 0,5 4 69,-1-7 0,1-2 178,0-3 0,5 1 7,4-11 1,10 4-48,4-8 1,5-1-170,5 1 0,4-5 79,10 5 0,4-4 31,5 4 1,7-5-27,3 5 0,1 0-142,-1 5 1,-3-4-1059,-7 4 1,1-3 501,-1 7 0,-1-1 576,-3 2 0,-4-10 0,-6 3 0</inkml:trace>
  <inkml:trace contextRef="#ctx0" brushRef="#br0">4749 9667 8088,'14'0'372,"1"0"1,-1 0-392,0 0 1,7-1-31,2-4 0,4 2-327,2-7 1,-6 2-115,1-1 1,-2-2 259,2 6 1,-4 0-231,-5 5 460,-1 0 0,-6 0 0,-2 0 0</inkml:trace>
  <inkml:trace contextRef="#ctx0" brushRef="#br0">4991 9696 8088,'0'7'-1176,"0"1"1472,0-3 0,0 3-31,0 6 0,0 2 122,0 3 1,0 3-78,0 7 1,0 4-55,0 0 1,-2 5 11,-2-5 0,2 0-65,-3-4 1,-1-3 178,1-2 115,-6 3-472,10-11 0,-7 3 41,3-10 0,3-9-148,-2-9 0,-3-4-209,3-1 1,-8-7-238,3-2 0,-4 1-28,-1-2 0,0 6 71,0 0 485,-1 2 0,-5 1 0,-2 1 0</inkml:trace>
  <inkml:trace contextRef="#ctx0" brushRef="#br0">4180 10350 8141,'-7'-8'-1206,"7"1"2300,9 7 1,4 0-606,1 0 0,8-1-202,6-4 1,14 2 370,10-7-447,9 1 0,9-7-308,6-3 0,-2 3 194,-8-3 1,2-1-18,-6 1 1,-1 5 15,-4 4 0,-6 2-685,-4-1 0,-9 3 369,-5 6 0,-4 0-1622,-6 0 990,-2 6 852,-13 2 0,-2 6 0,-6 0 0</inkml:trace>
  <inkml:trace contextRef="#ctx0" brushRef="#br0">4479 10478 7978,'0'-8'90,"0"1"137,0 7 1,2 8 3,2 6 0,4 7-69,6 7 1,-4 1-152,-1-1 0,-5 2 66,0 3 1,-2-3 12,-2 4 1,0 0 81,0 0 0,-5-1-20,0-5 0,-6-4-170,2 0 1,-4-12 106,-1 2 1,-2-7-105,-3 2 0,-1-6 78,-4 2 1,2-5-81,3-5 0,3-3 57,-3-6 1,3 0-169,2 0 1,6-5-14,4 0 0,2-2-14,2 2 1,6 4-2,4-4 0,9 3-231,4 2 1,4-1-195,2 1 1,1 0 215,3 0 1,-3 0 364,3-1 0,3 1 0,1 0 0</inkml:trace>
  <inkml:trace contextRef="#ctx0" brushRef="#br0">4721 10534 7122,'0'15'413,"1"0"221,4 4 0,-3 3-287,2 7 0,0-1-123,0 1 0,-2-1 101,3 1 1,-4-1-132,-1 0 0,5 1 28,0-1 1,-1-6-21,-4-3 0,5-3 41,0-2 235,0-6-350,1-1 0,-3-11-37,7-5 0,-3-5-141,3-10 1,3-4-550,-4-1 0,8-4 362,2-5 1,5-1-292,-5 5 0,6-5 226,-1 1 0,-2 6-1463,2-1 1765,0 13 0,-2-13 0,-2 11 0</inkml:trace>
  <inkml:trace contextRef="#ctx0" brushRef="#br0">5403 10335 8034,'-8'0'297,"2"0"82,0 0 1,4 2 748,-3 3-260,4-4-1403,1 6 302,0-7 233,6 0 0,2-7 0,6-1 0</inkml:trace>
  <inkml:trace contextRef="#ctx0" brushRef="#br0">5716 9582 7964,'8'0'-1231,"5"0"1469,-4 0 1,8 8-8,2 6 0,7 7 8,-3 7 0,3 5-143,-3 0 0,-1 5-5,-3-5 0,-8 10-97,4-5 1,-9 1 125,3-5 1,-5-4 0,0 3 0,-4-3-7,-4-2 0,-4 1 24,-7-1 1,-4-6-166,1-3 0,-8-3 77,3-2 1,-3-1-123,3-4 0,-4-2-13,3-7 1,-1-7 132,1-2 1,-1-5-13,6-5 1,5-8-39,4-6 1,9-5-73,1 5 0,12-5-41,12 4 1,0 3 67,4 7 1,-3 4 46,8 5 0,-3 3 0,-1 2 0,-5 4 0,-1 6 0,-5 0 0,9 0 0,-5 0 0</inkml:trace>
  <inkml:trace contextRef="#ctx0" brushRef="#br0">6114 9639 8012,'0'11'-101,"0"3"1,0-1-160,0 10 0,0 1 924,0 4 0,0 1-181,0-1 1,0 6-129,0-1 0,0 3-99,0-8 1,2 2-143,2-11 0,0-1 113,5-9 1,1 2-329,4-6 0,2-8 98,2-11 0,5-8-372,5-12 0,7-4-348,3-9 0,-4 3 386,0-4 1,-11 12-193,-4 8 1,-3 1 176,-2 8 0,-6 5 27,-3 4 0,-5 9 325,-5 1 0,-3 6 0,-6 8 0</inkml:trace>
  <inkml:trace contextRef="#ctx0" brushRef="#br0">5531 10478 8002,'-6'7'372,"-2"6"1,0-10-66,3 7 0,4-6-54,1 6 1,6-5-84,4 4 1,13-6-157,6 2 0,15-3 156,3-2 1,7-7 70,3-2 0,4-4-404,1-1 1,-2 0 244,-8 0 0,4 1-701,-4 3 1,1 2 45,-1 4 573,-3 2 0,-6-4 0,0 6 0</inkml:trace>
  <inkml:trace contextRef="#ctx0" brushRef="#br0">5830 10677 7745,'4'14'-254,"1"0"0,2 2 298,-3 3 1,-2 3 24,3 6 1,-4 2 112,-1 3 0,0-3 25,0 4-148,0-4 0,-6 3 157,-4 0 1,-2 0 13,-3-4 0,1-7-232,0-3 0,-2-4 101,-3 0 0,-1-7-166,-4-4 1,-3-2 108,4-2 0,0 0-90,0 0 0,4-6 88,-5-4 0,13-3-19,2-1 1,5-5-100,4 0 0,2-4 88,3 4 0,9 0-314,10 5 0,2-1 107,3 1 0,4 5-395,0-1 0,5 5 592,-5-4 0,7-1 0,-4-4 0</inkml:trace>
  <inkml:trace contextRef="#ctx0" brushRef="#br0">6199 10762 7944,'-1'-14'0,"-4"-1"0,2 6-31,-7-1 0,1 7 133,-5-1 0,0 2 13,-1 2 1,-1 2 10,-2 2 0,5 10-9,-6 10 0,11-2 52,-6 2 1,4 0 133,1 4 1,3-4-271,6 0 1,0-2 101,0 1 0,0-2-209,0-7 77,6-6 0,2-2-31,6-6 0,5-1 68,0-4 1,1-8-294,-1-6 0,-1-4-27,5 4 0,-4 0-89,5 5 0,-5-5 47,5 0 1,-12 0 109,3 4 1,-6 1 145,1 0 0,1 5-69,-7-1 0,1 5 64,-5-4 184,0 6 147,0-4 1,-1 9-74,-4 3 1,3 3 71,-3 6 1,-1 2 146,1 3 0,1-4-94,4 4 1,4 2-197,1-2 0,11 5 49,-2-6 0,10-5-165,0-8 0,15 3 0,5 0 0</inkml:trace>
  <inkml:trace contextRef="#ctx0" brushRef="#br0">1465 11956 7993,'0'-8'1,"6"2"-65,4 6 1,2 6-127,3 4 1,3 10 790,1 9-345,0-1 0,0 18-35,0-4 0,0 4-97,-5-3 0,-4 0-19,-1-1 1,-5-5 11,0-4 0,-2-3 112,-2-2 1,-2-1-81,-2-3 1,-4-4-4,-7-6 1,-3 1-63,-1-1 0,-7-6-106,3-3 0,-6-4-16,-4-1 0,3-1 88,-3-4 1,3-3-41,1-6 0,2-2 45,4-3 0,7 3 71,7-3-75,5-3 0,1 6-143,13-3 0,1 8-40,12 2 1,3 4-242,7-4 1,-2 4-427,7-5 0,-4 6 361,3-6 0,-7 2 438,-1-1 0,6-10 0,-5 3 0</inkml:trace>
  <inkml:trace contextRef="#ctx0" brushRef="#br0">1792 12098 8110,'8'-6'0,"4"-2"122,-2-6 1,9 1 90,5 4 0,-2-4-138,1 4 1,1-3-120,4 3 1,-4 1 127,0 3 0,-7 4-711,2-4 1,-3 3 313,-2 2 1,-4 0 312,-1 0 0,-6 0 0,4 0 0</inkml:trace>
  <inkml:trace contextRef="#ctx0" brushRef="#br0">2034 12027 8110,'0'14'22,"0"1"1,0 0 153,0 4 0,0 0 122,0 10 1,0-2-41,0 10 0,0 0-30,0 1 0,0 3 96,0-3 1,0 1-58,0-1 1,0 2-101,0-7 0,0-5 70,0-4 1,0-12-118,0 3-20,0-4-131,0-3 0,-5-5 90,0-13 1,-4-1-95,4-12 1,-1 0-499,1 0 1,3-4 255,-3 3 0,2 2-1557,-1-2 813,2 7 1021,-11-3 0,-1 12 0,-8 1 0</inkml:trace>
  <inkml:trace contextRef="#ctx0" brushRef="#br0">1152 12894 8161,'-6'0'0,"6"0"0,6 2 314,8 3 0,4-2 494,5 6 1,4-6-329,16 2 0,4-3-115,15-2 1,3-2-180,6-3 0,0-7-130,0-7 0,-5-5 43,1 5 1,4-6-215,5 1 0,-36 13 1,0 0-45,36-13 1,-11 12-179,-8-2 1,-12 9-344,-2 0 1,-8 3-412,-12 2 0,-4 2 4,-9 3 1087,3 3 0,-12 0 0,5-2 0</inkml:trace>
  <inkml:trace contextRef="#ctx0" brushRef="#br0">1621 12980 8019,'0'-15'-56,"0"7"1,2 4-121,3 8 1,2 11 399,8 8 1,-1 6 404,0 4 1,-4-1-94,-1 5-406,1-5 0,-3 8 75,-2-7 1,2 5-19,-3-5 0,-1 5 3,-7-5 0,1 2 10,-7-2 0,1-3-235,-6 3 0,-4-9 44,0-5 0,-6 1-105,1-1 1,-7-5 120,-2-4 0,-5-7-76,5 2 0,-5-4 27,5-1 0,1-6 28,8-3 1,4-10-178,5-5 0,8-5 96,2-4 1,14-1-340,6-4 0,13 3 17,0 6 0,10 1-113,0 0 1,3 5 113,2 4 0,-7 4-290,-3 0 688,4 1 0,-7 0 0,5 0 0</inkml:trace>
  <inkml:trace contextRef="#ctx0" brushRef="#br0">1849 12923 8019,'6'-8'-478,"-4"2"0,6 9 421,-4 6 1,-2 2 374,3 13 0,1 1 538,-1 8 0,4-1-354,-4 6 1,4 0-160,-4 4 0,1 1-100,-1 0 0,-3-1-1,2 1 1,-2 3-489,-2-4 0,0-2 190,0-12 0,0-6-7,0-3-68,0-9-13,0 3 1,-5-18-151,1 0 0,-3-12 131,3-7 1,2-3-92,-3-1 0,10-1 128,4 1 0,6-1 103,4 1 0,3 6-71,6 3 0,1 5 178,-1 4 0,5-1-11,0 6 1,1 2 121,-6 8 1,-6 3-17,-3 6 0,0 2-87,-5 3 0,2-2 165,-11 7 0,4-7-105,-4 2 1,0 2 76,-5-2 0,0 0-53,0-5 1,-8 0-75,-6 0 0,-2 1-86,-8-1 0,0-5-185,-4 1 0,0-7-279,-1 2 0,-1-4 235,-3-1 1,4-1-266,1-4 0,6-5 135,8-9 0,1 2 343,4-7 0,2-6 0,7-6 0</inkml:trace>
  <inkml:trace contextRef="#ctx0" brushRef="#br0">2816 12653 6871,'14'0'745,"0"0"-723,0 0 1,5 0 95,0 0 0,5 0-519,-5 0 0,4 0 221,-4 0 1,2 0-142,-2 0 1,-8 0-24,3 0 344,-9 0 0,8 12 0,-6 4 0</inkml:trace>
  <inkml:trace contextRef="#ctx0" brushRef="#br0">2872 12880 8060,'-7'-2'-728,"2"-2"1,8 1 436,2-7 1,7 7 805,3-2 1,-1 2-49,5-2 0,3 4-440,2-4 0,4 3 14,5 2 0,8-4-708,7-1 1,5 0 666,-1 5 0,4 0 0,1 0 0</inkml:trace>
  <inkml:trace contextRef="#ctx0" brushRef="#br0">3825 11757 8096,'14'0'-214,"0"0"0,5 6 563,0 4 0,5 4-60,-5 5 1,2 1-255,-2 4 0,-8 1 66,3-6 1,-5 7 34,1-3 0,1-2 30,-6-2 1,-1 1-9,-4-1 0,0 5-190,0-5 0,-6 6 116,-4-1 0,-7 3-114,-2 1 0,-6-4 121,1 0 0,-3-2-226,-1 1 0,1 1 26,3-10 1,-1 2-12,6-11 0,-5 0 130,5-5 0,2-2 40,8-3 0,-2-7-42,6-7 1,0-7-3,5 3 1,2 1 1,2-2 1,4 2 14,6-2 0,5-1-229,0 6 1,5 5-141,-5 4 0,5 1-173,-5-5 1,6 4-170,-1 1 0,-2 4 688,1-5 0,-5 1 0,2-5 0</inkml:trace>
  <inkml:trace contextRef="#ctx0" brushRef="#br0">4124 11913 8084,'14'0'0,"0"-1"218,0-4 0,2-3 31,3-6 1,3 0 0,7-1 0,-1-3-265,0-1 1,1 4-367,-1 6 1,-4 1-197,0-1 0,-7-3 300,2 8 1,-8-1-275,-1 5 551,-7 0 0,3 6 0,-6 2 0</inkml:trace>
  <inkml:trace contextRef="#ctx0" brushRef="#br0">4394 11899 8084,'0'24'-170,"0"0"1,0-6 292,0 6 1,0 1 479,0 9 0,0-4-359,0 3 0,0-5-9,0-4 0,0 1-31,0-6 258,0 0-347,0-5 212,-7-6-449,6-1 1,-7-17-135,3 1 0,2-10-160,-6 9 0,4-6 145,-5 7 1,1-2-39,-5 1 1,-1 4-1040,1 6 1348,-6 0 0,4 0 0,-5 0 0</inkml:trace>
  <inkml:trace contextRef="#ctx0" brushRef="#br0">3626 12638 7636,'14'-4'416,"0"-1"1,7-5 0,3 6 0,9-3-16,5 3 1,9-3-45,5-2 1,4-4-85,0 4 1,0 1-148,-4-2 1,-2 1 60,-2-5 0,2 1-501,7 4 0,-2-3 109,-2 8 1,-4-6-141,-7 6 1,-2-1-115,-7 5 0,-1 0-1205,-14 0 1664,1 0 0,-11 6 0,-1 2 0</inkml:trace>
  <inkml:trace contextRef="#ctx0" brushRef="#br0">3868 12724 7923,'8'0'-514,"3"1"138,-7 4 154,7 3 1,-3 8 336,7 3 1,-1 0 364,0 9 0,-5-3 214,1 8-417,-7 4 0,3-1-37,-6 7 1,0-1 72,0 1 1,-1-2-212,-4-3 0,-3 2 60,-6-7 1,0 0-77,0-5 1,-5-1 54,0-3 1,-5-8-47,5-7 1,-6-6-18,1 2 0,-3-5-16,-1-5 0,4-3-20,0-6 0,7 0-2,-2 0 1,5 0 36,4-1 0,4 1 14,6 0 0,0 0-262,0-1 1,8 1 72,6 0 0,7-2-445,7-3 0,7 4-54,3-4 1,1 1-266,-1-1 1,6 3 861,-6-3 0,0-3 0,-9 0 0</inkml:trace>
  <inkml:trace contextRef="#ctx0" brushRef="#br0">4124 12880 7923,'1'-13'-954,"4"4"954,-4 3 0,7 12 613,-3 3 0,-3 10-41,2 5 1,-2 3-182,-2 1 1,5 7-125,-1 3 1,3-2 76,-2 2 1,-4 0-127,4 5 1,1-5-64,-1 0 0,4-8 23,-4-2 0,5-6-68,-6-8 38,7-6 0,-3-8-147,7-9 1,-1-12-101,0-7 1,0-7 70,0-8 0,5 1-595,0-1 0,0-4 303,-4-1 1,3-1-829,1 2 1,-4 3 49,-6-4 1098,-6 11 0,10-5 0,-5 6 0</inkml:trace>
  <inkml:trace contextRef="#ctx0" brushRef="#br0">4820 12624 9715,'0'8'2414,"-4"0"-1551,-1-3-783,0-4 111,5 6 139,0-7-330,0 0 0,0 0 0</inkml:trace>
  <inkml:trace contextRef="#ctx0" brushRef="#br0">5147 11885 8067,'10'-10'-292,"-1"1"1,-4 6 115,4-2 1,1 3 422,4 2 0,0 0-113,1 0 1,-1 7 66,0 2 0,-5 4-40,1 1 1,-1 7 79,6 2 0,-6-1-117,1 2 0,-2 1 19,1 9 1,-3-4-87,-6 3 1,0 2 80,0-2 1,0 5-141,0-5 0,-1 0 108,-4-5 1,-3-4-26,-6 0 1,-7-7 18,-2 2 0,-4-5-37,-2-4 0,1 1 39,-1-6 1,1-1 16,0-4 1,5-8 41,5-6 0,3-2-52,6-7 0,3-1-228,6-4 1,7-2 59,8-4 1,5 4 124,9-3 0,4 3-431,0 2 0,2 1-633,-2 3 0,-3-1 308,3 6 0,-8 0-5,-1 5 695,-7 6 0,4-5 0,-7 5 0</inkml:trace>
  <inkml:trace contextRef="#ctx0" brushRef="#br0">5474 11785 8018,'0'15'390,"0"-1"1,5 2-160,0 3 0,4 3 99,-4 6 0,4 2-82,-4 3 0,5-1 19,-6 6 1,6-5-35,-5 5 0,4-6-118,-4 1 0,4-5 77,-4-4 1,5-4 126,-6-5-159,7-1 0,-8-6-6,7-4 1,-5-8-157,4-6 1,-4-9 53,4-4 1,-1-4-350,2-2 0,1 1 166,-6-1 1,6 1-573,-2 0 0,-1-1 176,1 1 0,-4-1-69,5 1 0,-7 4-932,2 0 1528,3 7 0,-7-4 0,5 7 0</inkml:trace>
  <inkml:trace contextRef="#ctx0" brushRef="#br0">4948 12823 8005,'-17'-1'-306,"3"-4"0,-4 3 122,9-2 1,1-3 1509,-2 3-848,7-1 0,-5 5 113,4 0-363,2 0 1,-3 0-15,10 0 1,3 0 29,6 0 1,7 0-4,2 0 1,17 0-130,7 0 1,7 0 86,3 0 1,4-7 10,1-2 0,-2-8-421,-8-2 0,3-2-190,-2 2 1,-4 5-441,-2 0 1,-8 1 418,-1 8 0,-12 1-917,-3 4 1339,-5 0 0,-4 0 0,0 0 0</inkml:trace>
  <inkml:trace contextRef="#ctx0" brushRef="#br0">5176 12880 8370,'0'16'244,"0"3"1,0 3-41</inkml:trace>
  <inkml:trace contextRef="#ctx0" brushRef="#br0">6029 12624 8457,'-8'0'253,"-5"0"129,12 0 593,-6 6 1,9-4-1070,3 3 0,-2-4-1580,6-1 1674,1 0 0,4 0 0,0 0 0</inkml:trace>
  <inkml:trace contextRef="#ctx0" brushRef="#br0">6441 11714 8000,'0'-14'0,"6"6"-306,4 3 1,3 4-62,1 1 496,6 6 0,-2 8 238,5 10 0,-4 5-202,5 4 0,-7-2-69,2 7 1,-3-1 8,-2 0 1,-6 5 11,-3-5 1,-3 5 16,-2 0-52,0-5 0,-2 2 15,-3-6 0,-3 3-1,-6-7 1,-2 3-169,-3-9 1,2-2 104,-7-2 1,2-5-60,-2-5 1,-7-2 83,2-7 1,-2 0-143,2 0 0,6-11 84,-1-4 1,8-4 26,2 1 1,1-5-101,9-5 0,5 0 84,9-1 1,9 1-306,4-1 0,11 1 101,3-1 0,-2 6-103,-2-1 0,2 7-110,-2-2 406,0 3 0,-4 2 0,-1-1 0</inkml:trace>
  <inkml:trace contextRef="#ctx0" brushRef="#br0">6825 11743 8077,'0'14'-632,"0"0"0,0 5 998,0 0 1,0 6-51,0-1 0,2 5-69,2 4 0,3-2-70,2 7 1,4-6 121,-4 1 1,4-3-74,1-2 1,-4-5-140,-1-5 0,0-3 323,6-6-194,-1 4 0,0-13-16,0 0 1,-4-8-47,-1-11 1,1-3-308,4-7 1,0-1 116,0-3 0,1 2-413,-1-7 1,-5 5 247,1-5 0,-2 6 75,1-1 1,-2 8-1818,-7 1 378,0 7 1565,0 2 0,-7 3 0,-1 4 0</inkml:trace>
  <inkml:trace contextRef="#ctx0" brushRef="#br0">7138 11771 7962,'-8'-1'39,"3"-4"197,4 3 179,1-4 111,0 6-288,0 0 1,0 6 11,0 4 0,0 4-14,0 5 0,0 3 82,0 6-40,0 7-135,0-5 0,0 10 8,0-7 0,0-1-38,0-9 0,1-2-161,4-7 0,4-1-54,10-4 0,-1-4-300,5-10 0,1-4-1186,4-10 806,1 3-18,-1-11 800,1 5 0,-1 0 0,1 1 0</inkml:trace>
  <inkml:trace contextRef="#ctx0" brushRef="#br0">6242 12624 8067,'16'-8'816,"3"4"0,9 0-484,10 0-157,3 2 0,8-6 54,3 3-1971,4 4 1875,0-12 0,8 5-27,2-6 1,5-5 26,5 0 1,-10 5-366,1 4 1,-11 3-90,-8-3 1,-7 4-226,-13 6 1,-5 0 75,-5 0 470,-8 6 0,-4 2 0,-6 6 0</inkml:trace>
  <inkml:trace contextRef="#ctx0" brushRef="#br0">6612 12724 7953,'0'14'0,"0"5"0,0 0 0,0 8 102,0 1 1,-2 2 239,-3 8 0,4 0-197,-4 5 0,2-5-22,-2-1 0,2 0 69,-6 1 0,1 1 28,-2-6 0,-3-1-219,4-8 145,-4-4-27,5-6 0,-4-1-157,2-4 184,-2-2-99,-2-7 1,-1-2 20,1-3 1,0-2 10,0-8 0,6 0-14,3-4 0,3 1-46,2-5 1,7 4 5,2-5 0,10 7-561,5-2 268,3 3 171,1 2 0,-4-1-937,0 1 523,-1 0 29,-1 6 0,4-3-878,-7 6 1360,0-6 0,1 3 0,2-6 0</inkml:trace>
  <inkml:trace contextRef="#ctx0" brushRef="#br0">6839 12695 7953,'8'7'-40,"5"0"-1,-12 8 221,12 5 1,-11 2 361,2 7-320,-2 6-80,4-5 1,-4 9 68,2-6 1,-2 5 18,-2-5 0,0 0-14,0-4 0,2-1-71,2 1 1,-2-7-127,3-3-56,3-3 0,-5-8-296,6-4 0,-6-4-126,2-4 0,1-9 157,-1-6 1,5-6-15,-6 1 0,7-3 65,-1-1 1,3 1 67,1 3 0,0 4 94,0 5 1,2 3 208,3 2 0,-3 4 8,3 6 1,-5 6 230,-5 4 0,4 4 472,-3 5-430,-4 3-158,6 0 0,-10 5 93,3-3 0,-4-2-20,-1 1 1,0-4 18,0 5 0,-6-6-139,-3 0 1,-6-2-209,-4-2 1,2-6-616,-7-3 333,-6-3 94,0-2 0,-6 0-163,3 0 1,4 0 146,1 0 216,0-7 0,12-7 0,-5-8 0</inkml:trace>
  <inkml:trace contextRef="#ctx0" brushRef="#br0">1493 14359 7985,'0'-15'-72,"0"1"1,5 0-280,0 0 438,6 6 1,-3 2 251,6 6 1,0 1-223,0 4 1,-1 7-141,-3 7 0,1 11 26,-7-1 1,6 4 69,-5 0 1,4 4 220,-4 5-44,-1 7-122,-4 2 0,0-1 41,0-2 0,0-1-92,0-4 0,-6 6-1,-3-11 1,-6-1 11,-3-8 1,-3-1 0,-3 1 0,-3-7-190,4-3-91,-10-3 244,3-8 1,-5-2-237,6-6 196,7-6-32,-5-9 0,16-2-7,-3-7 0,9-1 25,1-8 1,8 3-7,6-3 1,9 4-27,4 5 0,6-1-4,4 6 0,-1 0-443,6 5 215,-7 0 109,4 6 1,-7-3-782,1 6 392,-7 0 215,-2 5 331,1 0 0,-5-6 0,4-2 0</inkml:trace>
  <inkml:trace contextRef="#ctx0" brushRef="#br0">1792 14572 7967,'19'-14'0,"0"-1"0,6 1-41,-1 0-1,3 0 237,1 0 1,-1 6 27,-3 3 0,1-1-324,-6 1 0,0 0-474,-5 5 1,-5 0 100,1 0-74,-7 0 548,3 6 0,-12 2 0,-2 7 0</inkml:trace>
  <inkml:trace contextRef="#ctx0" brushRef="#br0">2034 14515 7967,'0'8'0,"0"5"-99,0-4 1,0 8-140,0 2 0,0 11 982,0-1-256,0 9-234,0-2 0,0 2 96,0 0-158,-7 0 14,-1-2 0,0-1 31,4-7 0,1-1 144,-2-3 55,3 3-154,-4-12-134,0 0 0,2-11-111,-5-8 0,4-4-258,-4-6 1,4-2-988,-4-3 635,5 3 369,-8-5 1,9 7-674,-7 0 445,7 6-492,-10 2 924,5-1 0,-12 6 0,-2-5 0</inkml:trace>
  <inkml:trace contextRef="#ctx0" brushRef="#br0">1095 15467 7967,'-8'0'1565,"15"0"-1517,2 0 1,18 0 177,-3 0 1,15 0-15,9 0 1,13-1 79,10-4 1,5-3-456,-36 2 0,1-2 1,34-9 218,-8 2 0,1-5-71,-7 10 1,4-4-368,-8 9 0,1-4-17,-10 4 1,-4 1-304,-11 4 0,-1 6 702,-13 3 0,0 10 0,-5 3 0</inkml:trace>
  <inkml:trace contextRef="#ctx0" brushRef="#br0">1451 15652 7967,'14'7'-210,"0"2"1,0 5-426,1 5 429,-1 3 0,5 7 604,0-1 0,0 5-174,-5 1 1,0 3-166,0-3 0,-6-1 20,-3-5 1,-4 5 130,-1 1 0,0-1 85,0-5-20,-6 1-227,-2-1 0,-8-1 107,-2-3-68,2 2-33,-11-10 1,5 5 7,-7-7 1,-4-1 62,0-4 0,0-3-15,4-6 1,7-1 10,3-4 1,5-4 13,5-10 1,2 1-155,7-5 1,8 1-152,6-2 0,7-1-438,7 6 345,7-7 155,1 11 0,7-8 34,0 4 0,-2 4 74,-3-4 0,9-3 0,-3-1 0</inkml:trace>
  <inkml:trace contextRef="#ctx0" brushRef="#br0">1962 15766 7967,'-20'0'-342,"3"5"222,-7-1 0,6 9-95,0 1 1,0 2 496,-1 8 0,3 0 592,-3 4 1,4 0-434,0 1 0,6 2-10,-1-2 0,7 7-209,-1-7 0,4 1 13,4-7 1,4-1-153,6-3 1,13-8 21,6 4-1,9-11-353,5 1 1,8-10-186,7-4 0,4-8-638,-4-2 0,-5-5 1072,-5 5 0,-6-6 0,3 3 0</inkml:trace>
  <inkml:trace contextRef="#ctx0" brushRef="#br0">2702 15311 7967,'14'-5'478,"0"1"0,2-1 229,3 5-715,-3 0 0,9 0-172,-6 0 0,0 0-780,-5 0 547,0 0 71,1 0 0,-6 0-708,1 0 1050,-7 0 0,3 6 0,-6 2 0</inkml:trace>
  <inkml:trace contextRef="#ctx0" brushRef="#br0">2659 15581 7967,'21'0'591,"2"0"0,6 0-565,4 0 1,3 0-58,7 0 0,-4 0-1489,4 0 1520,-3-6 0,9-2 0,-7-6 0</inkml:trace>
  <inkml:trace contextRef="#ctx0" brushRef="#br0">3683 14572 7967,'0'-21'0,"0"5"41,0-2 76,0 2 1,6 8 381,4 3-332,2 4 1,2 7-13,1 3 0,5 15-131,4 4 1,-4 10 144,-1 0 1,2 3-26,-2 2 1,0 0-149,-5-1 0,-1-1 67,-4-3 0,-2 3 45,-7-3 0,0-1 19,0 0 1,-12-5-62,-2 1 1,-9-4-150,-1-6 1,-5-2-265,-4-7 1,3-6 246,-3-3 0,5-4 252,4-1 0,3-6 42,7-3 1,2-6-79,2-4 1,-1 2-47,6-7 0,2 5-22,8-4 1,4 5-4,10-1 1,3 2-162,7-2 1,6 3-329,2-3 0,8-1-3,-3 1 1,4 0-377,-8 5 1,-5-1 822,-4 1 0,-1 0 0,-6 0 0</inkml:trace>
  <inkml:trace contextRef="#ctx0" brushRef="#br0">4124 14629 7967,'9'-10'-187,"1"1"0,5 6 119,1-10 1,9 7-160,-6-4 1,2-2 229,-2 2 1,-3 4 34,3 1 0,-4 2-295,0-2 209,-1 3 0,-6-4-239,-2 6 1,-6 2 84,0 3 0,-2 1 202,-2 3 0,-10 4 0,-9-5 0</inkml:trace>
  <inkml:trace contextRef="#ctx0" brushRef="#br0">4266 14600 7781,'0'11'44,"0"4"0,0-3 186,0 12 0,0 0 22,0 4 1,0 5 32,0 0 1,0 7-71,0-2 1,0-2 2,0 2 0,0-6-4,0 1 0,0-3 103,0-8-266,0-2 154,0-5 76,0-7-127,-7-2 1,6-12-220,-4-4 1,4-7-332,1-2 1,-2-5 143,-3 5-1,2 0-66,-6 5 1,4 1-1082,-5 4 620,1-4 444,-5 12 0,-1-6 336,1 7 0,-6 13 0,-2 3 0</inkml:trace>
  <inkml:trace contextRef="#ctx0" brushRef="#br0">3512 15411 8059,'11'0'-38,"3"0"0,-1-2-144,11-3 385,6 4 0,9-7 366,13 3 0,13-3-401,-25 2 1,1-2 0,0-1 0,0-1-77,0 1 0,-1-1 0,35-15 33,-8 1-1499,9-3 1501,-10 5 1,5 3-732,-9 10 0,-15-2 64,-4 6 0,-12 0-216,-2 5 1,-7 6 755,-8 4 0,0-4 0,0 1 0</inkml:trace>
  <inkml:trace contextRef="#ctx0" brushRef="#br0">3797 15439 7546,'0'14'-1071,"1"0"952,4 1 0,-2 5 584,7 4-286,-1 3 1,5 1-104,0 1 1,-6 5 49,-3 4 0,-3 3 176,-2 2 1,-2 0-116,-3-1 1,-4-4 118,-10 0 1,2-11-264,-7 1 67,6-2 4,-8-4 0,5-3 119,-3-10-100,-2 4-81,10-12 1,-10 6 18,7-7 0,1-7-10,3-2 0,6-4-24,-1-1 0,7-2-43,-2-3 1,9 2-105,0-7 0,9 5-610,1-4 390,7 5 79,13-9 0,-2 10-160,6-7 1,0 7 410,5-2 0,-1-3 0,1 0 0</inkml:trace>
  <inkml:trace contextRef="#ctx0" brushRef="#br0">4138 15482 7689,'0'14'-778,"0"0"679,0 0 1,0 7 196,0 3 0,1 2 480,4 3-247,-3-1-152,4 1 1,-6 4-117,0 0 0,2 2 66,2-2 0,-2-3 160,3 3 0,1-8-63,-1-1 1,1-6 619,-1 0-530,3-2 0,6-3-20,0-4 0,0-2-21,1-7 0,-1-7-140,0-2 0,5-10-141,0-5 0,5-11-73,-5-7 1,4-2-273,-4-9 1,0 8 20,-5-3 1,-1-1-241,-4 2 0,-2 4 199,-7 5 0,0 8-159,0 2 0,0 1-734,0 8 645,-7 6 619,6 1 0,-12 4 0,5-6 0</inkml:trace>
  <inkml:trace contextRef="#ctx0" brushRef="#br0">4806 15283 10489,'0'8'-451,"6"-2"0,2-6 0,6 0 1</inkml:trace>
  <inkml:trace contextRef="#ctx0" brushRef="#br0">5090 14344 7967,'15'-8'-57,"-1"4"1,2 10-104,3 8 1,-2 12 572,7 7 1,-7 11-102,2-1 0,0 9-18,-5 0-1242,4-3 1080,-17 6 1,10-11 154,-6 4 1,0-9-184,-5-1 1,-5-6 13,0 1 0,-7-5 13,-3-4 0,0 1-145,-9-6 0,5-1-106,-5-9 70,-6 4 40,0-12 0,-5 6-103,7-7 149,0 0-21,-1-7 0,2-1 402,4-6 1,7-2-423,6-3 0,7-1-80,-2-4 0,12-3-16,7 4 0,8-3-182,11 3 0,4-3 39,5 7 1,1-4-185,-1 4 1,0 0-407,-5 5 326,5-1 508,-12 1 0,4 0 0,-5 0 0</inkml:trace>
  <inkml:trace contextRef="#ctx0" brushRef="#br0">5403 14458 7223,'6'14'-372,"-4"-3"758,3 4-86,-4-4-75,-1 15 1,5-8 68,0 6 0,1 4-78,-1 5 0,-3 2 165,2-2 1,-1-1-223,2 6 1,-3-7 14,2 2 0,3-4-115,-2-6 1,1-2 324,-1-7 175,-4 0-372,12-6 1,-10-8-16,6-9 1,1-10-160,4-5 1,0-9-231,1-5 0,4-5 93,-1-4 0,8 1-61,-3-6 0,-2 8-465,-2 1 1,-3 9-89,-2 10-894,0-3 1056,0 11 1,-7 8 575,-7 13 0,0 6 0,-19 16 0,3 3 0</inkml:trace>
  <inkml:trace contextRef="#ctx0" brushRef="#br0">4891 15425 7967,'7'-8'44,"2"3"1,5-1-30,5 1 807,10-6-350,7 9-234,13-10 0,0 9-58,3-7 1,7 1-31,-7-5 0,6-7-28,-6-3 1,5 2-409,5-2 1,1 6 111,3-6 0,-4 11-648,-10-1 0,-9 4 518,-10 1 0,-5 3-448,-4 6 1,-5 6 751,-10 3 0,-9 17 0,-7 4 0</inkml:trace>
  <inkml:trace contextRef="#ctx0" brushRef="#br0">5289 15467 7967,'-7'10'-152,"2"-1"0,3-4 101,2 5 1,0-1 50,0 5 0,0 5 151,0 0 1,2 7 268,3-3 1,-4-1-243,4 2 1,-4 4-65,-1 6 0,0-1 113,0-5 0,-6 5-63,-3 1 1,-4-1 42,-1-5 0,-2-1-118,-3-3 1,2-4-67,-7-6 1,5-1 73,-5-3 0,1-4-15,-6-6 1,5-2-1,1-2 1,5-4-22,-1-7 1,10 0-3,4-4 1,4 1 19,1-5 1,12-6-386,7-4 149,7-6-122,8 9 1,-2-5-183,6 6 1,-5 6-10,5-1 1,-7 7-260,3-2 0,-9 8 290,-1 1 0,-7 7 439,2-2 0,-3 4 0,-2 1 0</inkml:trace>
  <inkml:trace contextRef="#ctx0" brushRef="#br0">5403 15595 7967,'8'-1'-1148,"-3"-4"1126,-4 4 0,-1-7 660,0 3-421,0 3 0,2-6-22,3 4 1,-2 2 87,6-3-115,-5 4 0,8-4-98,-2 0-91,-4 1 74,0 4-134,1 0 1,-4 6 144,6 3 1,-6 6-113,2 4 1,-3 3 138,-2 6 1,-5 2-23,0 3 1,-1 4 219,1 5 1,4-4-63,-4 0 0,3-6-9,2 1 1,0-5-138,0-4 1,7-4-138,2-5 1,-1-7 61,1-4 1,1-2-113,4-2 0,5-11-25,0-3 1,2-12-260,-2-2 0,-4-2-64,4-8 0,2 0 140,-2-5 1,0 6-22,-5-1 206,7 0 51,-6 1 0,6-2 97,-7 6 1,-1 4-202,-4 6 220,4 5 27,-12-2 372,6 12-5,-7 1-339,0 7 0,-2 7 68,-3 2 0,4-1-23,-4 2 0,-1-1-27,1 5 1,0 2 49,5 3 1,0-3 106,0 3 0,0-2-58,0 2 1,0-1 69,0 5 1,2-4-430,3 5 1,2-7 133,8 2 1,1-5-730,2-4 0,0-4 196,6-6 1,-6-1-485,6-4 1032,-6-3 0,8-13 0,-3-1 0</inkml:trace>
  <inkml:trace contextRef="#ctx0" brushRef="#br0">6128 15183 8107,'-8'6'381,"4"1"173,8 2-554,4 4 0,7-12 0,-1 6 0</inkml:trace>
  <inkml:trace contextRef="#ctx0" brushRef="#br0">6569 14415 8086,'10'4'530,"-1"5"1,2 7-255,8 12 1,-5 7-147,0 3 1,1 0 74,-6 5 0,-1-9-53,2 9 72,-7-10-107,3 8 1,-6-9-98,0 6 0,-6-7 79,-4 2 0,-2-3 33,-3-1 0,0-5-131,-4-1 1,-4-5-261,-5 1 1,-2-8 89,-3-2 0,1-6 64,-6 2 0,7-5 238,-2-5 1,9 1-27,5-11 1,9 4-30,6-8 1,4-1-134,4 1 1,6 0-142,9 5 0,9-5 86,10 0 1,-1-5-126,0 5 1,0-6-949,1 1 555,3 4 173,-11-7 0,9 6 455,-6-2 0,1-4 0,-6 5 0</inkml:trace>
  <inkml:trace contextRef="#ctx0" brushRef="#br0">6896 14487 7967,'14'-8'-18,"-6"-5"1,5 10 57,-4-7 1,-1 6-19,2-6 154,-7 7-195,9-10-98,-10 12 283,4-6 17,-6 7-117,0 7 0,0 1-130,0 6 0,0-5 116,0 1 1,-1-5-274,-4 4 321,3-6-39,-4 4 97,6-7 519,0 0-355,-6 0 36,4 0-224,-4 0-251,6 0-206,0 0 464,0 6-118,0-5 0,1 6 23,4-7-37,-3 0-42,4 6-215,-6-4 208,0 4-28,0-6 452,0 0-362,0 6 0,0-3 5,0 7 0,0-1-4,0 6 0,-1-1 4,-4 0 0,2 7 26,-7 2 0,7-1 14,-2 2 0,-1 5-7,1 4 0,-1 0 0,1-5 0,4 1-8,-4-1 0,3 1-16,2-1 1,2-6-83,3-3 100,2-3-39,1-8 1,5-2 0,-4-6 1,4-1-19,1-4 1,1-5-7,-1-9 1,5-4-68,0-11 0,0 3-159,-5-7 0,2 0 9,3-5 0,-5 1 123,0-1 1,0 0-402,-4 1 208,-4-1 97,7 7 1,-10 1 21,6 7 1,-5 6 70,0 3 1,-2 8 233,-2 1-27,0 7 28,0-3-202,0 6 1,0 6 230,0 3 0,0 4 53,0 1 1,0 5 69,0 0 1,-2 8-89,-2 1 1,2 2 109,-3 8 0,4-4-196,1 3 1,0-5-47,0 1 0,1-3-292,4-1 138,-3-7 86,10-2 0,-4-7-1224,6-4 532,0-2 339,1-7 359,-7 0 0,11 6 0,-4 2 0</inkml:trace>
  <inkml:trace contextRef="#ctx0" brushRef="#br0">6512 15283 7967,'-8'0'177,"4"0"52,8 0 0,6 0-32,9 0 1,3 0 188,6 0 1,9 0-158,5 0 1,7-7 87,8-2 1,8-4-309,6-1 1,0 0 231,5 0 0,-15 1-557,-4 3 0,-5-2-162,1 2 1,-4 2-331,-7-1 0,-5 6 443,-4-2 0,-10 3-42,-4 2 0,-9 2-46,-5 3 453,-4 3 0,-13 12 0,-4 2 0</inkml:trace>
  <inkml:trace contextRef="#ctx0" brushRef="#br0">6896 15396 7967,'-2'-8'0,"-2"4"0,2 4 80,-3 4 1,4 4 47,1 7 1,0 4 287,0 0 0,0 6-119,0-2 1,0 6-14,0 4 0,0 3-118,0 7 0,-2 1 0,-2 4 1,-4-4-47,-7 3 1,-4 1-99,0-6 0,-1-2 119,1-12 0,2 1-134,-7-1 1,2-7 34,-2-7 0,-1-1 15,6-9 1,-2 1 116,2-5 1,4-2-77,-4-2 0,9-6 4,5-9 0,4-1-203,1-4 1,6-3-296,4 3 0,9-4-17,4-5 1,6 3-266,4-3 1,-2 3 102,7 1 1,5 2-928,4 4 1502,1-4 0,-6 11 0,1-5 0</inkml:trace>
  <inkml:trace contextRef="#ctx0" brushRef="#br0">7280 15496 7967,'-6'-8'-387,"2"2"219,-5 6 664,-1 0 0,-5 6-134,-4 3 1,3 6 3,-3 4 1,2 3-37,-2 6 1,3 5 120,-3 1 0,3 5-79,2-1 0,4 3 123,1 2 1,6-5-188,-2-1 0,10-10-83,4 2 0,10-10-213,5 0 1,0-10 112,4-4 0,-1-5-374,11-5 0,0-7-332,4-7 1,9-7-1549,6 3 1864,-7 2 0,-13 5 1,1-1-1,28-13 1</inkml:trace>
  <inkml:trace contextRef="#ctx0" brushRef="#br0">5133 12965 7984,'-6'-8'216,"4"-4"-65,-4 10 0,6-2-83,0 8 1,1 6 51,4 9 1,3 4 36,6 11 0,0-4 96,1 3 0,-3 3-177,-2 2 1,1-2 0,-6 2-308,-2 2 196,-2 1 1,-1 0 109,0-3 0,-6 1-62,-3-6 1,-9-1 63,-1-8 1,-6-4 7,1-6 1,-3-6 8,-1-3 0,-5-3-465,0-2 180,-1-7 83,6-1 0,6-7-65,3-4 196,3-3-68,8-7 1,2-4-71,6 0 1,13-2 37,5 2 0,9 8-128,7-4 0,3 10-26,11 0 1,-4 8-628,3 2 858,-2 6 0,-9-10 0,-1 5 0</inkml:trace>
  <inkml:trace contextRef="#ctx0" brushRef="#br0">5289 13150 7389,'0'-9'238,"0"-1"1,2 5-121,3-4 1,-2 4-11,6-4 1,-1 4-35,2-4 0,2 5-140,-2 0 1,3-3-53,1 3 69,-6-1-5,4 5-41,-4 0 141,0 0-76,-2 0 1,-1 1 31,0 4 1,0-2 57,-5 7 1,0-1 87,0 6 0,-5 0-37,0 4 1,-4-1 166,4 5 1,-5 3 129,6 7-107,-7-3-214,9 11 1,-4-10 147,6 7-32,0-6-171,0-4 1,6-2-92,4-7 0,-3-5 98,3-5 1,1-7-198,8-2 1,-3-8 48,3-11 0,1-8-139,-1-6 1,2-6-120,-2 1 160,-4-3 63,6-2 0,-7 5-182,0 0 16,1 7 309,-1-11 0,-1 14-36,-4 0 0,-1 1 16,-3 8 0,-4 0 181,4 5 0,-3 4 53,-2 1 294,0 5-255,-7-2 12,6 6-209,-6 6 1,3 2 46,-1 7 13,0-1-46,-1 0 0,4 7 40,-3 2 0,-1-1 130,1 2 1,1 0 178,4 4 1,1 1-206,4-1 0,3 0-21,6 1 0,7 4-1154,2 0 962,4 0 0,2-10 0,-1-3 0</inkml:trace>
  <inkml:trace contextRef="#ctx0" brushRef="#br0">7124 10179 7459,'0'8'697,"0"-2"-457,0-6 1,6 5-98,3 0 1,4-1-54,1-4 1,2-4-312,3-1 123,-3-6 75,11 3 0,-10-2-765,7 1 375,-7 6 214,10-3 199,-11 6 0,4 0 0,-6 0 0</inkml:trace>
  <inkml:trace contextRef="#ctx0" brushRef="#br0">7223 10406 8243,'-6'8'0,"4"0"-117,-3-3-65,4-3 1,2 9 1130,4-7-377,3 1-404,6-5 0,8 0-295,7 0 304,-1 0-36,20 0-312,-10 0 1,17-6-1,-5-2 1</inkml:trace>
  <inkml:trace contextRef="#ctx0" brushRef="#br0">8360 10250 6867,'0'-14'-270,"0"4"270,0 1 0,0 4 596,0-4-254,0-1-142,0 2 0,0 0 124,0 4-190,0 2-61,0-4 0,0 4 100,0-3-110,-6 4 1,3-5 7,-6 6 1,4 0-28,-5 0 1,6 0-277,-6 0 243,1 6 0,-6 0-134,1 4 1,5 2 214,-1-2-58,1 2 13,1 3 1,-3 4 99,6 0 1,-4 6-84,4-2 1,0 4 14,5 2 1,0-1-48,0 1 0,0-3-2,0-2 0,5-3-24,0-7 0,6-6-142,-2-3 0,4-4-72,1-1 55,0-12 55,7-4 0,-6-19-134,4-3 1,-1-3 86,1-2 0,-5 1-52,0-1 0,0 0 36,-4 1 1,1-1-125,-2 0 0,4 1 133,-3-1 0,-4-4 4,-1-1 1,1 3 218,-1 7-51,-1-3 0,-4 15-7,0-2 15,0 3 0,0 2 12,0 5 0,0 2 412,0 2-101,0-1 184,0 1-121,-6 6-261,5 2 0,-6 9 191,7 7-228,-6 5 31,4 14 0,-6 5 30,4 4 1,2 11 7,-3 8 0,-1 0 11,1 5 1,-4-2-235,4 1 1,0-7 40,5 3 0,2-11-409,3-4 0,-2-5 219,6-9 0,6-7-987,3-7 766,8-6 1,-4-10 407,6-3 0,7-2 0,1-8 0</inkml:trace>
  <inkml:trace contextRef="#ctx0" brushRef="#br0">8887 10051 7994,'-15'-6'0,"3"3"236,2-7 51,-2 7 0,4-3-88,-7 6 1,6 0 142,-1 0 34,1 0-237,-5 0 0,1 6-44,4 3-114,-4 4 166,11 1 0,-10 5 22,2 0-143,4 6 6,-7-9 1,12 6-139,-4-3 0,3-3 123,2 3 0,0-3 13,0-2 1,2 0-3,3 0 1,-2-1-12,6-3 0,1-4-10,4-6 27,0 0 1,1 0 1,0-2-119,4-2 33,-3-4 1,9-13-463,-6-3 341,0-2 1,0-3-61,0 1 0,5-1-98,-5 1 1,-5 1 223,-4 3 1,-3-1 17,3 6 1,-2-5 15,-3 5 0,-4 0 2,4 5 1,-4 0 248,-1 0-63,0 6 15,0-5 368,-6 12-211,-2-6-115,0 7 0,0 2 119,4 3 0,1 3-101,-7 6 1,2 6-9,-1 4 1,-2 3 15,6 1 0,-1 1 161,1-1 0,3 2 133,-2 3-113,2-9-242,8 9 0,2-12-503,6 3 205,1-4-171,-1-6 0,5-1-439,0-4 0,1-2 385,-1-7 1,-3 0-234,3 0 0,-2-2 617,2-3 0,-3-9 0,5-8 0</inkml:trace>
  <inkml:trace contextRef="#ctx0" brushRef="#br0">7849 12496 8048,'0'-8'403,"0"2"-171,6 6 114,2 0 0,6 0-365,0 0 1,5 0-292,0 0 0,2 0 113,-2 0 0,-2 0-63,7 0 0,-7 0-763,2 0 505,-9 0 518,-4 6 0,0 2 0,2 6 0</inkml:trace>
  <inkml:trace contextRef="#ctx0" brushRef="#br0">7863 12795 8048,'-13'14'0,"4"0"0,-4 0 0,10-1 360,-7-3 156,7-4 0,-1-6-138,8 0 0,4-6 99,6-4 1,7 2-271,3-1 0,4-1-188,5-4 1,4 1-170,5 4 1,-5 3 168,-4 6 1,2 1-20,-2 4 0,0 3 0,-5 6 0</inkml:trace>
  <inkml:trace contextRef="#ctx0" brushRef="#br0">8929 12596 8007,'-5'-14'-157,"1"-1"0,-3 6-196,3-1 1,0 6 796,-5-6-116,6 1-114,-3 1 0,-1 0-175,-2 3 88,2 4-73,-5-6 1,4 7 38,-6 0 1,-1 2-31,1 3 0,0 2-10,0 8 1,1-4 64,4 3 0,-4-3-17,4 8 0,2 3 268,2 2-269,-2 3 21,5 1 0,-4 0 28,6 1 0,6 4-80,3 0 1,4 0-87,1-4 0,1-7 26,-1-3 1,5-10-192,0-4 0,4-3-64,-4-2 59,0-13 186,2 4 0,-5-25-119,3 1-96,-4-6 70,0 2 1,4-8-120,0 2 1,-5-3 97,-5 4 1,-1-3-98,2-2 0,2-4 150,-2-5 0,-4-3-6,-1-3 1,1 10-42,-1 0 1,0 8 15,-5 6 1,0 5 805,0 9-307,0 10-152,0 1 563,0 12-339,0-6-187,0 14 0,-2 7 93,-3 10 1,2 4-38,-6 5 0,4 4-57,-5 5 0,7 6-102,-1-1-118,-4 7 100,6-10 1,-4 5-80,6-6-284,0-1 332,0 1 1,6-7-796,4-3 333,2-3-74,9-7 1,-4-5-431,7-8 1,4-4 878,5-6 0,7-12 0,-4-4 0</inkml:trace>
  <inkml:trace contextRef="#ctx0" brushRef="#br0">9285 11956 8097,'0'21'25,"0"1"1,0 14 393,0 7-40,0-1-212,0 14 1,1-7 108,4 3 0,-3 1-150,2-5 0,-2 2 18,-2-7 1,1 1-60,4-11 0,-3 1-149,2-6 0,-2-6 212,-2-3 1,0-8-254,0-1-166,0-7 1,2 1 57,2-8 0,0-9-110,5-6 0,-4-5 142,4 5 0,1-4-31,4 4 0,0 0 250,0 5-150,1-1 50,-1 1 1,0 6 266,0 4-117,7 2 110,-12 2 0,10 11 148,-9 3 1,1 10-124,-2 0 1,-2-2 37,-7 1 1,0 1 27,0 5 0,0-1 52,0 0 0,-7-4-357,-2 0 3,-4 0 69,-7-2 0,2-2-973,-6-6 452,7-6-46,-10 5 1,5-10-431,-6 7 0,-1-7 941,1 1 0,-1-8 0,1-4 0</inkml:trace>
  <inkml:trace contextRef="#ctx0" brushRef="#br0">8133 14899 8411,'19'5'1219,"0"-1"-899,6 1 0,-3-5-371,7 0 1,-1 0 50,1 0 1,-6 0-194,1 0 1,-7 0-636,2 0 147,-3 6 0,-3-3 258,-4 7 423,-2-1 0,-7 6 0,0-1 0</inkml:trace>
  <inkml:trace contextRef="#ctx0" brushRef="#br0">8190 15212 7839,'-14'14'0,"-1"-2"142,1-2 1,6-2 727,4-3-602,2-4 1,8 5-45,4-6 0,9 0-14,4 0 1,4-4 75,2-1 1,1-5-21,3 6-257,-3-7-386,5 9 0,-7-9-674,1 6 0,-1 1 1051,0 4 0,7-7 0,2-1 0</inkml:trace>
  <inkml:trace contextRef="#ctx0" brushRef="#br0">9029 15084 7839,'-7'-15'0,"4"3"-107,-6 2-230,-1-2 508,-4 10 131,0-4 1,0 7-316,-1 4 59,7 3-7,-4 13 1,6-4 149,-4 7-141,-3-1 4,12-1 0,-10 10 22,6-4 1,0 1-14,5-1 1,0-7 5,0 7 0,0-4-10,0 0 0,2 1-5,3-6 0,-2 0 100,6-5-81,1-6-17,4-2 0,0-1-101,0 0 0,1-7 44,-1-7 1,0-10-110,0-5 1,2-6 32,3-8 1,-3-3-183,3-16 1,-3 8 119,-2-8 0,0 5 52,0 0 1,0-3-910,1 3 938,-1 3-40,-6 0 1,-2 4 4,-6-2 0,0 4 77,0 1 1,0 5 196,0 9 1,-1 4-80,-4 1 1,2 10 340,-7-1 30,1 9 349,-6-1 1,3 12-517,2 4 1,4 8-61,6 6 1,-5 5-122,1 4 0,-3 3-6,2 7 1,4-1-150,-4 1 0,4-3 111,1 2 1,0-2-108,0 7 0,0-3-47,0-1 1,0 0-203,0-1 1,6-4-904,3 0 785,4-13 1,6 2-1113,0-13 714,6 1 793,-3-7 0,7-2 0,-1-6 0</inkml:trace>
  <inkml:trace contextRef="#ctx0" brushRef="#br0">9669 14771 7839,'-15'0'562,"1"0"1,0 1 26,0 4 0,-5 5-79,0 9 0,-5-2-103,5 7 0,-6-1-156,1 6 0,4 1 8,1 3 0,3-3 110,2 3 0,6 2-152,3-2 1,10 0-14,4-4 0,5-1-197,5 1 101,3-7-28,13-2 1,-3-12-177,6-3 0,1-5-429,9-5 1,2-8-1662,7-5 1896,6-8 0,8 4 0,-31 8 0,-1 0 0</inkml:trace>
  <inkml:trace contextRef="#ctx0" brushRef="#br1">4877 9326 8140,'0'-14'-1085,"-6"0"1619,4-1 1,-10 6-281,2-1 1,2 7-59,-1-2 0,4 2-6,-4-1 1,4 2 11,-5-3-85,1-3 0,-5 0 24,-1-6 1,6 2-32,-1 2 1,3-3-17,-3 4 0,-3-2-138,4 1 0,-4 3 35,-1 2 81,0 3 0,0-4-48,-1 6 0,1 0-11,0 0 0,-5 2 0,0 2 1,0-1 105,5 7-115,0-7 1,-1 8 43,1-6 1,5 0-183,-1-5 179,1 6 1,-5-5-43,-1 4 0,6-2 67,-1 2 0,6-3 72,-6 2-111,1-2 0,-4 0 0,4 2 1,-2 4-66,6 6 0,-6 1 70,1-1 1,2 5-41,-1 0 1,1 1 37,-1-1 0,-3-1-95,8 5 1,-3-5 30,3 1 0,2 1-1,-3-1 1,2 5 21,-2-5 0,4 6 6,-4-1 0,2 3 2,-2 1 1,4 1-4,-4-1 1,-1 2 3,1 3 0,-5 3-4,6 7 1,-3 5 126,3-1 1,2 0-57,-3-4 1,2-5 16,-2 0 0,4-2 35,-4 2 0,3 1-76,2-5 1,0 4 141,0-5 1,0 1-77,0 0 0,-4-3 21,-1 7 1,0-5-44,5 5 0,0-5 16,0 5 1,0-6-53,0 1 1,0 2-110,0-2 0,5 0-4,0-4 0,-1 4 78,-4 0 1,2 0-52,3-4 0,-4 4 47,4 0 0,-3 5-161,-2-5 1,4 2 132,1-2 0,0-5-6,-5 1 1,0-1 29,0-4 0,0-4 3,0-1 1,0-3 54,0-2 0,1-4-67,4-1 0,-3-4 101,3 5-85,2-7 1,1 3 131,7-6 0,-1 0-72,0 0 1,0 0 85,0 0 0,5 0-116,0 0 1,7-5-3,-3 1 1,-1-1-109,2 5 0,0 0 122,4 0 1,1-5-63,-1 0 1,-1-1 36,-3 1 0,3 4-15,-4-4 1,-1 2-42,2-2 1,-5 2 2,5-7 0,-5 6-26,4-6 1,-4 7-7,5-2 0,-5-1-28,5 1 0,-5 1 73,4 4 1,-1-5-10,2 0 1,1 0-9,-6 5 1,5-1 19,-5-4 1,2 2 4,-3-7 0,-2 6 7,3-6 0,-3-4-55,-2-5 0,0-6 37,1 1 0,-1-3-82,0-1 0,-4-1 66,-1 1 0,-1 1-80,1 3 1,3 2 68,-8 3 0,6 3 49,-6-3 1,3 4-77,-2 0 0,-4 4-2,4-3 1,1 3 16,-1-8 1,4 2 7,-4-2 1,1-3-91,-1-7 0,-3-1 86,3-3 0,1 3 69,-1-3 1,-1 3-85,-4 2 1,0-1 213,0 1 0,0 1-23,0 3 0,0-3-93,0 4 0,0 0-29,0 0 1,0-1 17,0-4 1,0-1-128,0 1 1,0-5 125,0-1 1,0-4-143,0 5 1,0-6 100,0 1 1,0 2 67,0-2 0,-1 8-79,-4 1 0,2 2 235,-7 8 0,2-4-21,-1 4 1,-4-2-105,4 2 1,1 3-68,-2-2 1,1-5 58,-5 0 1,1-4-202,4-2 1,-4-4 121,4 0 0,-6-6-185,-4 1 0,4-8 44,-4-2 0,-2 3 79,2 7 0,-6 3 116,1 7 1,-3 5 228,-1 5 0,-1 8 83,1 5 0,-5 5-133,0 5 0,-1 8-67,6 6 0,0 4-28,-1-4 1,7 0-1189,3-5 602,3 1-910,2-7 1362,12-2 0,10-12 0,15-2 0</inkml:trace>
  <inkml:trace contextRef="#ctx0" brushRef="#br1">4266 11672 8078,'0'-15'0,"0"1"115,0 6 1,-2-4 164,-3 2 1,4 2 19,-4-1-128,4 6 0,-1-8 202,-3 6-206,4 0 1,-7 5 20,3 0 0,2-1 7,-7-4 1,6 3 232,-6-2-231,1 2 0,-6 2-108,1 0 81,0 0 1,0 0-41,0 0 0,-5-5 32,0 0-38,0 1 0,0 4 9,0 0 1,-6-2-62,1-3 1,-1 4-127,1-4 1,-3 4 117,3 1 0,-3 0 17,-1 0 0,0 4-541,-1 1 307,7 0 1,-3-5 34,6 0 0,0 4 90,5 1 0,4 0 131,1-5 0,4 0-62,-5 0 1,7 2 157,-1 2-161,-4-2 0,6 6-146,-3-4 1,4 0 78,1 5 0,0-4-150,0 4 0,0-4 124,0 5-19,0-1 0,0 5 71,0 0 1,0 2-52,0 3 0,-5-1 140,0 5 1,-1-4-79,1 5 1,4 0 94,-4 4 0,-1-4-58,1-1 1,-5 1 5,6 5 1,-1-1-23,5 0 0,-5 1 1,0-1 0,1 1-19,4-1 0,0 2 13,0 3 0,-2-3 23,-3 4 1,4-4-25,-4-2 1,3 0-55,2 1 1,0-1 38,0 1 0,-1-2-4,-4-4 1,4 4-3,-4-3 0,3 3-2,2 1 1,0-4 21,0-1 0,-1 1-15,-4 5 0,3-1 37,-2 0 0,2 2-32,2 4 0,0-4-6,0 3 1,-5-3 12,1-2 0,-1 1-8,5-1 1,0-1-15,0-3 0,0 1-6,0-6 0,0 5 21,0-5 0,0 6-7,0-1 1,0-2 58,0 1 1,0-4-54,0 5 0,0-2-23,0 2 1,0 3 19,0-4 1,0-1-3,0 2 1,0-2-37,0 2 0,0 1-9,0-6 0,0 6-37,0-1 1,0-3 62,0-2 1,0 1-7,0-1 0,0 2-1,0-2 0,1-5 18,4 0 1,-3 0-2,2-4 1,-2 2 8,-2 3 0,0-6 15,0 1 0,0-1 6,0 5 0,2-4 11,2-1 1,-2 1-32,3 4 1,-4-5-32,-1 1 0,5-5 30,0 4 1,1-4-80,-1 4-6,-4-6 28,12 10 1,-5-11 50,6 2 1,-4-2-21,-1-2 1,1 0 33,4 0 1,2 0-31,2 0 1,-2 0 18,3 0 0,-1 0-12,1 0 0,3 0 124,6 0 1,1 0-105,-1 0 0,-3 0 51,4 0 0,-9 0-53,9 0 1,-6-5 3,1 1 0,3-3-3,-3 2 1,-2 2 9,1-6 1,-5 6-12,1-2 1,1 3 17,-1 2-40,0-6 0,-5 4-1,1-2 1,-1 2-59,0 2 75,0-6 1,1 3-23,-1-7 0,0 5-5,0-4 1,0 4-48,1-4 0,-1-1 56,0-4-14,0 0 0,-1 0-8,-4-1 0,4 1-19,-3 0 0,2 0-6,2 0 1,-1-1-25,-4 1 1,4 0 21,-3 0 1,2-1-119,2 1 140,1 0 0,-6 0-96,1 0 0,-2-7 52,1-3-16,-3-2 0,-1-3-15,0 1 1,4-1 72,-4 1 1,0-1 87,-5 1 0,5-1-33,-1 1 0,3 4 159,-3 1 1,-2 1-44,3-2 0,1-3-135,-1 3 0,4-3 10,-4-1 0,1 0-11,-1-1 1,-2 1-102,7-1 0,-7-4 63,1 0 0,3 0-16,-2 4 1,-1-4 62,-4 0-20,0 0 1,0 4 62,0 1 0,0 0 151,0-1 0,0 2 19,0 4-194,0-4 0,0 5 26,0-7 0,5 1 1,0-1 0,1-1-37,-1-3 1,-4 2-14,4-7 1,1 4-167,-1-3 75,0 5 0,-5-3 118,0 7-112,0 6 73,0-5 1,0 9 118,0-5-122,0-1 0,-2 0 40,-2 1 1,0-1 17,-5-5 1,4 3 10,-4 2 0,4-3 109,-4 3 1,4-2 39,-5-3-175,7 7 1,-5-3 108,4 6-81,2-7 0,-6 8 67,3-1 1,2 1-53,-6 13 0,-1-4 64,-4 4 1,0 1-62,0 4 1,-1 0-37,1 0 1,-6 0 24,-4 0 1,-3 0-2,-1 0 0,-1 0-241,1 0 230,-1 0 1,2 0-93,4 0 0,-3 0-165,7 0 0,-4 4-211,4 1 1,5 1-505,4-1 0,7-2 358,-2 7 566,-3 5 0,7 1 0,-6 5 0</inkml:trace>
  <inkml:trace contextRef="#ctx0" brushRef="#br1">4308 14202 7902,'-9'-8'-481,"-1"4"312,7-4 312,-9 6 0,8-4 761,-5 6-449,6 0-187,-10 0 32,12 0 285,-12 0-464,5 0 1,-6 0 21,0 0 1,4 0-20,1 0 0,-1 0 23,-4 0 0,-2 0-9,-3 0 1,2 0-124,-7 0 0,2 0 25,-2 0-72,-2 0 114,3 0 0,-5 0-78,0 0-57,-1 0 58,-6 0 0,5 0 26,-3 0 1,8-2-19,1-3 1,2 4-99,-2-4 0,-1-1 68,6 1 53,0-6-26,5 9 1,0-4 172,0 6-163,-1 0 1,6 0 17,-1 0-26,1 6 18,1 2-20,2 0 1,1 5 14,0-4 1,-4 4-27,4 1 0,0 0-14,5 1 1,-5-6-29,1 1 1,-1-1-25,5 5 1,-2 1-134,-2-1 196,2 6-4,-4-4 0,4 11 2,-3-3 0,2 2-29,-6 3 0,4 6-4,-4 3 1,4 4-11,-5 6 0,7-4-2,-2 3 0,-1-7 65,1-2 0,1-5 4,4 5 0,0-7 173,0 2 11,0-3-201,0-1 1,1-1 160,4 1-147,-3 6 1,4-4 124,-6 7-100,6 0 1,-4 0 8,3 0 0,-4-2-15,-1 2 1,0 1-66,0-5 0,0 4 65,0-5 0,0 0 119,0-5-121,0 7-11,0-5 0,0 5 144,0-7-132,0 1-42,0 5 0,0-2 16,0 6 0,0-5-13,0 5 0,-1-5-7,-4 5 0,3-5-1,-3 5 1,4-6-109,1 1 0,0 2 72,0-2 23,0 0 1,0-9 49,0-1-37,0-5 0,0 2 53,0-5 1,1-1 11,4 0 1,-3-5-55,3 1 0,2-2 10,3 1 0,-2 2 14,1-6-6,1 0-5,4-5 1,0 5-17,0-1 16,1 1 0,4-3-50,0 2 42,0-2 0,1 4-11,4-6 1,1 2-3,-1 3 1,7-4 9,-2 4 0,9-3 1,0-2 0,-2-5 4,2 0-5,0 0 0,-2-1 1,4 3-22,-7-7 20,0 7-19,-5-3 0,1 1-3,-1 0 1,1-1-35,-1 1 0,1 2-8,-1-6 1,7 4 44,3-5 0,-2 6-9,2-6 0,-7 6-11,3-6 1,-4 1-14,-2-6 0,-6 1-18,-3 0 1,-3 0-21,-2 0 0,0-1-219,1 1 262,-1 0 1,-5-5 123,1 0 0,-5 0-137,4 5 7,-6 0 1,8-2 0,-6-3 0,0 1 15,-5-5 0,4-1 2,1-4 0,0-7-52,-5-3 51,0-3 0,0 1 39,0-2 1,0 4 42,0-5 6,0 1 1,0 5 122,0-5 1,0 4-88,0 0 1,0 5-7,0-5 0,0 4-9,0-3 0,0-1 13,0-5 0,0 0-257,0 1-34,0-1 174,0 7 0,0-5-12,0 3 1,0-3 30,0-2 0,0 5-16,0 0 1,0 5 31,0-5 1,-5 7-15,0-3 0,1 0 39,4 0 1,-2 0 13,-3 1 0,2 2 214,-6-2-234,-1 10 0,1-3 368,-1 7-231,1-6 0,-4 9-9,4-3 0,-4 4 34,4 0 0,-2 1-85,1 0 1,-3 0 22,4 0 1,3-1 32,1 1 0,-1 5 137,1-1-323,-6 1 145,9-6-111,-10 8 1,8-5 13,-5 8 1,4-7 51,-4 1 1,-1 2-16,-4-1 0,0 4 1,0-4 0,-5 5 4,0 0 0,-7 2 75,3 2-70,-4 0-23,-2 0 1,6 2-450,-1 2 205,0 11-528,-4 0 0,-1 11-1856,1-7 2588,6 0 0,1-5 0,7 0 0</inkml:trace>
  <inkml:trace contextRef="#ctx0" brushRef="#br1">4635 9141 8463,'-7'-6'-596,"-5"3"564,8-7-55,-1 7-22,-1-3 1,4 7 115,-3 4 1,5 3-8,5 6 0,3 7 0,6 1 0</inkml:trace>
  <inkml:trace contextRef="#ctx0" brushRef="#br1">4195 10677 8376,'-5'-10'0,"0"1"0,-4-1-570,4-4 355,-6 6 0,8-3 223,-7 6 0,6 0 255,-6 5 0,1 0-288,-6 0 69,1 0 0,-2 2 5,-3 3 0,0 3-7,-9 6 0,1 6-28,-11 4 0,0 5 37,-4 4 1,-4 5-87,3 9 0,-1 4-115,11 5 0,0 8 121,4 2 1,5 5-316,1 5 0,5 1 348,9-37 0,-1 1 0,2 1 0,1 0-25,-1-2 0,1 0 0,0 36-190,2-5 1,3-8-180,2-11 0,0-9-152,0-10-36,0-9 578,7-10 0,-6-8 0,5-6 0</inkml:trace>
  <inkml:trace contextRef="#ctx0" brushRef="#br1">3214 11601 8376,'1'20'-268,"4"4"1,3 7-937,6 3 938,0 5 0,1 1 1017,-1 12-417,6 0 1,-4 16-170,3-7 0,-3 6 107,-2-6 0,0-7-115,0-11 0,-4-9 35,-1-10 1,1-5-188,4-9 1,0-12 26,1-12 0,4-16-172,-1-18 1,3-4-173,-2-14 1,2 4 311,2-4 0,4 0 0,-5-6 0</inkml:trace>
  <inkml:trace contextRef="#ctx0" brushRef="#br1">3271 13605 8454,'14'-14'0</inkml:trace>
  <inkml:trace contextRef="#ctx0" brushRef="#br1">3398 13392 8454,'-9'-2'49,"0"-2"1,4 2 75,-5-3 1,6 4-126,-6 1 1,1 3 76,-6 6 0,1 9-194,0 15 0,0 6-40,0 13 286,-7 1-217,12 10 0,-10 0 3,9 3 0,4-1 7,1 1 0,3-1-87,2 2 1,0-6-31,0-9 0,7 0-180,2-9 0,-1 1-278,2-11 376,-7-6 277,3 0 0,-6-11 0,-6 4 0,-2-5 0</inkml:trace>
  <inkml:trace contextRef="#ctx0" brushRef="#br1">3100 14259 8454,'6'16'-98,"4"3"1,4 9-119,5 10 0,-2 11 357,7 8 1,4 12-190,-11-28 0,0-1 1,16 33 193,-5-2 0,1-6-62,-1-4 1,-1-2 9,-3-17 93,2-9-152,-10-12 0,10-13-3,-8-3 1,6-16-175,-5-8 0,5-22 142,-5-16 0,-6 17 0,-1-2 0,-1-9 0,0 0 0</inkml:trace>
  <inkml:trace contextRef="#ctx0" brushRef="#br1">5005 11814 7620,'-6'-8'-249,"3"2"276,-7 6 65,7 0 1,-8 6 187,6 3 0,0 4-137,5 1 0,-4 0 142,-1 1 0,0-1 19,5 0-207,0 0 1,0 2-88,0 3 84,0-3 1,5 6 42,0-3 0,-1-2 3,-4 7 1,0 0-47,0 4 0,0 5 1,0 1 1,0 7-68,0 1 0,0 1 31,0 4 1,-4-2-104,-1-3 2,0 1 0,4 3-24,-4-4 111,3 4 1,-4-10 9,6 7 1,0 1-19,0 4 0,-2-4 27,-2 3 0,2-4 17,-3-5 0,4 3 227,1-3-264,0 3 1,0 0-17,0-3 0,-2 8-2,-3-4 15,4 4 1,-5 2 7,6-1 0,-5 0 60,0-4 1,-4 0-10,4-1 0,-1-1 7,1-3 0,2 3 17,-7-3 0,5-1 122,-4 0-184,6-5 0,-5 3 65,3-7-114,4 1 74,-6-1-30,7-6 0,0-1 83,0-7-499,0-6-214,0-2 0,7-15-19,2-10 0,-1-10-1346,1-13 1938,1-1 0,10-12 0,3-4 0</inkml:trace>
  <inkml:trace contextRef="#ctx0" brushRef="#br1">5119 11757 8061,'-5'-28'-29,"0"-1"1,1 7 318,4 3 350,6 3-346,2 2 0,1 6 0,1 3 0,-1 10-40,5 5 0,2 4-56,3 5 35,-3-3-44,5 4 0,-2-6-112,-1 1-145,8-8 140,-10 0 1,10-7-94,-2 0 1,3-2 49,1-3 0,1 2-161,-1-6 0,2 1 112,3-2 0,4 4-107,5 6 0,-4 0 67,0 0 64,-6 0 12,9 6 1,-13 1-39,1 2 20,-1 4 24,-12-5 1,9 4 2,-6-2 1,0 3-2,-5-4 0,-4-1 4,-1 1 1,-4-1 30,5 2 1,-6 2 67,6-2 108,-7 2-205,3 3 0,-6-1 45,0 0 79,0 0-97,0 1-47,0-1 0,0 0 21,0 0 1,0 5-28,0 0 0,0 8-14,0 1 1,-1 2 23,-4 8 0,3 0-16,-2 5 0,-4 1-206,-2 4 195,4-4 13,0 5 1,1-11-13,0 0 1,0-2 65,5 2 1,-4 3 9,-1-3 0,0-2-10,5 2 1,0 5 18,0 4 0,-5 0-54,1-4 1,-1 0 1,5-1 0,0 1-214,0 0 206,-6-1-60,4-5 0,-4 4-133,6-3 0,0-4 39,0 0 0,0-6-204,0-4 0,0-4-147,0-6-286,0 1 474,-7-1 0,1-5-70,-3 1 1,-4-5 373,4 4 0,-10 7 0,-4 6 0</inkml:trace>
  <inkml:trace contextRef="#ctx0" brushRef="#br1">5005 13591 7938,'-22'1'292,"3"4"-73,10-3-97,2 4 1,7-4 153,0 2 1,8-2-16,6 3 1,8-4 336,12-1 0,2 0-201,7 0 1,1-1-194,3-4 1,-1-3 27,6-6 1,-6 0-110,1-1 1,2 1-153,-1 0 0,9-3-41,-5 2 0,1 3-411,-5 7 0,-5 3-1049,-1-2 796,-6 2 425,-7 8 0,-7 4 309,-3 9 0,-3 3 0,-2 6 0</inkml:trace>
  <inkml:trace contextRef="#ctx0" brushRef="#br1">4962 14174 7938,'-6'8'-51,"5"4"0,-11-4-46,8 6 1,-1 1 199,5-1 1,-5 5 57,1 0 0,-1 1-96,5-1 0,0-3-4,0 3 1,0 3-1,0 2 0,0 3-15,0 1 1,0 2 143,0 3-79,0 4-46,0 5 1,0 6 218,0-1-214,0 0 51,0 2 0,-5-3 132,0 6 0,-1-1-87,1 1 1,4 8 25,-4-3 1,3 6-69,2-6 1,0 3-7,0-8 1,2 2-110,3-2-264,-4 3 278,12-11 1,-7 12-146,4-4 125,2 3 0,-5 0-119,2-2 28,4 2 0,-7-13-5,4 1 1,1-2-192,-7-8 0,3-4 58,-3-5 1,-2-7-346,3 2-574,-4-10 513,-1-2 343,0-7 0,0-13 395,0-6 1,-6-13 0,-2-4 0</inkml:trace>
  <inkml:trace contextRef="#ctx0" brushRef="#br1">5119 14430 7938,'16'-10'-115,"3"1"0,-2-1 115,7-4 0,-1 0 0,7-2 245,4-3 0,-3 2 374,7-7 1,0-4-332,5-6 0,1 4-140,3 2 1,4 9-48,6-5 1,-7 7-106,-2 3 0,-4 4-94,-2 1 56,-5 6-38,-2-4 0,-12 9-37,1 3 1,-7 1 119,2 3 0,-4 6 36,-6-1 0,2 0 5,-6 5 1,4 2 80,-4-3 0,4 8 155,-4-3-12,0-2-222,-5 6 0,2-7 218,2 4-44,-2 3-127,4-5 1,-6 6 20,0 1 1,0 6 2,0 3 0,0 4-24,0 6 1,0-3-56,0 8 1,0-1-147,0 5 0,0 1-51,0 4 0,0-4 28,0 4 1,0 1 140,0-2 23,7 7-36,-6-9 0,7 4-33,-3-6-527,-4 0 559,6 0 0,-3-5 6,1 0 0,0 0-25,-5 5 0,5-7-6,-1-2 0,1-10-153,-5-5 0,5-5-289,0-4 1,-1-4-872,-4-5 506,0-1 364,0 0-528,-6-6 1000,-2 5 0,-6-12 0,-7 12 0,-1-5 0</inkml:trace>
  <inkml:trace contextRef="#ctx0" brushRef="#br1">5332 16221 7938,'-14'0'163,"0"0"1,4 0 601,1 0-523,6 0 77,-4 0 1,14 5 239,2-1 1,4 3-151,1-3 0,6-2 11,4 3 0,3-4-213,1-1 1,7 0 12,3 0 1,5 0-73,4 0-138,4-6 97,6-2 1,-2-6-48,-3 0 0,2 0-223,-7-1 0,-1-4-579,-8 0 1,3-4 741,-3 4 0,9-7 0,4 4 0</inkml:trace>
  <inkml:trace contextRef="#ctx0" brushRef="#br1">6071 13150 7981,'-7'0'-58,"0"7"1,7-4-304,0 6 431,7 1 6,0 4-73,8 0 1,-6 5 4,1 0 1,-1 5 102,5-5 0,-1 6-5,-4-1 1,2 9-43,-6 5 1,5 3 8,-6 1 0,1-2-119,-5 3 0,-1-4 5,-4 8 1,-3 2 3,-6-1-797,0 5 740,-1-2 1,-4 4-211,0-3 0,0-4 121,5-10 1,5-5-137,-1-9 1,1-5 127,-5-10 1,4-4 190,1-10 0,-1 3 0,-4-4 0</inkml:trace>
  <inkml:trace contextRef="#ctx0" brushRef="#br1">5958 13761 8055,'9'7'21,"1"2"0,-6 9 110,6 1 0,-5 6 342,4-1-224,-6 9 0,8-2-98,-6 7 0,1-5 44,-1 5 0,-3-8-130,2-1 1,4-2 171,2-8-298,2 0 0,3-12-225,-1-2 0,6-6 119,4-9 0,9-14 167,5-18 0,3-13 0,2-10 0</inkml:trace>
  <inkml:trace contextRef="#ctx0" brushRef="#br0">25237 6682 7949,'-10'1'202,"1"4"0,-1-2 236,-4 7 0,-2 1 142,-2 8-487,-5-4 1,0 12 58,-1-3 0,2-3-539,-2-2 282,-3 3 0,13-7 45,0 4-1102,0-9 589,12-4 289,-4 0 284,6-4 0,0-2 0,0-8 0</inkml:trace>
  <inkml:trace contextRef="#ctx0" brushRef="#br0">25280 6781 8111,'28'0'0,"-4"5"-162,-1 0 0,-5-1-208,1-4 1,-8 2 194,-2 3 1,-6-2 105,2 6 0,-3-4-408,-2 5 477,-7-7 0,-7 9 0,-8-4 0</inkml:trace>
  <inkml:trace contextRef="#ctx0" brushRef="#br0">25223 6895 8105,'-8'6'0,"1"-3"271,7 7-192,0-1 1,2 6 346,3-1-174,-4 0 1,10 5-198,-6 0 0,2 5-309,-3-5 254,-2 6 0,10-3 0,-4 6 0</inkml:trace>
  <inkml:trace contextRef="#ctx0" brushRef="#br0">24853 7194 8014,'0'-10'-664,"0"1"807,0 5 0,2-2 363,2 6 0,0 0 96,5 0-405,0 0-50,-1 0 0,5 6 56,-3 4-9,2 9-76,2 3 1,1 6-85,-1 1 1,-6 1 32,-4 3 0,-2-1-163,-2 5 1,0-5 91,0 1 0,0-3-94,0-1 0,-2-2 96,-2-4 1,1 3 25,-7-8 0,-1 1 381,-8-4-106,3-1-253,-4 0 0,4 0 26,-3 1 1,3-8 39,-3-2 1,3-3 2,2-2 0,0-2-32,0-3 0,6-2-16,3-8 0,4 1-233,1 0 86,0 0 43,6 6 0,2-5-554,6 4 269,7-4 66,-6-1 1,7 0-143,-3-1 1,3 0-103,7-4 0,-7 4-1001,-3 1 1501,-3 0 0,4 6 0,2-6 0</inkml:trace>
  <inkml:trace contextRef="#ctx0" brushRef="#br0">25066 7421 8014,'15'0'0,"-6"-2"291,0-2-6,7 2-148,0-11 1,11 10 57,-3-6 0,-2 4-105,1-4 1,0 4-200,0-5 1,3 7-97,-7-2 1,-1-1-324,-3 1 0,-6 1-132,1 4 381,-7 0 279,3 0 0,-6 0 0,0 0 0</inkml:trace>
  <inkml:trace contextRef="#ctx0" brushRef="#br0">25351 7364 8014,'0'14'-640,"0"1"1,-2-1 1315,-3 0-161,4 7-217,-6-6 1,3 12 127,-1-3 0,-1 3-197,1 1 1,3 1-41,-2-1 1,-3-1-54,3-3 1,-1-2-137,5-3 0,0-8 70,0 3-38,0-9 228,0 1-298,0 0-102,0-4 0,0-7-120,0-9 1,0-3-34,0 2 0,-7 6-195,-2-1 1,-4 7 131,-1-2 0,-6 4-308,-4 1 664,-3 0 0,-8 6 0,-1 2 0</inkml:trace>
  <inkml:trace contextRef="#ctx0" brushRef="#br0">24597 8046 7985,'2'-9'271,"2"0"1,6 4-71,9-5 1,5 2 579,9-1 0,3-4-309,7 4 1,1-4-232,3-1 0,6 0-125,8 0 1,4 4-106,6 1 0,-6 1-57,-4-2 1,-5-1-302,-9 6 1,-7 1-644,-17 4 1,-2 0 989,-7 0 0,-6 6 0,-2 2 0</inkml:trace>
  <inkml:trace contextRef="#ctx0" brushRef="#br0">24981 8103 7985,'13'-1'-109,"-4"-4"0,4 3 257,-4-2 0,-1 8 291,2 6 1,-6 4-208,6 5-83,-7 3-38,3 7 0,-6-1 147,0 1 0,-1-1-90,-4 0 0,-3 6 2,-6-1 1,-2 0 47,-3-5 1,3 1 63,-3-1 0,-1-6-134,1-3 1,0-3-9,5-2 1,-1-1-165,1-4-88,-6-2 233,4-7 0,-3-2-152,10-3-111,-4 4 157,11-12 0,-4 1-103,6-7 1,2-2-197,2 2 0,9 2-443,6-7 0,0 7 138,-5-2 0,5-2-340,0 2 1,5-4 928,-5 4 0,0 0 0,-5 4 0</inkml:trace>
  <inkml:trace contextRef="#ctx0" brushRef="#br0">25109 8246 7985,'8'0'-296,"5"0"0,-10 0 296,6 0 0,-6 6 297,4 2 1,-6 6 484,4 0 0,-3 5-316,2 0 1,-1 6-102,2-1 0,-3-2-87,2 2 1,-2 0-1,-2 4 1,2 0-68,2 1 14,-2-7-42,4 5 0,-6-16 56,0 3 0,2-9-56,3 0 0,-2-5-71,6-5 1,1-5-74,4-9 0,0-3-299,0-6 0,-1-2-47,-4-3 0,4 3-274,-3-4 0,2 0-485,2 1 487,1-1 329,-7 0 0,3 4 250,-7-4 0,7-2 0,-3 0 0</inkml:trace>
  <inkml:trace contextRef="#ctx0" brushRef="#br0">25749 7862 8018,'6'-8'-123,"4"3"1,2 3-249,2 2 1744,1 0-644,5 0-677,2 0 0,7-1-401,-1-4 0,1 4-109,-1-4 0,-6 2-964,-3-2 1422,-3 3 0,-2-10 0,0 4 0</inkml:trace>
  <inkml:trace contextRef="#ctx0" brushRef="#br0">25848 8032 8018,'0'10'296,"0"-1"32,0-6 0,7 4 659,2-7-450,10-7-256,3-1 0,7-4-767,-1 2 189,0-2-29,1 4 1,-2-6-304,-4-1 1,4 3 173,-3 2 455,3-2 0,8 4 0,1-6 0</inkml:trace>
  <inkml:trace contextRef="#ctx0" brushRef="#br0">26431 7606 8849,'-1'14'1616,"-4"0"-1160,3 7-166,-4 1 0,1 6-30,1 1 1,-1 4-96,5 0 1,0 2-108,0-2 1,6-1 15,4 6 1,2-7-230,2 2 0,1-3-605,-1-1 450,0-1 156,0-6 0,-4-3-57,-1-9 219,-6 2-41,4-10 1,-7 6 122,0-3 1,-2-4-100,-3 4 1,-4-4 168,-10-1 0,-3-4-200,-7-1 1,-1-1-143,-3 1 1,3 3-955,-3-2 568,3 2 351,2-4 1,5 4-811,5-3 1027,2 4 0,2-6 0,-1 0 0</inkml:trace>
  <inkml:trace contextRef="#ctx0" brushRef="#br0">26517 7805 7940,'22'-8'0,"0"-5"527,-3 4 1,1-2 768,4 1 1,4-1-768,1 6 1,1 1-250,8 4 0,0 0-46,4 0 1,1 0-235,0 0 0,6 0 0,1 0 0</inkml:trace>
  <inkml:trace contextRef="#ctx0" brushRef="#br0">24313 8416 7838,'-8'6'485,"0"1"-343,3 2 0,4-1 30,-4-3-58,3 3 1,-2 1 33,-1 1 1,0-6 12,5 6 0,0-5 142,0 4-176,-6 1 2,4 4-20,-10 0 1,8-4 4,-5-1 10,6 1-65,-10-3 1,10 6-52,-6-3 1,-1 1 20,-4-2 1,0 4-7,-1-4 0,1-1 4,0 2 1,-2-6-5,-3 6 0,3-7 60,-3 2 1,-1-2 6,1 2 1,-5-4 58,5 4-92,-6-4 16,9-1 1,-11 2 32,4 3 0,-4-4-41,-2 4 1,6-2 1,-1 2 0,0-3-119,-4 2 1,-7 4-204,-3 2 1,-4 2 137,-6 3 1,-2-6 72,-7 0 1,-2-5-741,-2 0 734,9 4 101,-10-6 1,18 4 111,-4-6 0,6-5-66,4 1 1,-2-7 193,7 1 1,-5-1-162,5 2 1,-7-4-9,3 4 1,-9-4-47,-2-1 0,1-1-20,4 1 0,-4 0-171,0 0 669,5 0 1,6-2-568,3-3 1,-3 3 57,-7-3 1,-8 3-322,-5 2 1,-8 0-839,-7 0 1166,6-1 0,2-4 246,6 1 0,2-6 13,3 5-287,-3-6 1,4 7 34,-6-5 0,-4 0-233,-1 0 0,-4-4 246,4 3 1,7-3 44,7-1 1,-1-2 93,2-3 1,0-4 30,4-5 1,-1 4-256,-4 0 0,1 0-189,0-5 0,-6 2 59,11 3 0,1-3 208,3 3 1,8 2-354,1-2 0,3 0 231,7-4 1,-5 5 373,5 4 0,5-2-101,4 2 1,1 2 279,-5 7 0,4-1-509,1 6 0,4 0 571,-5 4-521,7 1 1,-3 0-244,6 0 111,0 6-312,0 2 109,0 6-33,0 0 211,0 6 0,-2 2 132,-2 6 0,2 2-20,-3 3 1,2 3 105,-2 6 0,-3 2-158,-6 4 1,5-4 11,-1 3 1,-1 1-406,-8 0 0,3-1 197,-3-5 0,4 5-305,0 1 1,6-6 149,0-4 0,1-7-607,-2 2 1,4-8-401,6-1 1418,0-7 0,12-10 0,4-8 0</inkml:trace>
  <inkml:trace contextRef="#ctx0" brushRef="#br0">20474 7364 7994,'0'-8'537,"2"2"-128,2 6 0,4 1 262,6 4 0,5 3-229,0 6 1,11 1-166,-1-1 1,17-6-636,6-4 0,20-2 358,-30-1 0,2-2 0,6-7 0,1-3 0,-1-1 0,1 0 0</inkml:trace>
  <inkml:trace contextRef="#ctx0" brushRef="#br0">15667 7984 10656,'28'-2'-401,"10"-3"-302,-5 3 349,-9 2 1,-8 2 353,-7 3 0,-6 3 0,4 6 0</inkml:trace>
  <inkml:trace contextRef="#ctx0" brushRef="#br0">15298 8664 9344,'-1'2'9,"-18"31"110,3-5-49,-3-4 1,-1 1-129,1-6 1,0-6-13,5-8 1,-5 1 82,0-1 1,0-7-95,5-7 1,-1-4 111,1-1 1,6-7-7,4-2 0,2-4-34,2-2 1,6 2 1,4 4 0,2 1-307</inkml:trace>
  <inkml:trace contextRef="#ctx0" brushRef="#br0">15761 8188 8673,'1'-6'0,"5"-16"0</inkml:trace>
  <inkml:trace contextRef="#ctx0" brushRef="#br0">8360 3298 8032,'-7'-22'-136,"-6"-3"215,3 6 1,4 0 443,1 5-136,4 6 335,1-5-571,0 12 0,6 1-78,4 9 1,2 10 130,2 5 0,1 14-130,-1 4 0,0 10 4,0 1 0,-6 2 19,-3 2 0,1-5-9,-1 0 0,-2-5-56,-8 5 1,2-6-158,-6 2 1,-5-4 13,-5-1 35,-7-7 1,4-3 158,-6-9-343,-1-10 292,-5-8-64,4-6 1,-5-1-7,6-4 41,1-9 1,1-10 63,3-9 0,10-3-64,9-7 0,7 0 134,8 1 1,7 5-190,16 4 1,-1 5-152,6 4 1,0 3-418,4 7 1,-4 5 254,0-1 1,-5 5-481,5-4 845,-6 6 0,9-10 0,-5 5 0</inkml:trace>
  <inkml:trace contextRef="#ctx0" brushRef="#br0">8673 3412 8167,'7'-8'298,"2"-3"196,10 6 1,5-1-556,9 1 0,-3 2-548,3-6 0,-9 4-138,-5-5 1,-3 6 141,-2-6 605,-6 7 0,4-3 0,-4 6 0</inkml:trace>
  <inkml:trace contextRef="#ctx0" brushRef="#br0">8830 3412 8167,'-13'16'-624,"4"3"1,-3-4 1080,8 4 1,-6 2-39,6-2 0,-1 6-61,5-1 0,0 4-100,0 6 1,0-4-234,0 3 0,0-5 89,0-4 1,0 1-21,0-6 0,-2 0 97,-3-5 0,2-1 292,-6-4-350,-1-2 1,-4-9-40,0-3 1,1-3-433,4-6 1,-2-6 220,6-4 1,0 3-689,5 2 1,-1 1 395,-4 3 1,3 3-394,-2 7 0,-3 5 802,3 0 0,-14 6 0,2 8 0</inkml:trace>
  <inkml:trace contextRef="#ctx0" brushRef="#br0">8033 4222 8167,'-9'0'172,"0"0"89,5 7 1,4-6 19,10 4 0,10-4-24,9-1 1,7 0 53,12 0-117,-4-6 0,14 0-4,-6-4 1,12-7-1449,-8 3 1155,11-4 1,-2 4-295,6 0 0,-13 6 1,-6 3 1,-14 4-323,-9 1 0,-4 1 718,-11 4 0,-3 9 0,-11 8 0</inkml:trace>
  <inkml:trace contextRef="#ctx0" brushRef="#br0">8332 4293 8167,'0'10'-344,"0"-1"173,0 7 85,0 6 0,5 8 465,0 3 0,-1 4-91,-4 5 0,0 1-97,0 0 1,-1-5 27,-4 0 1,2-7-6,-7 2 1,1-9-27,-5-5 1,4-3 32,1-2 0,-1-6-207,-4-3 0,0-4 110,0-1 0,-1-8 54,1-6 0,0-2 3,0-7 1,1 4-705,4-5 0,2 0 256,7-4 1,2 4-224,3 0 0,4 7 18,10-2 1,-2 3-197,7 2 0,-5 6 92,5 3 104,-1 4 472,6 1 0,-7 0 0,-2 0 0</inkml:trace>
  <inkml:trace contextRef="#ctx0" brushRef="#br0">8531 4549 8167,'0'-14'-537,"0"0"0,0 4 878,0 1-97,0-1 1,0 1-121,0-1-265,0 7 221,-6-9 0,3 12-6,-7 0 1,5 3 110,-4 11 1,4-1-99,-4 10 0,6-4 131,-2 5 1,-2-2-129,3 2 1,-1 1-53,5-6 0,0 0-6,0-5 1,2-1-134,2-4 1,-1-2-28,7-7 0,-1 0 49,6 0 1,-1-7-62,0-2 0,5-10 55,0-5 0,5-3-260,-5-1 0,1-1 70,-1 1 1,-3 4 5,3 1 1,-5 1 159,-4-2 0,1 3 52,-7 7-76,1 6 131,-5-4 106,0 10 243,0-4 1,-5 12-189,1 3 0,-1 6-80,5 4 0,-5-2 1458,0 7-967,1-1 0,5 1-338,4 0 1,3-7-593,6 2 132,7-3 1,1-7-130,6 1 0,2-7 357,3 2 0,-3-10 0,5-3 0</inkml:trace>
  <inkml:trace contextRef="#ctx0" brushRef="#br0">9228 3910 8194,'16'4'332,"3"1"1,-2 6-302,7-1 1,-1-3 98,6 3 1,-1-2-1212,1 1 494,-7-2 320,5-7 267,-12 6 0,6-5 0,-7 6 0</inkml:trace>
  <inkml:trace contextRef="#ctx0" brushRef="#br0">9285 4080 8135,'-15'8'644,"1"-2"1,8-6-327,6 0 1,8 5-80,11 0 0,3 0-114,6-5 0,5 0-143,1 0 0,4-2-360,-5-3 281,6 4-86,-9-12 1,5 11-257,-7-2 439,1-4 0,-7 6 0,-1-4 0</inkml:trace>
  <inkml:trace contextRef="#ctx0" brushRef="#br0">9768 3497 8274,'-5'-16'-227,"1"-3"1,-1 2-283,5-7 1,6 5 463,4-4 0,2 5 402,2-1 1,5 4 141,0 0-163,7 8-133,-4 0 1,6 10 214,1 7 1,-3 6-169,-2 12 0,-3 7-54,-7 3 0,-5 4 12,1 6 0,-7-6 59,2 1 1,-10 4 161,-4-4 1,-9-3-37,-1-7 1,-1 2-125,1-2 1,-3-6-16,-7-8 0,6-5-765,-1-5 1,6-2-811,-1-7 1,-1-2 1573,1-3 1,2-7-254,7-7 0,-1-7-8,6 3 1,1-3-34,4 3 1,6-3-16,3 7 0,6 0-729,4 5 503,3 6 0,8-3-528,3 7 0,2-1 810,3 5 0,3-6 0,-5-2 0</inkml:trace>
  <inkml:trace contextRef="#ctx0" brushRef="#br0">10180 3568 8266,'7'-8'-563,"1"2"631,6 6 0,2 0 297,3 0 0,-2 0-1028,7 0 373,-7 0 1,8-5-77,-6 1 1,0-3 365,-5 3 0,-6 2 0,-1-4 0</inkml:trace>
  <inkml:trace contextRef="#ctx0" brushRef="#br0">10337 3554 8130,'1'14'76,"4"1"0,-2-1 119,7 0 1,-7 2 49,2 3 1,-4-3-112,-1 2 1,0 3 64,0-2 0,-5 5-93,1-5 1,-7 0 296,1-5-242,-2 0 1,-1 0 162,3 0-311,-2-6 327,4-1-145,0-7 0,2-11-1051,6-4 1,0-2 162,0 3 693,0 0 0,0-1 0,0 1 0</inkml:trace>
  <inkml:trace contextRef="#ctx0" brushRef="#br0">9754 4080 8274,'-8'-8'430,"2"2"-240,12 0 1,3 4 83,10-3-169,3 4 1,15 1 75,5 0 1,3 0-137,7 0 0,5 0 198,4 0 0,-4-5-15,-5 0 1,-6-1 14,2 1 0,-6 4-183,-4-4 0,-3 3-491,-7 2 348,-6 0-94,5 0 0,-17 2 177,-1 3 0,-6 2 0,-3 8 0</inkml:trace>
  <inkml:trace contextRef="#ctx0" brushRef="#br0">9953 4222 8115,'0'8'-713,"0"5"1,0-4 1029,0 10 0,-2-1-138,-2 5 1,2 3-48,-3 7 0,-3-2 224,-1 7-217,-4-6 40,-1 3 1,-5-7 158,0 0-184,0 1-86,-1-1 1,4-6 56,-3-3 1,3-4-39,2-6 1,0-3-141,-1-6 1,1 0 47,0 0 112,6-6-30,-5-2 0,7-6-186,-3 0 172,2 0 1,7-2-128,0-3 1,2 3-276,3-3 74,3 3 0,10 0-175,1-2 0,7 6 145,-3-2 1,9 5-242,1-1 536,0-2 0,2 4 0,1-6 0</inkml:trace>
  <inkml:trace contextRef="#ctx0" brushRef="#br0">10095 4336 8115,'0'14'0,"0"0"-127,0 1 146,0-1 0,0 6 160,0 4 0,0 3 68,0 1 0,0 2-38,0 4 0,-5-4-104,1 3 1,-6-3 67,5-2 97,1-6-125,4 5 0,0-16 244,0 3 162,0-9-301,0 2 0,7-15-138,8-7 0,1-10-129,7-8 1,1-7-896,4 3 658,1-11 0,-6 4-183,1-3 0,-5 4-262,5 5 1,-7 3 698,2 7 0,-3-1 0,-2 1 0</inkml:trace>
  <inkml:trace contextRef="#ctx0" brushRef="#br0">10706 4208 8079,'-8'0'-321,"-4"6"1,10 2 320,-2 6 0,2-6 0,2-1 0</inkml:trace>
  <inkml:trace contextRef="#ctx0" brushRef="#br0">11019 3682 8313,'22'14'-776,"-3"0"1,-3 1 1165,-2-1-156,0 6 0,-1 3-139,-3 5 1,-4 0-52,-6 1 0,0-5 235,0-1-176,-6 1-25,-9 4 0,0-6 299,-4-3-261,-3-3-82,6-2 1,-10 1 27,7-1 0,-4-5 24,4 1 1,0-7-26,5 2 0,-1-4 136,1-1-86,6-6 1,2-7-201,6-6 145,0 0 0,6 4 43,4-4-721,9 3 301,3-5-23,6 7 0,5 0-307,1 0 1,0 1 650,0 4 0,-4-4 0,4 5 0</inkml:trace>
  <inkml:trace contextRef="#ctx0" brushRef="#br0">11304 3725 8225,'-5'14'17,"0"0"0,-1 2 267,1 3-97,3 3 0,-9 8 371,7 3-248,-1-9 1,5 7 51,0-12-180,6 0 1,-3-4 197,7-1-311,-1-6 1,6-2-31,-1-6-25,6 0 0,-4-11 351,3-3-944,-3-10 452,4 2 1,-4-6-1035,3-1 800,-3 1 1,-3 6 13,-4 3 0,-1 3-603,-3 2 950,-4 6 0,-1 1 0,-8 7 0</inkml:trace>
  <inkml:trace contextRef="#ctx0" brushRef="#br0">10920 4222 8179,'-15'0'-737,"8"0"867,0 0 1,9 0 381,3 0 0,9-4-361,9-1 0,6 0-91,4 5 1,5-5 111,9 1 0,-1-6 15,6 5 0,-6 1-614,2 4 221,-11 0-60,-2 0 1,-8 0-388,-3 0 653,-10 6 0,-1 2 0,-5 6 0</inkml:trace>
  <inkml:trace contextRef="#ctx0" brushRef="#br0">10962 4350 8179,'8'14'-548,"-1"7"0,-3-4 227,1 7 789,0 6-267,-5 0 0,-2 6 222,-3-2-337,-2-4 0,-8 6 138,1-3 0,0-3 143,0 3 1,-1-7-153,1-3 1,-2-5-10,-3 1 1,4-5-64,-4-5 25,3-2-69,2-7 0,1-2 65,4-3 0,-2 1-65,6-11 0,0 3-153,5-12 1,2 2 22,2-2 1,9-1-284,6 6 1,5-5 95,-5 5 1,6 0-63,-1 5 1,2 1-1199,3 4 1478,-1-4 0,7 5 0,1-6 0</inkml:trace>
  <inkml:trace contextRef="#ctx0" brushRef="#br0">11275 4606 8137,'0'-14'-2,"0"6"0,-1-3 2,-4 6 0,2-4-707,-7 4 529,1 0 1,-6 5 416,1 0 0,-2 8 48,-3 6-65,4 1 0,-7 11 269,3-2 0,3 3-232,-3 1 1,5 1-27,4-1 0,-1-4-67,6 0 1,1-7-90,4 2 0,6-5-439,3-4 224,4 2 112,1-10 1,5-2-399,0-10 263,6-2 1,-2-4-253,5-3 1,-4 2 166,-1-7 0,-4 0-361,5-4 363,-7-1 0,-1 6 66,-6-1 0,-7 7 39,2-2 1,-4 8 320,-1 1-144,0 7 0,-1-2 588,-4 10 0,-3 9-143,-6 10-83,0 3 1,4 1 279,1 1 1,5-1-546,0 0 0,8-1-332,6-3 1,10 0 196,9-10 0,6 3 0,7-9 0</inkml:trace>
  <inkml:trace contextRef="#ctx0" brushRef="#br1">10024 3071 8203,'-10'-14'0,"1"-1"0,6-4-913,-2 0 609,-3 0 1,7 0 460,-4 1 1,2-1 79,-2 4 498,3 1-448,-4 0 0,4 6-158,-2 3 1,1 4 45,-7 1 0,1 6 31,-6 4 0,1 8-93,0 6 1,-5 9-81,0 5 1,-6 3-101,1 2 0,-1 9 110,1 0 1,-3 11-95,4-6 1,0 8 122,0-3 1,5 4 203,-1-4 0,-1 12-136,1 2 1,12-33-1,1 1-49,3 0 1,2 2-1,-1 1 1,2 0-13,0-2 0,0 0 0,3 3 1,0-1-169,1-2 1,2 0 0,2 0 0,3 0 53,0-2 0,1 0 1,1-4-1,1 1 48,0-2 0,1-1 1,18 30-311,0-6 0,11-4 322,-1-5 0,3-9-34,-4-10 0,-1-4 31,-3-6 1,2-4 356,-7-9 1,2-4-273,-2-6 1,-8-10 511,4-8 1,-6-17-589,1-17 1,6-12 46,-6-7 0,-7 30 1,1-3-277,-4-5 1,0-1 0,2-1-1,1 0 208,0-3 1,-1-1-1,2-1 1,-1-1-41,2-2 1,0-1 0,1-5-1,0-1-19,-3 0 1,-1-1 0,0 1 0,-1 0-329,-2 0 0,-2-1 1,0 0-1,-1 0 375,-3 0 0,0 1 1,-3 3-1,0 0 82,-1 3 1,-2 1 0,0 10 0,-2 0 187,0 3 0,-2 2 1,-5-25-122,-6 7 0,-9 12 96,-5 12 1,-5 9-66,-5 10 0,-2 10-409,7 4 1,-5 12-32,5 7 1,2 11 261,7 8 0,2 5 0,6-2 0,2 5 0,3 5 0</inkml:trace>
  <inkml:trace contextRef="#ctx0" brushRef="#br1">26246 7492 8047,'0'-14'-210,"0"0"0,0-1 96,0 1 139,0 6 168,0-4-215,0 4 1,-6-5-34,-3 4 166,2 2-39,-5 1 1,8 4 88,-5-2-93,0-4 0,-6 1 7,1-2 1,5-2 68,-1 6-50,1-6 1,-6 5 0,1-4 0,5-1-24,-1 7 0,1-6 14,-5 5 15,6-6-82,-5 10 0,5-12 13,-6 4 1,-5 1 27,0-2 0,0 5-7,5-4 1,-5 1-43,0-1 1,-2-2-10,2 6 1,2-5-93,-7 6 132,1-7-18,1 9 0,-5-9 203,3 6-182,-3 0 24,-1 5 0,-5 0 16,-1 0 0,1 0-24,5 0 1,-2 0 7,-3 0 0,3 2-23,-4 3 1,-2-2-3,-2 6 0,-3-1-27,-2 2 42,1 2-17,-7-4 0,5 7-167,-4-1-33,4 0 159,8 0 1,-6 5 2,5 0 1,-3 5-61,2-5 1,-4 6-125,-1-1 1,-1 4 49,-9 5 1,8-3 20,-3 3 0,1-3 42,4-1 1,-1 4 94,11 0 0,0 2 212,4-2 0,2 2-131,4 3 0,-3 8-25,7-4 0,-4 10 33,4 1 0,-3 2 15,7 2 1,-2 0-205,8-1 0,2 0 79,3-4 0,4-3 17,4-7 31,4 1 27,6 0 0,5-5 111,0 0 0,7 0-104,-3 4 1,10 1 82,5-1 1,5 0-117,4-5 1,4 3 26,6-7 1,11 0-503,3-4 1,-2-7 376,-2-3 1,-1-8-41,5-2-47,7-6-15,-36 1 0,1-1 0,0-3 0,-1-2 132,1 0 1,-1-1 0,0 0 0,-1-1 3,30-11 1,5 0 16,-5-4 0,3 1 5,2-5 1,-36 12 0,-1-1-121,27-11 0,0-4 138,-9 3 1,-6-7 6,-4-3 1,-3-7-45,-1-1 1,1-6 22,4-4 1,1-3-805,3 3 794,-24 22 0,-1-2-32,17-33 1,-19 30-1,-2-2 2,-4-1 0,0 0 1,15-35 107,-19 35 1,-1 0 0,8-34 155,-3 1 0,-10 6-75,-4 3 0,-5 9 452,-5 0 1,-9 3-444,-10-2-67,-9 9-16,-3 2 0,-10 13 29,-6-1 1,3 7-198,-13 8 0,13 1-251,-3 4 1,13 2 311,6 7 0,7 0-1004,3 0 1,5 2 1018,-1 3 0,4-4 0,0 6 0</inkml:trace>
  <inkml:trace contextRef="#ctx0" brushRef="#br1">23972 8587 6814,'0'8'1124,"-7"3"-707,-2-7 1,-5 7-224,-5-1 1,-4 3-9,-5 1 1,0 0-117,-1 0 0,1 0 28,-1 1 0,1-1-130,-1 0 1,3-4 132,2-1 1,-3-4-50,3 4 0,-3-6 23,-1 2 1,0-3 11,-1-2 0,-6 0 57,-3 0-52,-3 0-24,-8 0 1,-1 0-401,-7 0 171,-6 0-218,-2 0 0,-6 1 269,0 4 0,0-3 225,0 2 1,-5-2 145,0-2 0,7 0-177,7 0 0,3-5 66,3 0 0,-6-6 103,0 2-201,-6-4 52,4-1 0,-6-5 111,4 0-133,3-6 37,6 3 0,5-8 8,-1-3 0,3 3 0,-2-4 0,-3 3 26,2-2 0,4 3-54,2-4 0,3 8 33,1-3 0,2 4 2,3-8 0,3 3-76,7 1 0,0-1-193,-1-3 0,1 3 88,-1-3 1,1-2 38,-1 2 0,2 0 319,4 4 0,-4 3-244,3 2 0,-1-3-39,1 3 12,-3 4-9,12-7 1,-11 10-149,7-7 155,0 0-35,-1 2 1,4-5 0,-3 4 0,8 2-11,2 2 0,1-2-14,-2 3 1,-2 3-3,2 6 10,4-1-195,-7-4-8,12 6 198,-12 2-308,11 6-1,-4 0 98,6 0-50,0 0 1,0 6 114,0 4 0,0 4 79,0 5 0,0 0 147,0 9 0,-5-2-133,1 7 0,-6-3 132,5-2 1,-6 5-256,2 1 165,2-1-92,-5-11 0,9 3-185,-7-6 1,5 5-10,-4-5 1,4-5-277,-4-5 0,4-4-400,-4 5 355,5-7 0,-7 1 636,7-8 0,-6-4 0,5-6 0,1-7 0,4-1 0</inkml:trace>
  <inkml:trace contextRef="#ctx0" brushRef="#br1">20673 7691 8076,'35'-22'262,"3"-3"44,9 6 1,4 5-61,6 4 1,-1 2-30,1-1 0,-1 2 133,-4 7-1574,3 0 1131,-11 0 0,0 0-831,-6 0 924,0 0 0,5 7 0,0 1 0</inkml:trace>
  <inkml:trace contextRef="#ctx0" brushRef="#br2">10905 3597 8423,'0'-8'-640,"-1"2"399,-4 6 642,4 0 1,-6 1-198,7 4 1,-5 0-191,1 9 0,-6-2 163,6 12 0,-6 0-27,5 4 0,-6 9 101,2 5 1,1 7-105,-2 8 1,3 6-46,-3 4 1,-3 2-190,4 2 1,1 7 119,3-39 1,1 2 0,-1 4 0,0 0-179,-1 3 1,-2-1 0,-1-2 0,-1 0 124,1-2 1,-1-1 0,0 0-1,-1 0 4,-8 34 0,4-2-128,-4-8 1,3-2 86,2-8 1,4-7 63,1-6 0,6-8-74,-2-11 0,3-4 556,2-6-1168,0-6 595,7-27 1,0-1-468,8-23 1,-1-3-135,0-6 1,5-8 9,0-2 675,0 1 0,-8 1 0,0-3 0,0-4 0,-1 1 0</inkml:trace>
  <inkml:trace contextRef="#ctx0" brushRef="#br2">11104 3725 8246,'37'-22'0,"-4"3"0,-3 3-135,-2 2 1,1 4 167,-1 1 1,1 4 414,-1-5 1,5 7-147,1-1 1,-1 2-179,-5 2 0,1 0-160,-1 0 1,5 2 130,0 2 0,5 3-83,-5 2 0,-4 4 76,-5-4 0,-7 4-179,2 1 1,-5 5 80,-4 0 1,-4 6-5,-6-1 1,0 9 71,0 5 0,-5 5-1,0 4 0,-6 0 111,2 10 1,-4 2-281,-1 7 0,0 10 195,0 0 0,6-33 1,1 1-205,0 1 0,0 0 0,1-2 1,0-1 119,1-1 0,0-1 1,-3 32 92,3-1 1,4 0-479,-4-4 1,2-9 79,-2-1 0,2-10-54,-6 1 1,-1-10 81,-4-5 0,-2-5 7,-3-4 1,2 1-23,-7-6 0,0 0-375,-4-5 668,-7-6 0,-1 5 0,-7-5 0</inkml:trace>
  <inkml:trace contextRef="#ctx0" brushRef="#br2">10749 5388 8173,'-14'0'-229,"4"-5"152,1 1 1117,6-8 1,3 6-403,9-3 0,12-4 45,7 4 0,7-4-136,8-1 0,7-5-218,7 0 0,17 0-405,-32 12 1,2 0-1,1-2 1,1 0 190,-3 2 1,-1 0 0,2-1 0,-2 0-692,29 4 1,-31 1-1,0 1 576,36 2 0,-32 2 0,1 2 0,1 0 0,1 0 0</inkml:trace>
  <inkml:trace contextRef="#ctx0" brushRef="#br0">13109 7407 8099,'0'-10'-1922,"0"1"1922,0 6 0,0-4 0,0 7 0,0 0 0,0 7 0,0-4 0,0 6 0,0-4 0,0 4 0,0-5 0,0 8 0,7-4 0,0 6 0</inkml:trace>
  <inkml:trace contextRef="#ctx0" brushRef="#br0">12668 7506 8253,'-6'-8'-7,"5"2"113,-6 6 115,7 0 0,2 13-13,3 6 1,1 7 33,3 8 1,2-3 11,-6 7 0,5 5-81,-6 4-5,1 1 0,-5 1-39,0 3 0,0 3-150,0 2 0,-1-2-129,-4-3 0,-5 2 119,-9-7 1,2-4 25,-7-5 1,1-11 1,-6 1 1,-1-9-129,-3 0 1,3-9-8,-3-6 0,0-4 142,4-4 0,-1-6 107,11-9 1,2 2 173,7-7 0,4 0-29,6-4 0,13 4-181,6 1 0,11-1-93,3-5 0,11 6 122,-1-1 0,1 2-734,-6-2 0,-2 4-38,-3 5 1,-3-3-1025,4-1 1692,-4 0 0,-2-2 0,0-1 0</inkml:trace>
  <inkml:trace contextRef="#ctx0" brushRef="#br0">12811 7805 8253,'6'-10'-655,"3"1"0,10 4 1003,5-4 0,3-2-161,1-8 0,1 3-613,-1-3 1,-4 5-15,0 4 1,-7-2 439,2 2 0,-10 4 0,4-1 0,-5 7 0</inkml:trace>
  <inkml:trace contextRef="#ctx0" brushRef="#br0">12995 7734 7392,'5'14'409,"0"0"1,0 7 88,-5 2 0,0 4-343,0 2 1,0 7 15,0 7 0,0 1 54,0 8 0,0-6-50,0 1 1,-2-9-118,-3-5 1,4-4 42,-4-6 0,3-2 285,2-7-447,0-6 218,0-2-264,0-25 1,-1 7-138,-4-17 0,2 6-145,-7-1 0,-4 3 125,-5 7 1,-1 2-44,1 2 0,-3 4-408,-7 6 1,1 3 246,-1 6 0,6 2 468,-1 13 0,0 0 0,-4 11 0,-1 1 0</inkml:trace>
  <inkml:trace contextRef="#ctx0" brushRef="#br0">12270 8644 8249,'-8'7'-890,"4"0"1230,8-7 0,6 0 39,9 0 1,5-2 362,9-3 0,8-2-329,6-8 1,7-4-147,-2 0 1,2-6-230,-2 1 1,8-2-63,-3-3 1,3 6-14,-3-1 1,-8 11-343,-7-1 1,-7 9-521,-11 0 1,-8 4 898,-7 1 0,-6 6 0,4 2 0</inkml:trace>
  <inkml:trace contextRef="#ctx0" brushRef="#br0">12640 8672 7328,'6'14'638,"-4"0"0,9 7-397,-6 3 1,1 3-54,-1 1-10,-4 0 0,6 2 44,-7 4 0,-5-4-101,0 3 0,-6 2 10,2-2 0,-4 0-48,-1-5 0,-5-1-6,0-3 0,0-4 23,5-5 0,-5-6-194,0 1 0,-5-7 141,5 1 15,0-2 0,5-2 54,0 0 1,4-5-17,1 1-172,6-8 0,-4 5-186,7-8 0,8 1 128,6 0 1,2-5-131,8 0 1,0-5-146,4 5 0,-4 0-389,-1 5 1,-5-2 793,1-3 0,-3 4 0,-2-6 0</inkml:trace>
  <inkml:trace contextRef="#ctx0" brushRef="#br0">12626 8985 8182,'5'-14'-864,"-1"-1"0,7 0 722,-1-4 0,-2 3 112,1-3 0,-1 3 558,2 2-143,2 0-40,-4-1 0,5 6-46,-4-1 0,-1 7 239,-3-1-417,-4 2 1,10 4 23,-6 2 0,0-1-107,-5 7 1,0-5 92,0 4 0,0 1-200,0 4 1,0 5 90,0 0 0,0 6 41,0-1 1,0 7 31,0 2 0,0 2 68,0-2-112,0-3 1,0 5 85,0-6-116,0-1 0,6-7-131,4-7 1,-2-6 128,1-8 0,1-13-129,4-6 1,0-6 56,0-4 0,2-1-241,3-3 1,-3-2-122,3-2 276,-3 2 1,-2 2-88,0-1 0,-5 3 125,1 7 0,-7-1-149,2 6 137,-4 0 1,-1 9 382,0 1-156,0 6 0,-4 3 134,-1 9 1,-1 9 265,1 1 0,3 6-205,-2-1 1,2-2 9,2 1 1,0 0-39,0 0 1,8-2-183,6-7 1,2 0 129,8 0 0,-1-6-927,6-3 1,4-3 697,0-2 0,7-7 0,-4-1 0</inkml:trace>
  <inkml:trace contextRef="#ctx0" brushRef="#br0">13266 8558 7720,'0'-9'354,"0"-1"0,0 6-509,0-6 0,4 5 155,1-4 0,6-1 0,-3-4 0</inkml:trace>
  <inkml:trace contextRef="#ctx0" brushRef="#br0">13493 7748 8344,'14'2'337,"1"2"1,-1 4-154,0 6 0,2 7-181,3 3 0,-3 2 123,2 3-114,-8 6 149,3-5 1,-10 9-380,6-6 120,-6 7-8,4-10 0,-7 3-37,0-9 0,-2 1 95,-3-6 1,-3 5 32,-6-5 0,-2 0 43,-3-5 1,-1-5 0,-4 1 1,-3-2 96,4 1 1,-3-3-32,3-6 1,2 0 221,7 0-145,6 0 1,-3-6-84,6-3 1,2-1 21,8-4 0,4 1-352,10-10 0,5 0 114,9 0 1,-1-4-141,6 3 1,-5-4-177,5-5 0,-7 7 443,3-2 0,-4 3 0,-2-4 0</inkml:trace>
  <inkml:trace contextRef="#ctx0" brushRef="#br0">13763 7819 8257,'14'-14'-17,"1"0"0,-1-1 119,0 1 1,5 0 114,0 0-113,6-7 0,-9 5-80,3-3 1,-3 4-245,-2 0 0,0 8-588,0 2 322,-6-3-414,-1 6 634,-7 2 0,-2 8 266,-3 6 0,2-1 0,-6-3 0,4 2 0,-4-2 0,5-2 0,0 1 0,-4-6 157,6 10 30,-4-12 0,6 12 156,0-3 1,0-3-102,0 3 1,5 1 57,-1 8 1,1 3-51,-5 6 1,0 7 41,0 3 0,0 3-47,0 2-1,0 3 116,0-4 0,0 1-162,0-15 0,0 2 229,0-11-94,0 0-128,0-4 0,0-9-162,0-6 0,0-11 86,0-8 1,0-6-653,0 1 1,-2 2 10,-2-2 1,1 7-231,-7-2 0,1 3 245,-6 2 0,1 6-228,0 3 1,0 5 724,0 5 0,-7 9 0,-1 8 0</inkml:trace>
  <inkml:trace contextRef="#ctx0" brushRef="#br0">13479 8416 8191,'-6'8'-190,"4"5"1,-3-12 1288,10 4-365,3-3-390,12-9 0,9 1 64,9-4-224,15-9 0,0 8-515,8-12 577,-9 5-1079,4-8 870,0 3 0,1-5-160,0 0 0,-3 5-115,-11 4 1,-1 10-484,-13 4 1,1 4-873,-11 1 1062,0 0 0,-11 1 663,-4 4 0,-2 3 0,-2 6 0</inkml:trace>
  <inkml:trace contextRef="#ctx0" brushRef="#br0">13251 8501 7086,'10'0'1331,"-1"0"-1724,1 0 1,4 2-648,0 3 1040,-6-4 0,5 6 0,-5-7 0</inkml:trace>
  <inkml:trace contextRef="#ctx0" brushRef="#br0">13209 8772 8189,'-8'7'-13,"2"0"1,7-7 225,4 0 0,4-7 386,10-2 0,3-4-522,7-1 0,-1-5-459,1 0 0,4-6-893,0 1 1275,13 4 0,-8-7 0,11 5 0</inkml:trace>
  <inkml:trace contextRef="#ctx0" brushRef="#br0">13792 8473 7345,'-8'14'331,"3"0"15,3 1 1,7 4-119,0 0 1,6 6-59,-2-1 1,-1 2-44,2 3-79,-7-1 1,8 2 200,-6 3-293,0-3 37,-5-1 21,0-2 1,0-7-121,0 4 0,-5-4 92,0-5 0,-6-3-114,2-2 0,-9-2 183,-1-4 0,-5-2 97,6 3 0,-6-5 107,5-5-223,-6-3 1,10-6 141,1 0 1,2-1-44,7 1-129,0 0 1,7-5-126,2 0 0,9-1-135,6 1 1,6 3-382,-1-3 0,3 3 635,1 2 0,7 0 0,1-1 0</inkml:trace>
  <inkml:trace contextRef="#ctx0" brushRef="#br0">13934 8558 7388,'0'15'38,"0"-1"1,0 5 637,0 0 0,0 6-262,0-1 0,0 2-101,0 3 1,5-1 63,-1 1 0,6-2-182,-5-4 0,6 1 30,-2-10 0,4 2-35,1-11 1,0-1-94,0-4 1,1-1 54,-1-4 0,2-9-233,3-10 1,-2-4-157,7-5 202,-7-4 0,4-5-440,-7-1 0,-5 2-42,1 3 0,-7 3 166,2 7-1024,-4-1 531,-7 1 844,-2 6 0,-13-5 0,-1 5 0</inkml:trace>
  <inkml:trace contextRef="#ctx0" brushRef="#br0">14332 8345 8108,'8'2'392,"-3"2"825,-4-2-1027,-1 4 0,0-4-296,0 3 405,0-4-299,0 5 0,6-6 0,2 0 0</inkml:trace>
  <inkml:trace contextRef="#ctx0" brushRef="#br0">14602 7378 8120,'0'-8'-367,"6"2"661,2 19 1,6 3-127,1 12 1,-1 0-169,0 1 0,-1-1 87,-4 1 0,2-1-150,-6 1 0,0-1 137,-5 0 0,0-1-10,0-3 0,-7 1 30,-2-6-1,-10 6-63,-3-9 1,-2 10-98,1-7 0,-1-1 69,-5-3 0,6-6-9,-1 1 1,5-7 119,-5 2 0,7-10 6,-2-5 1,10-4-57,4-5 1,5-3 12,5-6 0,4-1-114,10 1 92,3-1 0,7 2-272,-1 4 1,7-3 92,3 8 0,3-1-513,1 4 0,-1 1 23,-3 0 615,3 6 0,-11-5 0,5 5 0</inkml:trace>
  <inkml:trace contextRef="#ctx0" brushRef="#br0">14901 7449 8120,'8'7'-701,"-2"7"814,-6 2 0,5 11 490,-1-4 0,1 4-292,-5 2 1,5-6-44,0 1 1,4-7 224,-4 2 1,6-3-308,-3-2-7,6-6 0,-5-8-167,1-9 1,-2-10 158,1-5-155,4-3 1,-7-1-226,4-1 0,1-1-81,-6-3 0,1 8-276,-1-4 0,-4 11-381,4-1-665,-4 9 1612,-1 4 0,-6 18 0,-2 4 0</inkml:trace>
  <inkml:trace contextRef="#ctx0" brushRef="#br0">14488 8146 8053,'-8'0'-68,"4"-2"885,8-2-257,11-4-249,0-6 1,20-7 0,3-3 1,11-3-89,13-1 0,7 0-298,-31 14 0,0-1 1,0-1-1,0-1 174,33-16 1,-11 4-206,-3 6 1,-15 7-230,1 2 0,-11 6-929,-4 8 0,-6 0 1263,-7 0 0,-8 0 0,0 0 0</inkml:trace>
  <inkml:trace contextRef="#ctx0" brushRef="#br0">14702 8160 8120,'9'2'-346,"1"3"0,-6 4 406,6 10 1,-7 3 223,2 7 1,1-1 170,-1 0-331,-1 1 4,-4-1 1,-4 2 47,-1 3 0,-6-3-13,1 4 1,-2-4-6,-2-2 1,-1-6 75,1-3 0,0-5 181,0-4-270,-7-4 1,5-7 20,-3-4 0,5-3-212,5-6-83,2-7 267,7-1-733,0-6 454,7-1 0,2 6-70,10-1 1,3 2-115,7-2 0,1 2-141,3 3 1,-2 8 465,7-3 0,-6 3 0,3-4 0</inkml:trace>
  <inkml:trace contextRef="#ctx0" brushRef="#br0">14943 8174 8090,'2'-15'-626,"3"-4"0,-2 3 671,6-3 960,1 3-822,4 2-209,0 0 244,-6 6-309,5 1-97,-12 14 199,12 1 1,-12 8 7,4 2 0,-3 5 119,-2 5 0,-5 5-8,0 0 1,-1 5-5,1-5 1,4 5 8,-4-4 0,3-1-22,2-5 1,0-1 48,0-3 1,5-4-1,0-6 1,6-6-105,-2-3 1,4-5-149,1-5 0,0-7 67,1-7 1,0-11-211,4 1 1,-3-4 16,3 0 0,-3-2-128,-2-3 1,0-1-45,1 6 155,-7-7 47,4 10 0,-10-3 130,2 9-109,-2-3 220,-2 12 0,0-1 444,0 6-515,0 7 1,-6 3-13,-4 10 0,4 4 1346,1 5-555,-3 3-461,7 6 0,-6 1 794,7-1-464,0-6-397,0 5 0,7-6-129,2 2 0,5 3-472,5-7 1,10-2 365,9-7 0,9 2 0,4-4 0</inkml:trace>
  <inkml:trace contextRef="#ctx0" brushRef="#br1">13777 7535 8091,'-19'0'-116,"1"0"1,-1 0-90,4 0 0,0-2 0,-3-1 455,-1-2 0,0-1-14,5 1 0,0 4-127,0-4 0,-1 3 12,1 2 0,5 0 10,-1 0 1,5 0-60,-4 0 0,6 2-11,-2 3 0,-1 4 54,1 10 1,-4-3-6,4 3 0,-5 1-13,6-1 0,-6 2 5,5-2 1,-4-2-21,4 7 0,-4-5 30,4 4 1,-5-4 7,6 5 1,-3 0 29,3 4 0,1 1-43,-7-1 0,7 5-130,-2 0 1,-1 7 79,1-2 0,0 3-84,5 2 0,-4-2 108,-1-3 0,0 3-216,5-3 0,0-2 37,0 2 1,-1-5 38,-4 5 0,3-7 86,-3 3 1,4-3-7,1 2 1,0-1 152,0 6 0,0-7-98,0 3 0,0 0 58,0 0 1,0-1-77,0-5 1,0 5 139,0 1 0,0-1-64,0-5 1,0 5 38,0 0 0,5 2-102,-1-2 0,6-3-93,-5 4 1,6-4 60,-2-2 0,2 5-14,-1 0 0,2-4-75,-2-6 0,2 0 92,3 0 1,-1 3 142,0-7 0,0 1-147,1-1 0,3-3 106,1 3 0,2-3-105,-2-2 1,-2-5 6,7 1 0,-5-2-46,5 1 0,-5-1 79,4-3 0,-4-4-152,5 4 1,-7-3 64,2-2 1,2 0-75,-2 0 0,4-2 66,-4-3 1,0 2-7,-4-6 0,4-1-25,0-4 0,4-2-4,-4-3 1,2 2 39,-2-7 0,-4 5-2,4-4 1,-3-1 7,-2-5 1,-1 6-15,-3-1 1,1 5 24,-7-5 1,6 5-22,-5-4 1,4 1 149,-4-2 0,1 2-44,-1 3 0,-4 1-39,4-5 0,1 4-26,-1-5 1,2 5-4,-3-5 1,-1 1-60,7-6 1,-5 1 72,4-1 0,-6-1-81,2-3 0,1 2 89,-1-7 0,0 1-2,-5 0 1,0-3-8,0 7 0,0-5 9,0 5 1,-5-2 122,0 2 0,-6 3-77,2-3 1,1 1-48,-2-1 1,1-2 26,-5-3 0,0-3-146,-1 3 1,1-9 130,0-5 1,0-4-224,-1 0 1,1-3 8,0-2 1,0-3-93,0-2 1,-1 3 387,1 6 0,0 11-120,0 4 1,-1 13-56,1 1 0,0 13-1,0 1 0,-2 10-119,-3-1 1,3 10 128,-3 4 0,5 5 28,5 5 0,2-3 0,7 4 0</inkml:trace>
  <inkml:trace contextRef="#ctx0" brushRef="#br1">20687 7520 7140,'-8'8'555,"2"0"-1070,6-3 515,0-3 0,0 10 0,0-4 0</inkml:trace>
  <inkml:trace contextRef="#ctx0" brushRef="#br1">13948 9539 7883,'0'10'504,"0"-1"1,0 1-291,0 4 1,0 6-166,0 4 1,-2-2 18,-2 2 0,2 0-169,-3 4 1,-1 0-24,1 1 0,1-2-254,4-4 1,-2 3-804,-3-7 1181,4 0 0,-6-5 0,7 0 0</inkml:trace>
  <inkml:trace contextRef="#ctx0" brushRef="#br1">13991 9625 8269,'14'-7'0,"6"6"88,4-4 0,5 2 90,4-2 0,-2 3-119,7-2 1,-5-3-323,5 3 0,-6-3 190,1 3 0,-14 2-461,-5-3 534,-3 4 0,-3 7 0,-1 2 0</inkml:trace>
  <inkml:trace contextRef="#ctx0" brushRef="#br1">14005 9696 8269,'8'1'0,"-3"4"0,1-2-249,-1 7 0,4-1 657,-4 5 1,6 2 39,-2 3 0,4 0-126,1 9 0,2-1 122,3 11 0,-3-5-138,3 5 1,-3 5-11,-2 4 0,0 5-197,0-4 1,-4 4-264,-1-5 0,1 5-810,4-4 0,0 4 592,0-5 0,2-4 382,3-5 0,-3 0 0,4 4 0</inkml:trace>
  <inkml:trace contextRef="#ctx0" brushRef="#br2">14332 7293 8147,'-10'0'-1132,"1"0"1095,6 0 101,-4 6 1,7 4 292,0 9 0,7 3-10,2 6 0,2 2-163,-1 4 0,2 2 162,-2 6 0,1 6-125,-2-1 1,4 7 28,-3-2 0,-3 8-193,3 2 0,-7 2 91,2 3 0,1-1-252,-1 10 0,4-5 139,-4-5 0,1-1 80,-1-3 1,-3 1-24,3 3 0,-4-2 175,-1-8 1,0-4-137,0 1 0,5-9-73,0-2 1,-1 0 89,-4-9 1,0-2-280,0-7-4,0 3-604,0-11 216,0-2 1,0-9 122,0-10 1,0-9-522,0-10 0,0-9 27,0-5 894,0-9 0,7-10 0,1-8 0</inkml:trace>
  <inkml:trace contextRef="#ctx0" brushRef="#br2">14559 7265 8130,'0'-15'-49,"0"1"1,5 0-90,0 0 1,1 4 564,-1 1 1,-2 4-95,7-4 0,-1 5-235,5 0 1,0 2 90,1 2 0,5 0-150,4 0 1,1 0 71,-1 0 1,4 2-136,1 2 0,-4 0 23,8 5 1,-11-4 45,7 4 0,-4-4-120,4 4 1,-6-5 67,1 0 0,-5-2-104,5-2 0,-7 0 150,2 0-113,3 0 1,-6 0 107,3 0 0,-8 2 45,-2 2-19,-6 4 1,9 8 8,-8 3 1,1-3 172,-5 3 1,2 3-118,2 1 1,-2 4 87,3 2 0,-2-1-74,2 1 1,-2-1-57,6 0 1,-4 1 17,4-1 0,-4 2-11,5 4 0,-6 2 12,6 7 1,-5 1-3,4 3 1,-1 5 119,1 10-1,6 3-409,-1 6 0,2 5 430,7-1 1,-1 0-60,2-9 0,1-3-262,-6-6 0,2-6 97,-2-4 0,-3-4-34,3-6 0,0 1-73,-5-9 1,3 1-281,-7-11 1,-2 3-626,1-8 0,-6 3 447,2-7 0,-5-2-710,-5 1 1259,-3-5 0,-12 8 0,-2-4 0</inkml:trace>
  <inkml:trace contextRef="#ctx0" brushRef="#br2">14730 8928 8067,'-28'0'0,"-1"0"0,7 0 0,3 0 0,8 5 1404,2-1-381,5 1-546,-2-5 0,19-6-185,6-4 0,8-2 181,6-3 1,9 1-76,10 0 0,7-5-51,-2 0 0,3 0-42,-8 5 0,-1 4 56,1 1 0,-5 1-346,5-1 0,-4 1 116,4 3 0,-5 3-901,5-2 0,-6 2 462,1 2 1,-7 5 307,-2 0 0,-7 6 0,4-3 0</inkml:trace>
  <inkml:trace contextRef="#ctx0" brushRef="#br0">6171 5089 8178,'6'-14'0,"1"5"-33,2-1 1,8 7 218,-2-2 0,2 5 1,-3 7 126,0 7 0,1 6-415,-1 9 0,-1 1 117,-4 3 0,-1-3-173,-3 3 1,-4-4 110,4-6 1,-8 3 36,-2-7 0,-11 4 111,2-4 0,-5-1-103,0-9 0,-3 4-6,-6-4 0,-1-2 39,1-3 1,1-2-58,3-2 0,-1 0 139,6 0 388,0 0-127,5-6-247,6-2 1,9-5-105,14 4 1,5-2-108,9 6 1,1-2-487,3 3 0,2-3 270,2-2 1,5-2 299,-5 6 0,-2-12 0,0 1 0</inkml:trace>
  <inkml:trace contextRef="#ctx0" brushRef="#br0">6526 5161 8084,'15'-13'0,"-1"3"0,5-1-46,0 7 1,4-6 29,-4 5 0,5 1-14,-5 4 0,5 0 78,-5 0 0,-5 0-840,-5 0 130,1 0 662,-2 0 0,-2 0 0,-6 0 0</inkml:trace>
  <inkml:trace contextRef="#ctx0" brushRef="#br0">6669 5161 8084,'0'14'-328,"-5"0"538,0 0 0,0 2 232,5 3 1,0 3-29,0 7 0,-4-1-85,-1 0 0,-5 6-65,6-1 1,-6 0-145,5-5 0,-4-1 76,4-3 1,-1-5-104,1-10 110,4-2-138,-6-7 0,7-11 35,0-4 0,2-8-711,3-1 1,-4-1-464,4 1 0,-4-1-50,-1 6 1124,0 0 0,0 5 0,0-1 0</inkml:trace>
  <inkml:trace contextRef="#ctx0" brushRef="#br0">5901 5658 8051,'-8'0'978,"21"-6"1,-1 4-764,17-3 0,2 4 21,7 1 0,11 0-263,8 0 1,6-2-178,8-2 1,5 0 68,0-5 1,-13 6-504,-11-2 1,-8 3 441,-6 2 1,-8 7-225,-6 2 0,-13 4 420,-1 1 0,-7 0 0,-3 1 0</inkml:trace>
  <inkml:trace contextRef="#ctx0" brushRef="#br0">6128 5729 8029,'10'-8'92,"-1"4"0,-1 8 118,2 6 1,1 9-111,-7 4 0,1 0 150,-5 0 1,0 1-193,0 4 1,-1 1 84,-4-1 0,0-4 101,-9 0 0,3-7-72,-8 2 0,1 0-14,0-5 0,2 4-52,-3-9 1,3-3 183,2-1-345,-7-3 1,5-4 149,-3-3 1,10-3-208,4-6 139,4 0 1,1 0-414,0 0 1,6 1 170,3 3 1,9-2-604,1 2 1,6-2 234,-1-3 0,3 1 583,1 0 0,1 0 0,-1 0 0</inkml:trace>
  <inkml:trace contextRef="#ctx0" brushRef="#br0">6342 5772 8094,'0'9'-262,"0"1"0,0-5 83,0 4 0,0 1 760,0 4 0,0 0-179,0 0 1,0 5-225,0 0 1,-5 5-19,0-5 1,-6 4-62,2-4 1,-4 5 30,-1-5 0,-1 0-117,1-5 1,2 0-207,2 1 0,2-7 39,3-4-168,4-2 0,-4-2 138,10 0 1,3-6-27,6-4 0,0-3-37,0-1 1,5 2 55,0 2 1,5-1 164,-5 6 1,6 1-99,-1 4 1,-3 0 254,-3 0 0,-2 4-72,-1 1 0,-8 6 216,-2-1 1,-3 7-113,-2 2 0,0 0 61,0-5 0,-7-4-19,-2-1 1,-1-4 61,-4 4 0,3-6-158,-8 2 1,-3-2-149,-2 2 1,2-3-185,-1 2 1,5-4 102,-1-4 1,3-4-434,2-7 1,6 1 83,4 0 469,2-6 0,2-3 0,0-5 0</inkml:trace>
  <inkml:trace contextRef="#ctx0" brushRef="#br0">6740 5672 8094,'22'0'113,"-3"0"0,1 0 34,-1 0 0,0 0 277,-5 0 0,-6 2-999,-3 3 1,1-2 205,-1 6 0,0-4-395,-5 5 764,0-7 0,-6 9 0,-2-4 0</inkml:trace>
  <inkml:trace contextRef="#ctx0" brushRef="#br0">6740 5786 8094,'1'10'904,"4"-1"0,-2-4-384,7 4 0,-1-4-282,5 4 1,7-4-348,3 5 1,2-7-1751,3 2 1859,6-4 0,7 5 0,9 2 0</inkml:trace>
  <inkml:trace contextRef="#ctx0" brushRef="#br0">7408 5146 8174,'6'-14'120,"2"6"0,6 3 179,1 10 1,-6 9 29,0 10 1,-5 5-312,0 4 0,-2-3 90,-2 3 1,0-3-112,0-2 1,0-1 55,0-3 0,-6 1-1,-4-6 0,-2 0 136,-3-5 1,0 1-280,-4-1 1,-2-5 5,-3 1 0,-1-7 40,6 2 0,-1-4-59,1-1 1,3-1 90,-3-4 1,8-3-76,1-6 0,7 0 87,-2-1 1,5 1-251,5 0 0,3 0 57,6-1 0,7 6-165,3 0 0,2 1 17,3-2 1,6-1 10,2 6 0,0-1 331,1 1 0,0-3 0,4-6 0</inkml:trace>
  <inkml:trace contextRef="#ctx0" brushRef="#br0">7664 5260 8147,'14'0'0,"0"0"-413,0 0 0,1 0 131,-1 0 1,0-2 370,0-2 0,1 2-258,-1-3-312,0 4 154,0 1 327,-6 0 0,5 6 0,-5 2 0</inkml:trace>
  <inkml:trace contextRef="#ctx0" brushRef="#br0">7806 5260 8147,'-5'14'-324,"0"1"0,1 3 418,4 1 1,-7 7 207,-2-3 0,-4 4-3,-1 2 1,0-1 22,0 1 0,-1 1-1,1 3 1,0-8-119,0 3 1,1-9 309,4 0-434,-4-3 85,11-8 0,-4-3-202,6-10 0,2-8 65,2-6 1,4-6-797,7 1 0,-6 2 139,1-1 630,-7 5 0,3-2 0,-6 6 0</inkml:trace>
  <inkml:trace contextRef="#ctx0" brushRef="#br0">7180 5701 8147,'-8'14'91,"-4"-6"72,10 5 1,-2-10 92,8 6 1,4-6 79,6 2 1,9-3-96,5-2 1,8 4 99,12 1 1,4 0-86,9-5 1,4 0-332,6 0 0,-9-5-86,-10 0 1,-5 1-439,-13 4 0,-3 6 230,-7 3 1,-10 6 368,-9 4 0,-4 3 0,-1 6 0</inkml:trace>
  <inkml:trace contextRef="#ctx0" brushRef="#br0">7294 5886 8066,'10'14'-585,"-1"0"0,-6 5 965,2 0 0,-3 6-240,-2-1 1,-5-2-117,0 2 0,-6-2 197,2 2 1,-4 1-92,-1-6 0,3 4 160,-4-4 1,4 5-71,-8-5 1,-1 0-147,1-5 1,-5-4 35,5-1 0,-4-6-107,4 2 0,0-5 169,4-5 0,3-3-12,2-6 0,4-6-216,6-4 0,14-3 98,10-1 0,6 4-656,13 0 1,-2 2 613,11-1 0,0 2 0,5 7 0</inkml:trace>
  <inkml:trace contextRef="#ctx0" brushRef="#br0">7351 6127 7117,'2'-12'933,"2"1"-976,6 1 0,2 1 16,3-6 1,4 6 72,0-1 0,1 3 15,-1-3 0,-3-1 55,3 6 53,-3 1-101,-8 4 1,-2 6 32,-6 3 0,-2 6-45,-2 4 0,-9 3 141,-6 6 0,-5 2-1,5 3 0,-6 4-30,1 5 0,2 6 13,-2-1 1,9-1 18,0-8 0,3 0-221,7-10 1,0 2 157,5-11 1,2-2-267,3-7 0,3 1 81,6-6 1,2-2-270,3-8 0,-2-8 54,7-5 0,-2-8-84,1 3 0,7-9 14,-6-1 0,5-7-150,-10 2 1,-1 2 240,-3-2 1,-1 7 25,0-3 0,-6 11 392,-3 4 1,-4 3-98,-1 2 136,0 6 1,-1 8-102,-4 9 0,-3 12 551,-6 7 0,1 2-134,4 8 1,-2-5 11,6 5 1,0-6-692,5 1 0,2-5 123,3-4 0,2 0-849,8-10 1,5 2 119,4-11 756,-4-1 0,14-4 0,-4 0 0</inkml:trace>
  <inkml:trace contextRef="#ctx0" brushRef="#br0">7849 6085 8147,'-8'0'1869,"1"0"-2211,7 0-1148,7 0 1490,1 0 0,6 0 0,0 0 0</inkml:trace>
  <inkml:trace contextRef="#ctx0" brushRef="#br0">8417 5416 8134,'0'15'0,"0"-1"0,0 0 0,0 0 0,0 7 0,0 3 0,0 7 209,0 2 0,0 0 64,0-4 0,0-1-120,0 1 0,-6-1-56,-3 1 0,-4-2 0,-1-4 1,-1-2-16,1-7 1,-5-1-152,0-4 0,0-3 39,5-6 0,-5 0-114,0 0 0,0-1 60,5-4 0,1-8-26,4-6 1,3-6 99,6 2 0,1-4-110,4-2 0,4 2 1,10 4 0,4-3 35,5 7 0,0 2-180,1 8 0,-5 2 63,-1 7 0,-5 0-521,1 0 722,3 0 0,-7 7 0,6 0 0</inkml:trace>
  <inkml:trace contextRef="#ctx0" brushRef="#br0">8602 5502 8217,'14'-13'-433,"1"4"0,-1 1 90,0 3 998,-6 3-361,-2-4 0,-6 12-292,0 4 1,-1 3 121,-4 1 1,-3 5-28,-6 0 1,0 6 51,-1-1 0,3-2 1,2 1 1,-1-4 29,6 5 81,1-7-301,4 4 0,6-8 37,4-4 1,-3-3-76,3-6 1,-1-6 64,6-3 1,4-4-175,0-1 1,-1-2-216,-3-3 1,4 2 144,0-7 1,0 7 22,-5-2 0,0 1 65,0-1 1,-4 5-341,-1 0 408,-6 0 197,4 12 1,-9-4 370,-3 6 0,-1 8-243,-3 6 1,-4 2 89,3 7 0,-1 1-45,2 4 0,-2-4-65,6 0 0,0 0-16,5 4 0,7-6-710,2-3 0,4-3 21,1-2 0,0-6 501,0-3 0,7 3 0,1 0 0</inkml:trace>
  <inkml:trace contextRef="#ctx0" brushRef="#br0">8105 5985 7987,'-8'0'435,"3"0"131,10 0 0,7 0-208,7 0 0,13 5-158,1 0 1,7-1-160,2-4 0,1 0 91,-1 0 1,7 0-188,4 0 0,3 0-28,6 0 0,1 0-648,4 0 1,-4 0 730,-6 0 0,-7-6 0,-1-2 0</inkml:trace>
  <inkml:trace contextRef="#ctx0" brushRef="#br0">8204 6198 8156,'2'-12'-177,"2"2"0,0-1-194,5 6 0,-4 1 939,4 4-348,1 0 1,2 6 16,-2 4 1,1 8-74,-6 6 0,-1 8-48,-4 1 1,-1 6 21,-4-1 0,-3-3-26,-6-2 0,-2-3-58,-3-1 0,2-2 110,-7-4 1,7-2-45,-2-7 0,-3-1-72,-2-4 1,2-3-154,-2-6 1,7-1 106,-2-4 1,3-3 41,2-6 1,6 0-33,3 0 0,7-5-123,7 0 0,4 0-276,15 4 1,-1 3 159,11 2 0,0-1-408,5 7 0,-5-1 635,-1 5 0,1-6 0,5-2 0</inkml:trace>
  <inkml:trace contextRef="#ctx0" brushRef="#br0">8460 6156 8066,'-8'0'0,"2"6"0,6 4 0,-5 4 362,0 5 0,-1 8 34,1 6 1,2 5-73,-6-5 1,1 6-153,-2-1 0,-2-1-1,2 0 1,-3-5-153,-1 1 1,2-4 60,2-6 0,-1-2-206,6-7 1,-1-4 100,1-1-114,4-6 0,-4-4 64,10-14 1,4 0-265,10-9 0,-3 5 73,3-5 0,1 7 99,-1-2 1,5 3 132,-5 2 0,2 6-52,-2 3 0,-4 5 131,4 5 0,-3 3-100,-2 6 1,-6 7 286,-3 2 0,-3-1-73,-2 2 0,-2 0 82,-3 4 1,-7-4 69,-7 0 1,-7-7 140,3 2 1,1-3-332,-2-2 0,5-6 54,-5-3 0,5-10-951,-4-5 0,11-7 189,3-2 587,6-12 0,9 1 0,2-13 0</inkml:trace>
  <inkml:trace contextRef="#ctx0" brushRef="#br1">7479 4862 8241,'-14'0'0,"0"0"-144,-1 0 0,1 0 185,0 0 529,0 0 1,-1 0-213,1 0 1,5 2-377,-1 2 1,6-1-10,-6 7 1,2-1 130,-1 6 1,-4 5-164,4 4 1,1-2 107,-2 2 0,1 1 3,-6 8 1,6-3 99,0 3 1,-1-3 2,-4-1 0,0 1-8,-1 3 1,1-3 45,0 3 1,0 2 33,0-2 0,-1 5-82,1-5 0,0 5-32,0-5 1,-1 7 39,1-2 1,5 3-167,-1 1 1,2 1 102,-1 0 0,-2-1-116,6 1 1,-1 0 39,1-1 1,3-1 32,-2-3 0,2 3-83,2-3 0,-5 2 93,1-2 0,-1 3-71,5-3 1,0-2 50,0 2 1,0-5 181,0 5 0,0-6-47,0 1 0,1-3-46,4-2 0,-3 1-88,3-1 1,2 0 5,3 1 1,-2-5-58,1-1 1,1 1 94,4 4 0,0 1-235,0-1 0,-4 1 118,-1-1 0,1-1-169,4-3 0,0-4 45,1-6 1,-1-1 79,0-3 0,0 1 46,0-7 0,1 1 18,-1-5 1,0 0 56,0 0 0,0 0-83,1 0 1,-1 0 15,0 0 1,0-2 33,1-2 0,0 1 3,4-7 0,-3 1-16,3-6 0,3 1-44,2 0 0,-2-5-44,2 0 1,-1-1-11,6 1 0,-5 1-101,-1-6 0,-5 6 85,1-6 1,-4 5 55,0-5 1,-1 2-22,0-2 1,0-2 129,0 2 1,-4-3-89,-1-1 1,-1-1 105,2 1 0,1-1-35,-6 1 1,4-2 161,-4-3 0,4 3-96,-4-4 0,6 0-68,-1 1 0,-3-5 6,3 4 1,-2 1 3,1 5 0,4-1-43,-4 1 1,-1-5 38,2 0 0,-2-1-4,1 6 1,4-2 37,-4-3 1,-1 3-1,2-3 1,-7-2 21,2 2 0,-4-5-44,-1 5 1,0-7 123,0 2 0,0 2-68,0-2 1,-6 5-14,-4-5 1,2 0-8,-1-5 1,0 1-28,-6-1 1,1 0 91,0 1 0,3 4 119,-3 0 0,3 6 34,-8-1 1,1 5-98,-1 4 1,-3 5-159,-6 10 1,-2 2 101,-4 7 0,-2 0-535,-7 0 0,1 7-275,-1 2 1,4-1-568,6 1 0,6-1 1230,12 2 0,-5-4 0,-2-6 0</inkml:trace>
  <inkml:trace contextRef="#ctx0" brushRef="#br1">12384 7975 8356,'-13'-1'110,"4"-4"414,-4 4-202,5-6 1,-4 6-44,2-4 0,2 3-54,4-2 1,1-3 52,-7 3 1,7-8-62,-2 3 0,-1 1-75,1-1 1,-1 5 135,1 0 1,2 2-260,-7 2 0,6 0 110,-6 0 1,1 0-148,-6 0 0,3 2 105,2 2 0,-2 4-97,2 7 1,-2-1 69,-3 0 1,6-5 23,-1 1 0,3-5 61,-3 4 1,2-6 200,3 2-90,4-3-22,-12-2-210,12 0 0,-7 0 214,3 0-148,3 0 25,-4 0-197,6 0 0,-1 0-87,-4 0 156,3 0 0,-6 0-32,4 0 57,2 0 1,-4 1 38,6 4-33,-7-3-11,6 4-1,-12 0 1,10-3-1,-7 7 0,6-5-40,-6 4 0,6-1 59,-6 1-18,7 4 0,-8-5-11,6 6 0,-1-4-20,1-1 1,3-4 15,-2 4 1,1-4-78,-2 5 0,3-6 75,-3 6 0,-1-6 12,1 6 1,-1-2-3,1 1 1,2 4 2,-6-4 0,6-1 1,-2 2 0,-1-1-4,1 6 0,-2-3 1,3-2 1,2 2-2,-3-2 0,-1 2 41,1 3 0,-1-1-35,1 0 0,4 0 1,-4 0 0,-1 1-6,1-1 0,0 0 1,5 0 0,0-4 49,0-1 0,-5-4-42,1 5 1,-1-6 77,5 6-61,0-7 89,0 10-65,0-6 0,0 8 59,0-1-53,0 0-21,0 0 1,0 1-16,0-1 0,2 0 13,2 0 0,-1-4-50,7-1 0,-5-4 40,4 4 1,1-1-37,4 2-20,0 2 0,5-10-10,0 3 0,0-2-31,-5 2 0,-4-4-123,-1 4 93,1-4 24,4-1-70,0 0 57,-6 0 160,-2 0-41,-6 0 226,0 0-208,0 7 1,0-4 117,0 6 1,0-4-130,0 5 1,0-6 59,0 6-124,0-1 1,-1 4 73,-4-4 1,3 4 4,-2-3 0,2-3-210,2 3 1,0-5 124,0 4 0,-5 2 38,1 8 0,-3-3-14,2 3 0,4-3 141,-4-2 0,4 0-73,1 0 1,0 1 4,0-1 0,0-5-65,0 1 1,1-6 3,4 6 1,-2-7-26,7 2 0,-6-4-14,6-1 1,-6 2 26,6 3 0,-5-4 5,4 4 1,-4 3 146,4 1 0,-4-1-142,5 2 1,-6-1 46,6 6 1,-5-1-30,4 0 1,-4-5-583,4 1 1,-4-7-214,4 2 0,3-4-522,6-1 1,0-6 1301,6-3 0,-1-10 0,6-3 0</inkml:trace>
  <inkml:trace contextRef="#ctx0" brushRef="#br1">11673 8160 6948,'0'-8'468,"0"0"-307,0 4 1,0 1-44,0-7 0,0 5 138,0-4-218,7-1 1,-6-4 41,4 0 0,-4 0-103,-1-1 0,0 1 125,0 0 0,2-5-134,3 0 0,-4-6 103,4 1 0,1-1-163,-1 1 0,0-3 96,-5 4 1,0-3 40,0 3 0,0-4 16,0 3 1,-2-1 4,-2 1 0,-4-3 28,-7 4 1,6-4-46,-1-2 1,3-1 69,-3-3 1,-1 2-44,6-7 0,-4 1-23,4-1 1,0-6-13,5 6 0,-1-6-4,-4 6 1,2-1 84,-7 1 1,2-6-65,-1 6 1,-4-5 0,4 10 1,-5-5 1,-5 5 1,3-5-19,-3 5 0,-3-1 24,-2 6 1,2 4-4,-2 1 1,1-1-13,-6-5 0,1 1 2,-1 0 0,1 4 32,-1 0 0,6 1-6,-1-6 0,5 1 134,-5-1 0,7 6-131,-2-1 1,-1 2 15,1-2 1,0-1-48,4 6 1,-4-5-85,0 5 0,1-5 48,3 6 1,-4-6-151,0 5 0,-6-5 133,1 5 1,2-6-35,-1 1 1,-6 2-17,-4-2 0,-5 2 32,5-1 0,-7-4 186,3 3 1,-5 4-103,0 1 0,-2 4-46,-4 6 0,9-2 198,-4 6 1,5 0-101,0 5 0,-4 0-120,-1 0 0,0 0 78,-4 0 1,1-4-184,-1-1 0,1-5 97,-6 6 0,7-7-78,3 1 0,1-2 124,8-3 1,-1 1 9,6 0 0,-5 4 0,0 1 1,-1 1 15,6-1 1,-5-3 101,0 8 1,-7-6-124,2 6 1,-1-8 45,1 3 1,-3 1 6,3-1 1,3 1 62,2-2 0,3-1 4,1 6 0,6-4 80,-1 4 1,7-4-92,-2 4-70,3-6 0,2 5-194,-1-4 183,8 4-681,-6 0 302,11 4-1637,-4-4 1101,6 6 1,2 0-148,2 0 1,0 4-42,5 1 509,0 6 0,6-9 526,-1 2 0,0-2 0,0-2 0,1-13 0,-1-2 0</inkml:trace>
  <inkml:trace contextRef="#ctx0" brushRef="#br1">9128 5374 8330,'0'-14'-558,"0"-1"0,5 1 351,0 0 0,-1 4 460,-4 1 1,2 4 82,3-4 334,-4 6-59,6-4-489,-7 7 0,0 2 124,0 3 0,-7 3-117,-2 6 1,1 0 11,-2 0 0,3 0 55,-3 1 0,-1-1-146,6 0 1,-6 5 45,2 0 1,1 1-103,-2-1 0,3-3-7,-3 3 1,2 2 116,3-2 1,4 4-106,-4-4 0,5 5 77,5-5 0,3 0-47,6-5 1,6 4-44,4-4 1,3 3-135,1-7 0,7 2-128,3 2 0,3 1-1015,2-1 1291,-1 0 0,1 7 0,0 1 0</inkml:trace>
  <inkml:trace contextRef="#ctx0" brushRef="#br2">8275 5260 8284,'-8'-9'0,"4"-1"-462,-4 7 271,6-3 565,-4 6-231,6 0 1,0 1-17,0 4 1,-5 4 36,0 10 0,-1-3-28,1 3 0,2-1 43,-6 0 1,1 0-44,-2 6 0,-2-5-68,2 4 0,-3 1 56,-1 4 1,-2 2-157,-3 4 1,4-3 65,-4 7 1,3 0 24,2 5 0,-5 4 35,0 0 1,1 2-26,9-1 0,-4-2 38,4 6 0,-2-5-28,1 5 0,-2 0-23,2 5 1,2 0 32,-1 0 0,1-7 97,-2-2 0,-1-4-82,7-1 0,-6-5-6,5 0 1,-6-7 19,2 2 1,1-4-17,-2-6 0,6 3-82,-6-7 0,7 4 86,-2-4 0,-1 0-231,1-5 145,1 1 1,2-1-161,-3 0 0,4-4-51,-4-1 24,3-6 0,2 5-834,0-3 675,0-4 1,5-1-464,0-9 1,11-5 260,-2-5 1,5-10 527,0-9 0,3-9 0,6-4 0</inkml:trace>
  <inkml:trace contextRef="#ctx0" brushRef="#br2">8488 5289 6987,'8'0'1421,"5"0"-1352,-4 0 120,4 0 1,3 0-67,3 0 1,-3 0 36,3 0 0,3 1-27,1 4 1,4-2-57,2 6 1,-6-4-10,1 5 0,-5-1-97,5 5 0,-7-4 73,2-1 1,2 2-135,-2 8 0,0-3 104,-5 3 1,-2-3-69,-2-2 0,2-1 68,-2-4 1,-2 4-111,1-4 0,-4-1 158,5 2-17,-7-1 1,5 4 239,-4-4-260,-2 4 1,4-5 129,-6 6 1,0-4-97,0-1 0,-1 0 46,-4 6 0,3-1-39,-2 0 0,-3 2 67,3 3 1,-3-2-109,3 7 0,2-5-2,-3 5 1,-1-1-41,1 6 1,0-1-18,5 1 1,-1 1 51,-4 3 0,3 5 23,-2 9 0,-4 5-128,-2 10 1,-2 3-164,-2 6 0,-1-5 42,1 0 1,0-6 113,0 2 0,-1-4 57,1-1 0,-5-5 260,0 1 1,0-8-153,5 3 0,0-10 4,0-5 0,-1-5-59,1-4 1,5-4-198,-1-5-208,1-1 137,-5-6 0,4 3-277,1-6 1,4-1 528,-5-4 1,1-6-1,-5-2 1</inkml:trace>
  <inkml:trace contextRef="#ctx0" brushRef="#br2">7920 6881 8356,'-8'-10'151,"3"1"520,-3 6 177,7-4 0,2 7-344,13 0 0,7 2-70,7 3 0,7 1-3,3 3 1,9 4-119,6-3 0,2-3 5,2 3 1,-7-1-41,-2 6 1,1-6-968,-2 1 0,0-3 507,-4 3 0,4 3 182,1-4 0,-1 10 0,-4 3 0</inkml:trace>
  <inkml:trace contextRef="#ctx0" brushRef="#br0">6597 8388 8226,'0'-8'-248,"0"1"0,2 7 530,3 0 0,-2 2-232,6 3 1,-1 9 52,2 10 1,2 3 7,-2 1 1,-4 7 10,-1 3 0,1 3-12,-1 1 1,0-1 100,-5-3 1,0 2-95,0-7 1,-7 5-95,-2-5 1,1-6 99,-1-8 1,-1-3-167,-4-2 0,-5-5 42,0 1 1,0-7 40,5 2 0,-5-5-26,0-5 1,0-8-16,5-6 1,6-4-32,3 4 0,4-5 57,1 5 1,7-6-236,8 1 0,0 4 76,9 1 1,0-2-95,4 2 1,-4-5-213,0 6 1,-1-3-762,6 2 1201,-1-3 0,1-6 0,-1-1 0</inkml:trace>
  <inkml:trace contextRef="#ctx0" brushRef="#br0">6782 8459 8226,'0'8'260,"2"-4"-112,3-8 0,7-4-175,7-6 0,6-1 83,-1 1 1,3-5-364,1 0 0,-1 0-68,-3 5 25,3 0 215,-11 6 125,4 2 1,-12 7-291,-3 4 1,-10 1 24,-4 4 1,-4 2 385,-1-2 0,1 2-124,4 3 0,-4-3 120,4-2 1,1 1 184,-2-6 159,7 6-315,-3-3 1,6 6 106,0 0 0,6 2 9,3 3 0,-1 3-88,2 6 0,-7 2 37,2 3 0,-4 2-75,-1 3 0,0 2 35,0-7 0,0 0-18,0-5 1,-1-5 2,-4-5 0,3-6-35,-2-3 0,-4-6-6,-2 2 0,2-5-442,-1-5 0,4-4 197,-4-10 0,1 1-257,-2-5 1,-1 1 167,7-2 1,-7 3 228,1 7 0,-3 0 0,-1 0 0</inkml:trace>
  <inkml:trace contextRef="#ctx0" brushRef="#br0">6512 9056 8226,'-8'6'0,"0"-4"-254,4 2 0,2 0-56,-3 0 912,4-2 1,7 6-207,4-3 0,4-4-3,5 4 0,3-10-208,6-4 0,2-4-27,3-1 1,5-5-89,10 0 0,2 0 104,7 5 1,-6 1-641,-4 4 0,-9-2 297,-5 6 0,-9 0-736,-5 5 0,-5 6 905,-4 4 0,-10 3 0,-8 1 0</inkml:trace>
  <inkml:trace contextRef="#ctx0" brushRef="#br0">6654 9141 8218,'13'14'-68,"-4"1"1,4 0 417,-3 4 1,-3 3-131,3 7 1,-5-5-34,4-1 0,-6 1-51,2 4 1,-2-4-25,2 0 0,-3-7-124,2 2 0,-4-3 115,-4-2 1,0-4-143,-5-1 0,-1-6 77,-4 2 0,0-3-67,0-2 0,0 0 48,-1 0 1,1 0 44,0 0 30,6 0 0,2-7 184,6-2 0,1-5-436,4-5 1,4 3 95,10-3 1,5-2-568,9 2 0,-1-4 275,6 4 0,0-5 354,4 5 0,1-6 0,0 3 0</inkml:trace>
  <inkml:trace contextRef="#ctx0" brushRef="#br0">7038 9170 8218,'-11'0'0,"-3"0"0,3 0 409,-8 0 0,3 0-80,2 0 0,0 6-85,-1 3 1,1 4-78,0 1 1,1 5-148,4 0 0,-4 5 123,4-5 0,2 4 88,3-4 0,2 5-177,2-5 0,3 5 92,7-5 1,-1-2-205,10-7 1,3 1-246,2-7 0,4 1-322,6-5 0,-4-8-300,3-6 1,-3-7 65,-2-7 859,-6 0 0,5-7 0,-5-1 0</inkml:trace>
  <inkml:trace contextRef="#ctx0" brushRef="#br0">7223 8942 8089,'0'-9'471,"0"-1"1,2 7 262,2-2-233,-2 4-696,11 1 221,-6 0 1,3 1-1393,-1 4 1366,-5-3 0,8 10 0,-4-4 0</inkml:trace>
  <inkml:trace contextRef="#ctx0" brushRef="#br0">7223 9127 8089,'-6'14'635,"4"-6"0,-3-2-293,10-6 1,3-6-610,6-3 0,2-9-39,3-1 306,3 0 0,7-1 0,-1-2 0</inkml:trace>
  <inkml:trace contextRef="#ctx0" brushRef="#br0">7678 8373 8023,'9'0'60,"1"0"0,-1 0 132,6 0 1,-4 7 0,1 2 154,4 4 0,-3 7-173,-4 4 1,-1-2 13,2 2 1,1 0-114,-7 4 1,1 1 92,-5-1 0,0 5-221,0 0 1,-1-1 90,-4-8 0,-3 1-156,-6-6 1,0 0 59,-1-5 0,1-5 21,0 1 0,-5-7-18,0 2 1,0-4 13,5-1 122,6-6 1,-3-2-61,6-6 0,2-5-153,8 0 0,-1-5 99,11 5 1,-4-6-416,8 1 1,1 2 186,-1-1 0,5 5 261,-5-1 0,6-3 0,-3 0 0</inkml:trace>
  <inkml:trace contextRef="#ctx0" brushRef="#br0">7934 8317 8137,'2'-13'-206,"2"3"1,-1-1 466,7 7 0,1-7-100,8 1 0,-2-2-184,7-3 0,-5 6 112,5-1 1,-5 2-488,4-1 0,-10-2-286,1 6-227,-3 0 911,-3 5 0,-2 0 0,-6 7 0,0 1 0</inkml:trace>
  <inkml:trace contextRef="#ctx0" brushRef="#br0">8105 8231 8137,'-5'10'-90,"0"-1"0,0-4 124,5 4 0,0 1 171,0 4 1,0 0 56,0 1 1,0 0-24,0 4 1,2 2-14,3 3 1,-4 1 26,4-6 0,-2 6-132,2-1 1,-4-2 62,4 2 1,-3-12-202,-2 2 315,0-2-200,0 2-167,0-6 1,-7-8 51,-2-10 1,-4-1-150,-1 2 0,0-2 46,0 6 0,-5-5-659,0 6 1,-5-1 111,5 5 0,-1 8-106,1 6 1,1 2 772,-5 7 0,5 1 0,-2 5 0</inkml:trace>
  <inkml:trace contextRef="#ctx0" brushRef="#br0">7763 8871 8611,'15'-5'709,"-1"1"0,5-7-384,0 1 0,8-4-121,1-5 1,7 1-45,7-5 0,6-1-193,-1-4 1,5 4-227,-4 0 0,-7 12-528,-8-3 0,-9 11 135,-5-1 0,-10 5 652,-4 5 0,-4 9 0,-1 8 0</inkml:trace>
  <inkml:trace contextRef="#ctx0" brushRef="#br0">7863 8999 8120,'6'-8'312,"2"2"0,6 6 133,1 0 1,-6 1-175,0 4 0,-5 5-122,0 9 1,-2-2 66,-2 7 1,0-1-151,0 6 1,-2-1 122,-2 1 1,-4 4-145,-6 0 1,-1-1 81,1-9 1,0-2-156,0-7 0,-1-1 122,1-4 1,0 2-18,0-6 1,6-2-109,3-8 0,-1-3 74,1-6 1,0 0-280,5 0 1,7-7 80,2-2 1,4-4-380,1-2 0,5 6 201,0-1 1,1 2-482,-1-2 1,-3 4 195,3 5 1,-3 1 617,-2 0 0,0 0 0,1-1 0</inkml:trace>
  <inkml:trace contextRef="#ctx0" brushRef="#br0">7962 9042 8118,'10'-7'39,"-1"-2"0,-4-4-59,5-1 0,-1 0 101,5 0 1,0-1-177,1 1 1,4 0 42,0 0 87,0-1 37,-5 8 0,-6 2-14,-4 10 1,-2 4 151,-2 10 1,-2-2-158,-2 7 1,-4 0 281,-6 4 1,-1 1-67,1-1 0,6-4 101,3-1 0,-1 1-117,1 5 1,1-7-80,4-3 0,1-4 79,4 0 1,3-7 20,6-4 0,0-4-1058,1-4 0,0-9 441,4-6 1,-3-6-223,3 1 1,2-3 217,-2-1 1,-2 4-103,-8 0 0,2 2 120,-6-1 0,5 2-318,-6 7 129,1 0 880,-5-1-173,0 7 1,0 4 258,0 8 1,0 4-98,0 7 0,0-1-123,0 0 1,0 0-497,0 0 0,6 1-58,4-1 326,3 0 0,1 0 0,0 1 0</inkml:trace>
  <inkml:trace contextRef="#ctx0" brushRef="#br0">8417 8729 7985,'-8'1'135,"4"4"1,2-2-74,2 7-149,0-1 87,6 6 0,9-1 0,7 0 0</inkml:trace>
  <inkml:trace contextRef="#ctx0" brushRef="#br0">8645 8032 8107,'6'-8'0,"-3"2"-313,7 6 0,-5 2 149,4 2 1,0 6 895,6 9 1,-3 3-225,-2 6 0,1 2-55,-6 4 1,1-4-179,-1 3 1,-4 1-39,4 0 0,-3-1-205,-2-5 0,0-4 147,0 0 0,-5-7-216,0 2 1,-6-3 66,2-2 1,-4-1-158,-1-4 0,-1-3-19,1-6 1,0 0-24,0 0 1,1-1 40,4-4 15,-4-3-36,5-12 1,2 1 74,6 0 0,6-2-200,8 7 1,7 5-109,3-6 0,-1 4-74,6-3 1,-4 0 94,8 0 0,-3-1-43,-1 1 0,-2 0 404,-4 0 0,4-7 0,-5-1 0</inkml:trace>
  <inkml:trace contextRef="#ctx0" brushRef="#br0">8943 8061 8091,'0'-15'-205,"2"8"465,3 2-10,-4 3 1,6 4-141,-7 3 0,0 4 68,0 10 1,0-2 11,0 7 0,0-2-14,0 2 1,0 1 24,0-6 1,0 0-207,0-5 0,0 1 46,0-1-175,0-6 1,1-2 87,4-6 0,-2-2-50,7-2 0,-6-4-164,6-6 1,-2-1-113,1 1 1,2-2 99,-6-3 1,4 2-117,-4-7 0,2 7 173,-3-2 0,-2 3-111,3 2 832,-4 6-445,-1 2 1,0 7 184,0 4 1,0 9-110,0 10 1,-5 3-16,1 1 1,-1 1 356,5-1 1,0-1-135,0-3 1,6-4-1006,4-6 1,2-1 346,3-3 1,-1-4 312,0-6 0,0 6 0,0 2 0</inkml:trace>
  <inkml:trace contextRef="#ctx0" brushRef="#br0">8716 8700 7989,'6'-14'357,"4"0"0,2 5-126,3-1 0,5 1 92,4-6 0,3 1-51,1 0 1,5 0-428,0 0 1,5-1-59,-4 1 1,-1 0-89,-5 0 0,1 1-111,-1 4 0,-1 2 412,-3 7 0,-4 0 0,-6 0 0</inkml:trace>
  <inkml:trace contextRef="#ctx0" brushRef="#br0">8929 8715 7598,'0'14'425,"5"2"326,0 3 1,4-2-359,-4 7 0,0-1-158,-5 6 0,0-1-203,0 1 1,-2-2 51,-3-4 1,2 3-100,-6-8 0,-1 1 127,-4-4 0,4-3-227,1-2 0,0-2 4,-6-4 1,6-2-7,-1 3 0,2-10 20,-1-5 0,3-2 104,6-2 1,0-1-258,0 1 0,6-5 85,3 0 0,4 2-393,1 7 1,2-2 215,3 2 1,-2-2 341,7-3 0,0 1 0,4 0 0</inkml:trace>
  <inkml:trace contextRef="#ctx0" brushRef="#br0">9256 8658 7989,'-6'14'0,"-8"0"137,-10 0 0,3 5-87,2 0 0,-1 7 850,1-3 0,0-1-352,5 2 0,6-5-3,3 5 0,-1-7-143,1 2 0,7-3-282,7-2 0,5-6 60,5-3 1,7-4-139,12-1 0,3 0-374,15 0 0,-2-1 332,8-4 0,3-9 0,-1-8 0</inkml:trace>
  <inkml:trace contextRef="#ctx0" brushRef="#br1">7493 8231 8049,'-14'0'17,"0"0"0,4 2 74,1 3 0,4 3 1,-3 7 197,2 4 1,-4 3-145,6 7 0,-3-1 48,3 1 0,2 9-108,-3 0 0,4 12 86,1-3 1,1 12 129,4 2 0,-2 6-206,7-6 1,-6 6 110,6-6 0,-2 7-501,1-1 1,4 4 437,-4 5 0,4-10-334,1 0 0,0-6 86,1-3 1,-1-11-109,0-3 0,-4-12 97,-1-2 0,0-9-1052,6-10 769,-1 2 0,0-18-193,0-4 1,-4-10-421,-1-13 1012,-6-4 0,10-5 0,-5-1 0</inkml:trace>
  <inkml:trace contextRef="#ctx0" brushRef="#br1">7877 8203 8050,'14'-14'0,"1"-1"129,-1 1 1,0 2 70,0 2 0,2-3-14,3 4 0,1-4-12,4-1 0,3-2-144,-3-3 0,3 4-39,1-4 0,-1 3 138,-3 2 0,1 4-86,-6 1 0,0 6 77,-5-2 0,-1 10-247,-4 4 0,-3 10-11,-6 5 0,0 4 62,0 5 0,0-1 120,0 6 0,0-7 3,0 3 0,0 2 132,0 2 0,2 3-134,3 1 1,1 7-27,3 4 0,4 3 48,-3 6 0,1 3-466,-2 6 0,2-6-31,-6-4 1,0 2-206,-5-1 0,0-5-418,0-5 1053,0-6 0,4 6 0,1-9 0,-2-7 0,-1-4 0</inkml:trace>
  <inkml:trace contextRef="#ctx0" brushRef="#br1">8005 9411 8050,'-22'-8'208,"1"-3"508,7 7 141,0-1-528,6 5 1,3 5-66,10-1 1,11 7-34,12-1 1,9-4-1290,10-1 1058,10-4 0,14-7 0,8-2 0</inkml:trace>
  <inkml:trace contextRef="#ctx0" brushRef="#br1">12114 8885 8015,'-8'0'-313,"2"0"847,6 0 10,0 0-369,0 7 0,0 0-18,0 8 0,0-1-116,0 0 1,-2 0 88,-3 1 0,4 4-172,-4-1 1,-1 6 118,1-5 0,-4 5-66,4-5 1,-6 0 5,1-5 1,1 5-6,-5 0 0,3 0-84,-8-5 1,1 0 67,-1 0 0,-3 2-154,-6 3 1,-7-1 107,-3 5 0,-14 1-532,-5 4 1,-8 1 93,4-1 1,1 4 438,7-4 0,-8 2-242,-1-11 0,-6 5 523,-3-5 1,2 0-306,2-5 1,1 0-59,9 1 1,-1-8 703,10-2 0,-4-3-237,5-2 0,-5 0-144,4 0 0,-10 0-63,1 0 1,-2 0-258,7 0 0,-3 0-171,3 0 1,-5 0 164,-5 0 1,-10 8 49,30-2 1,-2 2 0,0 1 0,-2 1-181,-1 2 0,0-1 0,3 0 0,1-1 612,2-2 0,1-2 0,-34 4-50,-2-1 1,-3-6-139,39 0 0,0-1 1,-38 0 48,2-2 0,8-7-97,2-2 0,4-5-40,-4-5 1,4-3-67,-4-7 0,5-1-4,-6-3 1,13 1 97,2-6 1,8 5-26,6-5 1,3 5-73,7-5 1,4 5 171,1-5 0,5 7-114,-1-3 0,3 11 233,2 4 0,0 3-300,0 2 0,1 4 466,4 1-491,-4 6-41,11-4-162,-4 7 217,6 0 0,2 7 3,2 2 0,-2-1-4,3 2 0,1-1 30,-1 5 1,1 0 4,-1 1 1,-4 5 3,4 4 0,-3-2 6,-2 2 1,0 4 9,0 5 1,-5 0-46,0-4 1,-4 4 22,4 0 0,-4 0-530,4-4 0,-5-5 202,6-1 0,-1-10-1458,5 1 1176,0-9 0,2 1 595,2-6 0,-2-6 0,10-8 0,-4-8 0</inkml:trace>
  <inkml:trace contextRef="#ctx0" brushRef="#br1">8332 9397 8015,'8'-20'202,"0"4"186,-3-3 0,2 5-92,8 4 1,0-1 136,4 6 1,4 1 42,5 4 0,8 0-117,7 0 1,11 0-856,7 0 1,7 0 288,-1 0 1,-4-7 0,0-1-1</inkml:trace>
  <inkml:trace contextRef="#ctx0" brushRef="#br2">8517 8103 8265,'0'-14'-605,"-6"0"489,4 6 473,-4 2 1,6 12-125,0 4 1,0 8-109,0 6 0,4 9 246,1 5 1,1 10-73,-1 4 1,-2 5 65,7 4 0,-5 4-342,4 6 1,-6 3 129,2-3 1,1 8 34,-1-8 1,1-3-91,-1-6 1,-2-10-297,7-5 1,-7-5 142,2-9 1,1-2-530,-1-12 0,1-4 263,-1-6 1,-4-9-451,4-5 1,-3-11 128,-2-17 1,0-5-479,0-9 1120,0 3 0,-7-12 0,-1 6 0</inkml:trace>
  <inkml:trace contextRef="#ctx0" brushRef="#br2">8687 8075 8255,'26'-29'66,"2"1"1,5 0 204,1-1 0,2 1-129,7-1 1,-1 2 67,1 4 1,-5-2-105,0 6 0,0 1 108,4 9 0,1-2-253,0 6 0,-2 0 117,-3 5 0,-4 2-50,-5 2 1,-1 4-22,1 7 1,-7-1-195,-3 0 0,-4 2 110,0 3 0,-1 3 99,0 6 1,0 7 156,1 3 0,-6 5-143,0 4 0,1 4 98,4 5 0,-4 8-287,-1 2 1,-4 5 181,4 5 0,-6-35 0,-1 2-226,3 1 1,0 2 0,-3 0 0,0 1 67,3-4 1,0-1-1,-3 0 1,-1-2-539,4 31 0,-2-6 184,2-3 0,-4-9-119,4 0 0,-3-14 189,-2-1 1,-7-8 412,-2-6 0,-1-2 0,-4-3 0,-3 3 0</inkml:trace>
  <inkml:trace contextRef="#ctx0" brushRef="#br2">9000 9326 8065,'-22'0'463,"3"0"316,10 0-114,2 0 1,20 0-289,6 0 0,8-2-115,6-2 1,11-6 105,13-9 0,13-3-229,-30 8 0,0 0 0,1-1 1,0 1-954,0 0 0,-1 0 1,-1 2-1,-1 0 814,33-12 0,-32 13 0,0-1 0,0-2 0,1-1 0</inkml:trace>
  <inkml:trace contextRef="#ctx0" brushRef="#br0">15626 11004 7970,'-8'-8'0,"3"1"0,10 7 0,-2 2 140,6 3 0,6-4-56,4 4 1,0-2-79,-5 2 1,5-4-562,0 4 1,0-5 179,-5-5 1,-1 2 374,-4-6 0,4-1 0,-5-4 0</inkml:trace>
  <inkml:trace contextRef="#ctx0" brushRef="#br0">15654 11117 7970,'-28'29'0,"1"-1"509,3 1 1,5-3-76,10-2 1,2-8 34,7-7 1,2-1-85,3 2 0,9-4-283,10-6 0,4-6-171,5-4 0,-3-4-288,3-5 1,-3 3-109,-1-3 1,-1 4-479,1 0 0,-7 7 943,-3 4 0,-3-4 0,-2 0 0</inkml:trace>
  <inkml:trace contextRef="#ctx0" brushRef="#br0">15896 11046 7970,'20'-14'-249,"4"0"1,3 6 98,1 3 1,1 4 629,-1 1 1,-1 0-13,-3 0 0,1 6 105,-6 3 0,0 4-91,-5 1 0,-6 0-199,-3 1 0,-4 0-155,-1 4 1,-1-1 72,-4 5 1,-3 1-314,-6 5 0,-7-6 148,-2 1 1,-2 0-520,1 4 0,-1-6-78,6-3 0,6-3-304,8-2 0,5-6 865,5-3 0,9-4 0,8-1 0</inkml:trace>
  <inkml:trace contextRef="#ctx0" brushRef="#br0">16891 10904 8012,'10'0'85,"-1"0"1,-4 5 311,4-1 1,-1 8-320,2-3 1,1 10-195,-7 5 1,1 3 86,-5 1 1,-1 7-76,-4 3 1,2 1 153,-7-1 0,1 1-14,-5-5 0,4 4 144,1-5-98,5-6 1,-7-2 17,7-6 0,-1-5 269,5-4 1,0-6-195,0 6 0,6-7-48,4 2 0,2-10-668,3-5 0,0-7 303,4-2 1,-3-6-704,3 1 1,2-7 940,-2-3 0,0-5 0,-5 3 0</inkml:trace>
  <inkml:trace contextRef="#ctx0" brushRef="#br0">17076 10861 7986,'11'-1'0,"3"-4"0,-1 2 84,11-7 1,-1 6 57,6-6 0,4-1 72,0-8 0,7 3-102,-3-3 1,-2-1-294,-2 1 1,-9 2-2,-5 7-383,-3-3 181,-8 12 0,-4-4-112,-8 10 1,-6 7 495,-9 7 0,3 0 0,-10 2 0,4 1 0</inkml:trace>
  <inkml:trace contextRef="#ctx0" brushRef="#br0">17247 10904 7860,'0'9'73,"0"1"1,0 1 165,0 8 0,0 3 120,0 7 1,-2 5-135,-3 4 1,-4 8 58,-10 1 0,3 5-45,-3-4 1,-1 1-172,1-2 0,0-3-71,4 4 1,7-4-208,4-1 1,2-2-635,2-3 1,0-5 93,0-9 750,0-4 0,0-12 0,0-2 0</inkml:trace>
  <inkml:trace contextRef="#ctx0" brushRef="#br0">17261 11188 7986,'28'-23'0,"1"-1"0,-1 5-761,1-5 0,-3 7 628,-2-2 0,-8 8-77,-7 1 210,1 7 0,-2-3 0,-2 6 0,-6 0 0</inkml:trace>
  <inkml:trace contextRef="#ctx0" brushRef="#br0">17275 11245 7986,'0'14'-31,"0"1"0,2-1 373,2 0 0,-2 0-296,3 0 1,-4 1 58,-1-1 0,0 0-179,0 0 1,-5 1-24,1-1 1,-3-5-226,3 1-29,2-7 315,-4 3 0,6-7-151,0-4 1,11-3 8,3-6 0,5-7-59,0-2 1,2 0 89,2 0 1,4 5 155,-3-1 0,-4 4 5,-1 0 0,-3 8 267,-2 2-113,0 3 1,-6 9-129,-3 2 1,-3 5 316,-2 5 1,-7 2-120,-2 2 0,-4 3 76,-1-7 0,-2 4-104,-3-4 1,3 0-236,-2-5 0,-3-1-16,2-3 0,0-4-197,5-6 1,0 0-42,-1 0 0,3-11 137,2-3 0,2-10-350,4 0 1,2-9 158,-3-5 1,4-5 332,1-4 0,-7-10 0,0-8 0</inkml:trace>
  <inkml:trace contextRef="#ctx0" brushRef="#br0">17332 10705 7986,'14'-8'59,"0"3"1,1 7 165,-1 7 1,0 2-101,0 13 0,0 3 57,1 11 1,-1 1 72,0 14 1,-1 5-53,-4 8 0,4-1-230,-4 1 1,4-2-303,1-3 1,-1-1 249,-4-12 1,9-3-686,-4-7 1,5-4 372,0-11 0,-3-2-496,3-7 887,-4-6 0,0 4 0,-1-4 0</inkml:trace>
  <inkml:trace contextRef="#ctx0" brushRef="#br0">17616 11117 7986,'0'22'74,"0"5"132,0-3 0,-5 7-215,1 3 0,-7-1 127,1-5 1,2 1-248,-1-1 0,4 1 91,-4-1 1,1 0-447,-2 1 1,-2-2 234,2-4 0,2-8 249,-1-11 0,-1-2 0,-4-2 0</inkml:trace>
  <inkml:trace contextRef="#ctx0" brushRef="#br0">17502 10364 7986,'19'1'-275,"0"4"1,0 8 40,-4 6 1,-3 8 306,-2 1 1,1 2-56,-7 8-18,8-7 0,-5 11 0,8-6 0</inkml:trace>
  <inkml:trace contextRef="#ctx0" brushRef="#br0">18014 10435 7939,'0'14'0,"0"7"139,0 2 1,0 9 318,0 1 1,0 7-123,0-3 1,0 5 67,0 0 0,-6 6-510,-3-1 0,1 2 131,-2-2 1,2-2 155,-1 2 1,-2-9 66,6-5 0,-5-5-411,6-4 1,-7-5-182,1-9 1,-2-4-480,-3-6 1,1-2 460,0-2 1,1-6 185,4-9 0,-2-1 296,6-4 1,0-3-32,5 3 1,2 2-84,3-1 0,4 4 35,10-5 1,-2 7 96,7-2 1,0 3 78,4 2 1,1 4 117,-1 1 0,1 4 181,-1-5 0,-1 7 135,-3-2 1,1 5-526,-6 5 0,-2 0-1054,-7 9 0,1-1 1097,-7 11 1,1 1 79,-5 8 0,-3 0 187,-6 10 1,-3-2-53,-11 11 1,-1 0-705,-4 5 1,-7-3-268,-3 3 0,-8-4-2985,-1 9 3572,6-10 0,3 5 0,3-7 0,0-4 0,10-3 0,9-5 0</inkml:trace>
  <inkml:trace contextRef="#ctx0" brushRef="#br0">18683 10691 8585,'1'-8'261,"4"3"0,4-1-207,10 1 0,-1-6-172,5 2 0,1-6-438,5-4 0,-1 2 286,0-7 1,-4 2-629,0-2 898,-7-2 0,4 4 0,-7-7 0</inkml:trace>
  <inkml:trace contextRef="#ctx0" brushRef="#br0">18853 10478 7902,'0'9'221,"0"0"0,0-4-157,0 5 0,0 1 129,0 8 0,6 4 207,4 11 1,-2 7-116,1 6 0,-6 11-83,2-1 1,-3 7-294,-2 2 0,-5 0 160,0 10 0,-4-10-246,4-4 0,-1-8 163,1-2 1,2-13-165,-7-1 0,7-8-48,-1-6-627,2-10 428,-4-8 1,2-9-179,-5-6 0,6-7 307,-2-12 0,-1-2 296,1-4 0,0-8 0,-7-9 0,-4-6 0</inkml:trace>
  <inkml:trace contextRef="#ctx0" brushRef="#br0">18754 10904 7902,'0'-5'69,"0"10"0,-2 4 174,-3 15 0,2 0-61,-6 4 1,4 5-160,-5 1 1,6-3 109,-6-7 1,7 1-225,-2-6 1,-1 0-346,1-5-367,1 1 556,-3-8 247,6 0 0,-6-7 0,7 0 0</inkml:trace>
  <inkml:trace contextRef="#ctx0" brushRef="#br0">18796 10890 7902,'15'0'-145,"-1"0"-37,0 0 0,5 0 221,0 0 1,5 0 207,-5 0 0,4 0-608,-4 0 1,2 0 38,-2 0 322,-10 0 0,16-13 0,-9-3 0</inkml:trace>
  <inkml:trace contextRef="#ctx0" brushRef="#br0">19152 10378 7902,'14'5'0,"0"-1"0,0 6 47,1-5 1,-1 4 144,0-4 1,-1 6-64,-4-2 1,4-1 87,-4 2 0,-1-7-545,2 2 1,-6-4 214,6-1 1,-5 0-852,4 0 437,-6 0 75,4 0 423,-7 0 1,-2 7-100,-3 2 1,-4 8 434,-10 2 1,3 7-168,-3-3 0,-1 4 313,1 2 1,-5-1-166,5 1 0,-5-7 19,5-3 0,-4-4-103,4 0 0,4-7 109,6-4-424,6-2 1,0-4 87,12-2 0,2-4-228,13-7 1,1 1 107,8 0 0,-1 0-87,6 0 0,-7-1 56,3 1 1,-6 1-3,-4 4 1,-4-2 43,-6 6 0,1 0-9,-1 5 101,-6 0 1,-2 2 147,-6 3 0,-5 4 11,1 10 1,-12-1-83,2 5 1,-5-4 23,0 5 0,-3 4-46,-7 6 0,-1 0 9,-3-1 0,3-1-50,-3 6 0,3-11-125,1 1 0,7-10 34,3-4 0,8-2 84,2-7 0,6-2-96,-2-7 1,10-6 77,4-9 0,5 3 19,5-3 0,-3 4 27,3 0 1,-2 1 19,2 0 0,-8 5 78,4-1 1,-9 7-70,3-2 0,-5 5 162,0 5 0,-2 3-44,-2 6 1,-6 2 92,-4 3 1,-3 1-44,-1 4 0,2 3 31,2-3 0,-3-2-53,4 1 1,-4-4 4,-1 5 0,5-5 97,-1 5-247,7-7 1,-3 4-121,6-7 1,6-6 70,3-4 0,6-2-265,4-2 1,-2-6 131,7-4 0,1-9-160,8-4 0,-6-4-41,6-2 0,-6-1-134,6-3 0,-3 8 281,-1-4 0,-2 6 211,-4-1 0,2 8 109,-6 7 0,0 6-131,-4-2 0,-7 6 229,-4 9 1,-2 1-118,-2 13 0,0 1 567,0 8 1,-6-3-243,-4 3 0,-1 2 60,2-2 0,-4 0-170,3-4 1,-2-2-351,-2-4 0,-1-1-341,1-3 1,5-9 259,-1-1 0,5-1-152,-4-3 0,4-2 128,-4-8 0,1-3-485,-2-6 0,-2-6 192,2-4 0,4-3 443,1-1 0,-9-13 0,-2-4 0</inkml:trace>
  <inkml:trace contextRef="#ctx0" brushRef="#br0">19337 10790 7902,'0'35'-425,"0"3"0,0 8 438,0 1 0,0 5 94,0-4 1,-2 4 43,-3-5 0,2 1-70,-6-6 1,4-1-103,-5-3 0,6 0 87,-6-9 0,5 1-570,-4-12-143,6 1 647,-10-11 0,5-8 0,-6-8 0</inkml:trace>
  <inkml:trace contextRef="#ctx0" brushRef="#br0">19180 11231 7902,'0'-8'0,"0"3"229,0 10 1,-5 8 17,1 6 1,-6 4-15,5-4 1,-4 2-445,4-2 225,1-3 0,4 4-1022,0-6 1008,0-6 0,6-1 0,2-7 0</inkml:trace>
  <inkml:trace contextRef="#ctx0" brushRef="#br0">19792 10435 7939,'0'20'0,"-7"1"94,-2 3 1,-5 2 139,-5-2 1,-4 8-203,-5 1 1,1 0 130,3-4 0,-1-6-353,6 1 1,0-7 9,5 2 95,6-9 66,2-4 1,12-8-94,4-2 0,9-4 94,4-6 1,4-2 34,2-3 1,-1 3-46,0-3 1,1 3 41,-1 2 1,1 0-434,-1 0 0,-1-5 108,-3 0 1,-4 5-284,-6 4 594,-6 1 0,5-6 0,-5 1 0</inkml:trace>
  <inkml:trace contextRef="#ctx0" brushRef="#br0">19777 10691 7939,'-6'22'0,"-3"6"0,1 2 148,-2 8 0,5 0 302,-4 5 0,-1-1-29,-4 1 1,0 1-159,0 4 0,0-9-431,-1 4 1,1-10 193,0 0 0,4-3 121,1-1 1,1-3-515,-1-2 1,-2-3-1652,6-7 2018,-6 0 0,3 0 0,-6 1 0</inkml:trace>
  <inkml:trace contextRef="#ctx0" brushRef="#br0">19948 10662 7938,'-8'15'-111,"3"-1"1,-1 6 110,1 4 0,-6 3 282,2 1 0,1 1 5,-2-1 1,1 5 39,-5 0 1,-1 5-375,1-4 0,5-1-299,-1-5 0,2-1-5,-1-3 0,1 1-21,3-6-723,4 0 586,-6-11 509,7-2 0,5-7 0,0-4 0,6-3 0,-2-6 0,9-5 0,1 0 0,1-7 0,-1 3 0,-3-4 0,3-1 0,-3 1 0,-2 3 0,0-1-98,0 6 0,-6 0 123,-3 5 460,3 6-151,-7-5-69,6 11 0,-12-2 263,0 8-354,-6 4 1,5 7 6,-4-1-33,-2 0 0,10 0-389,-2 0 127,2-6-813,2-1 218,0-7 556,0 0 0,6-7 0,2-1 0</inkml:trace>
  <inkml:trace contextRef="#ctx0" brushRef="#br0">20033 10748 7759,'0'-8'219,"0"1"-193,0 7 1,0 8 32,0 7 0,-4 0 63,-1 9 0,-6 1-18,1 8 0,2 4-88,-1 5 0,1-1-182,-2-3 0,4 2-445,6-7 1,0-6 610,0-8 0,0-3 0,0-2 0</inkml:trace>
  <inkml:trace contextRef="#ctx0" brushRef="#br0">19720 10932 7923,'2'8'0,"3"-3"0,3-3 504,6-2 0,6 0-224,4 0 0,8-8-511,1-6 0,5-2 206,-5-8 0,0 5-779,-4-5 0,-6 7 804,1-2 0,-7 3 0,4 2 0</inkml:trace>
  <inkml:trace contextRef="#ctx0" brushRef="#br0">19820 11245 7905,'-14'10'0,"0"-1"0,-1-4 196,1 4 45,6-5 837,2 8-715,6-10 0,8 2-350,6-8 1,2-4-2,7-6 0,6-5-290,4 0 0,0 0 54,-4 5 0,-6-1 149,1 1 1,-7 1-454,2 4 131,-3 3 402,-8 6 0,-2 6 123,-6 3 0,-6 6 218,-3 4 1,-6 3-165,-4 6 0,2 1 44,-7-1 0,1-1-160,-6-3 1,6 2 87,-1-2 0,0-2-446,-4 2 0,-1-7 149,1 2 1,4-4-632,0-6 1,7-3 75,-2-6 698,-3 0 0,6 0 0,-4 0 0</inkml:trace>
  <inkml:trace contextRef="#ctx0" brushRef="#br0">19720 11316 7905,'27'0'77,"-3"0"0,3 0 166,-3 0 0,1 2 87,-1 3 1,2-2 415,-2 6 0,3-4-887,1 4 0,1-4 138,-1 5 3,1-7 0,5 9 0,3-4 0</inkml:trace>
  <inkml:trace contextRef="#ctx0" brushRef="#br0">20318 10776 7859,'14'-8'-216,"6"0"-52,4 4 1,4-4 424,6-7 0,-3 0 20,7-4 1,-6-2-161,1-3 1,-5 1-116,-4 9 0,-3-4-767,-7 9 298,-6 2 567,-2 1 0,-6 6 0</inkml:trace>
  <inkml:trace contextRef="#ctx0" brushRef="#br0">20431 10776 7859,'-8'14'0,"4"0"0,2 7 60,2 3 1,0-1 118,0 6 0,0 1 200,0 8 1,5 3-110,0-3 0,-1 1-249,-4-1 0,0 2 61,0-7 0,0-2-133,0-7 0,0 1 83,0-6 1,0-4-974,0-6 509,0-6 0,2 3-106,3-6 0,-4-11 87,4-3 1,-2-9 450,2-1 0,-2-9 0,7-5 0,-6-2 0,6 2 0,-6-6 0,6 6 0,-2-4 0,1 8 0,4 3 0,-4 7 0,-1 8 209,2 7 373,-1 6 1,6-2-63,-1 10 0,-5 9-198,1 10 0,-7 2-68,2 3 0,1-1 8,-1 1 1,-1-1-373,-4 1 0,0-1-119,0 0 1,0-4-161,0 0 1,-1-2 67,-4 2 1,2-4-289,-7-6 1,1 1-70,-5-1 678,0 0 0,-7 0 0,-1 0 0</inkml:trace>
  <inkml:trace contextRef="#ctx0" brushRef="#br0">20389 11302 7859,'0'-14'-153,"0"0"1,11-5-188,3 0 1,5-7 418,0 3 1,1 1-30,4-2 1,3 2 3,-3-2 1,1 0 5,-1 10 0,-4-3 111,-6 7 1,-4 4-97,-1 1 1,-5 10-11,0 5 0,-2 4-39,-2 5 1,-6 1 4,-4 4 0,-3 3 56,-1-4 1,0 3-15,0-3 0,4-2-33,1-7 0,4-6 74,-4-3-242,5-4 0,-2-8-74,6-8 0,6-7-104,4-11 0,7-3 41,2-7 0,0-6-110,-5-3 1,1 1 374,-1-1 0,2 2 0,3-2 0,-2 3 0,7 6 0,-1 7 0,6 2 0,-6 11-18,1 4 0,-6 5 99,1 4 441,-4 4 1,-7 17-182,-3 3 0,-5 10 17,-5-1 1,-4 4-114,-10 2 1,1-2-21,-5-4 1,5 3-223,-1-7 0,5 4 119,5-4 1,-2-5-403,6-4-77,0-7 39,5 3 1,11-12 113,3-3 0,10-3 13,0 3 1,-2-4 89,2 4 0,-1 3 6,6 1 0,-2 3 258,-4 2 0,3 7-91,-7 2 0,4 8 104,-4 2 1,-5 7 29,-4-3 0,-7 4-10,2 2 0,-10-1-20,-4 1 0,-6 4-6,-4 0 1,2 5-165,-7-5 1,-4 2 93,-5-2 1,-5-3-147,5 3 0,-1-9 66,6-5 1,1-5-33,3-5 1,4-2 75,6-7 1,6-3-99,3-7 0,3-1-94,2-13 0,13-4-170,6-5 1,6-2-1009,4 2 1306,6 3 0,1-18 0,7 4 0</inkml:trace>
  <inkml:trace contextRef="#ctx0" brushRef="#br0">21384 10478 7839,'16'-7'105,"3"-2"0,4-1 95,11-4 0,2 3-239,7-8 0,-7 2-126,-3-2 0,-3 8-264,-2-4 0,-5 6-159,-4-1 588,-10 4 0,-3 12 0,-6 2 0</inkml:trace>
  <inkml:trace contextRef="#ctx0" brushRef="#br0">21284 10762 8076,'-22'22'-443,"3"-3"177,10-3 801,3-8 0,13-5-228,8-13 0,13-1-173,15-12 0,6 0-191,8 0 1,6-4-35,3 3 1,-9 2-327,-5-2 1,-6 7 208,-3-2 1,-13 8-945,-7 1 1152,-5 7 0,-10 3 0,-2 8 0</inkml:trace>
  <inkml:trace contextRef="#ctx0" brushRef="#br0">21469 10790 8054,'10'10'322,"-1"-1"1,-4-1-260,4 2 0,-5 2 127,0-2 0,-2 7-148,-2 2 1,-2 6 57,-2-1 1,-4-2-52,-7 2 1,0-2 12,-4 2 0,3 1-86,-3-6 362,3 0-319,2-11 1,6-4-198,3-8 1,5-12 72,5-13 1,5-5-210,8-9 0,0 0 139,6 1 0,-1-1-138,6 0 1,-1 6 17,1-1 1,2 6 116,-2-1 1,2 3 279,-7 1 0,-4 7-95,-1 3 1,-3 10 656,-2 4-500,1 4 1,-8 13 176,-2 7 0,-3 8-118,-2 6 1,-2 4 27,-3 5 1,-2 1-124,-8-1 0,1 3-41,0 2 0,0-1-181,-1 6 1,1-11 39,0 2 0,0-12-177,0-2 1,1-2 71,4-8 0,-4-7-623,3-7 520,-2-3 0,-2-4-128,-1-3 0,1-3 88,0-6 1,0-5 147,-1 0 0,3-1 51,2 1 0,4 3 220,6-3 0,0-2-222,0 2 0,6 5 2,4 5 1,2 1 102,3-2 0,5 2 15,4 4 1,-2 2 137,2-3 0,-5 4 80,4 1 0,-1 0 468,2 0-306,-3 0 0,-12 6-692,1 4 1,-9 4 790,-1 5 1,-3 3-173,-11 6 1,1 2 42,-10 4 0,4 2-150,-5 7 1,7-2 88,-2-3 0,4-4 46,6-5 0,3-6 37,6 1 1,3-11-479,6 1 1,2-11 84,13-3 1,4-8-614,6-11 0,3-4 345,-3-11 1,-1-2-585,-5-7 0,1-1 390,-1-3 1,1 1-132,-1-6 0,-6 0 341,-3-5 0,-3 0 0,-2 0 1</inkml:trace>
  <inkml:trace contextRef="#ctx0" brushRef="#br0">22066 10236 8024,'22'-14'0,"-1"6"92,-7 3 140,0 3 0,-1 6 51,-3 5 0,-4 2 64,-6 13 1,-6-1-273,-4 6 1,-4 1 43,-5 3 0,-2-3-88,-2 3 0,1 2 117,3-2 0,3-1-371,-3-9 0,5-2 29,4-7 0,2-1-421,4-4 441,2-2 1,7-12 86,9 0 1,10-11 58,-1 2 1,9-3-43,1 3 0,7-1-52,-3 1 0,-2-5 77,-2 0 1,-3 2-227,-1 7 1,-7-2-342,-3 2-172,-3 4 784,-8 0 0,-2 6 0,-6 0 0</inkml:trace>
  <inkml:trace contextRef="#ctx0" brushRef="#br0">22152 10534 8024,'8'7'0,"-4"2"0,3 5 338,-3 5 0,1 3-11,-5 7 1,0 1 1,0 3 1,-5-3-212,1 3 0,-6-3-159,5-1 0,-1-6 76,1 1 1,4-7-117,-4 2 0,3-3-392,2-2 1,0-4 93,0-1-642,0-5 677,0-17 0,2 0-66,3-15 1,1 3 409,4-4 0,2 1 0,-2-1 0,2 1 0,3-1 0,-1-4 0,0 0 0,5 1-40,0 9 1,1-3 100,-1 8 0,-3-1 488,3 4 0,-3 7-202,-2 4 1,-4 2 14,-1 2 1,-6 2-167,2 2 0,-3 6-156,-2 9 0,0-3 94,0 3 1,0 1-144,0-1 0,-5 5-373,0-5 1,-4 1 162,4-1 0,-6-3-297,1 3 1,2-3 115,-1-2 0,0-1-179,-6-4 579,1 4 0,-6-5 0,-3 6 0</inkml:trace>
  <inkml:trace contextRef="#ctx0" brushRef="#br0">22180 10776 8018,'14'-8'0,"1"-4"0,-1 2 0,2-1 0,3 1 0,-4-1-15,4 7 1,2-6 14,-2 5 1,-5 1 65,-5 4 159,1 0-295,-2 0 1,-3 1 95,-10 4 1,-3 5-88,-6 8 1,-2 0 142,-3 6 1,-3-1 17,-7 6 0,3 4 11,2 0 1,-1 0 186,6-4 1,0-1-20,4 1 1,8-7-107,2-3 1,3-8-217,2-2 0,2-6 122,3 2 1,2-10-367,8-4 1,-1-4 166,0-1 1,0-5-102,1 0 0,-3 5 65,-2 4 0,1 6-213,-7-6 307,1 7 0,-6 3-46,-4 9 0,-5 6 379,-9 4 1,4 1-139,-4 4 0,-2 1 273,2-6 0,5 0 114,5-5-262,-1 0 1,2-4-170,3-1 0,5-7 5,5-2 0,5-6-420,9-9 1,1-3 206,4-1 0,3-7-309,-4 3 0,4-3 226,2 3 0,-7 2-18,-3 7 0,1 1 4,-1 4 1,0 2 439,-5 7-143,1 0 1,-7 8 133,-4 7 0,-2 0 223,-2 9 1,-5 0-205,0 4 0,-6-1-17,2-3 0,-9 3-106,-1-4 0,-1 3-91,1-3 0,-3 2-101,-7-6 1,1 0-206,0-4 0,-1-3 201,1-2 0,-5 1 62,-1-6 1,3-1-54,7-4 0,2 0-140,3 0 0,8 0-418,-3 0-93,9-6 321,-1-2 1,7-1-62,4-1 1,9 7 366,10-2 0,4 4 176,5 1 0,4 0 232,5 0 1,1-2-145,0-3 1,-2 4-10,-3-4 0,-3 2-365,-7-2 210,7 4 0,-12-12 0,4 5 0</inkml:trace>
  <inkml:trace contextRef="#ctx0" brushRef="#br0">22720 10421 7977,'15'-15'0,"-6"8"0,1 2 15,-1 3 1,-1 10 104,-3 6 1,-4 2 350,-1 8 0,-1 0-387,-4 4 0,-5 0-294,-8 1 0,2-2-54,-3-4 0,-2 4 99,2-3 1,-1 3-227,1 1 1,5-6 109,-1-3 0,3-8 116,7-1 1,-1-7-289,1 2 852,3-4-203,2-1 1,8 0 30,6 0 0,2-4-35,3-1 0,-3 0-40,3 5 1,-3 0 361,-2 0-342,0 0 0,-1 2 94,-4 2 1,-2 4-165,-7 6 0,0 7-53,0 3 0,-2 3 11,-3 1 1,2 0-24,-6 1 1,1-5-417,-2-1 1,-1-4 192,6 5 1,1-11-1186,4 1 727,-7-3 644,6-3 0,-5-8 0,6-8 0</inkml:trace>
  <inkml:trace contextRef="#ctx0" brushRef="#br0">22834 10790 7977,'21'-22'-32,"1"2"32,6 5 0,1 1 529,-1 0 0,-1-5-220,-3 0 1,1 0-154,-6 5 0,5 1 40,-5 4 1,-2-4-12,-8 4 0,2 1-2228,-6-2 1548,0 7 0,-7-3-162,-2 6 0,-6 0 657,-9 0 0,3 0 0,-3 0 0,-3 0 0,7 0 0,-6 0 0</inkml:trace>
  <inkml:trace contextRef="#ctx0" brushRef="#br0">22976 10406 7977,'7'-14'-1337,"-6"6"1896,12 2 1,-7 8-57,4 2 1,-4 11-4,-6 8 0,5 6-105,-1 4 0,1 3 90,-5 7 0,0 6 89,0 3 0,-1 0-166,-4 5 1,2 3-575,-7 11 1,7 0 356,-2 0 0,2-1-278,-2-4 1,4-3 104,-4-6 1,4-13-1036,1-6 1,-5-8-976,0-6 1992,0-10 0,5-8 0</inkml:trace>
  <inkml:trace contextRef="#ctx0" brushRef="#br0">23431 10193 7897,'0'14'0,"0"1"-474,0-1 230,0 6 1,-1 4 322,-4 9 1,-3 4 458,-6 5 1,0-1-410,-1-3 1,1 2-48,0-7 1,-2 0-257,-3-5 1,5-1 84,0-3 0,0-3-731,4-7 595,-3 0 1,4-6 102,-1-3 122,7-10 0,-3-9 0,6-8 0</inkml:trace>
  <inkml:trace contextRef="#ctx0" brushRef="#br0">23431 10364 7897,'22'-8'-241,"1"-3"5,-5 6 1,-6 0 283,2 5 0,-8 0 570,4 0-276,-7 0-196,3 7 1,-11 1-164,1 6 0,-8 0 103,3 0 1,-4 0-162,-1 1 1,0 4 115,0 0 0,4 0 333,1-5-308,6 0 1,-2-1-11,10-4 0,2-3-165,8-6 0,1-6 61,2-3 1,5-10-544,5-5 0,-4 2 261,-1-2 1,-5 0 329,1-4 0,3-7 0,0-1 0</inkml:trace>
  <inkml:trace contextRef="#ctx0" brushRef="#br0">23701 10108 7897,'8'0'-861,"-1"1"861,-7 4 0,4 3 173,1 6 1,0 1 283,-5-1 1,-5 5-419,0 0 0,-6 6 70,2-1 0,-4-2-124,-1 1 0,0 0 114,0 0 0,4 3-177,1-8 1,4 0 38,-5-9 52,7-2 1,-2-9-3,10-3 1,3-7-13,6-7 0,1-5-241,-1 5 1,0 0 67,0 5 1,5 0 75,0-1 0,2 3 48,-2 2 1,-4 4 39,4 6 0,-8 0 6,-1 0 1,-7 2 14,2 2 1,-4 4-64,-1 6 1,-8 2 9,-6 3 0,-2-1-191,-7 5 1,4-4 74,-5 5 1,7-7-53,-2 2 1,-2 2 209,2-2 0,-1-5 0,1-5 0,3-1 0,-3 2 0,3-4 16,2-6 224,0 0 266,6 0 0,2 6-237,6 4 0,0 3 274,0 1 0,1 2-208,4 3 1,-4-2 46,4 7 0,-3-1-139,-2 6 0,0-2-216,0-4 0,0 3 29,0-7 0,1 4-197,4-4 1,-3-5-746,2-4 712,-2-7 1,0 2-84,2-10 0,-2-3 8,3-6 0,1-2-219,-1-3 0,6-3 122,-2-6 0,-1-1 31,2 1 0,-6-1 180,6 1 1,-2-1 109,1 1 1,4 0 172,-4-1 0,4 2-89,1 4 1,-4 2 251,-1 7-172,1 0 1,2 7 252,-2 7 0,1 7-144,-6 7 1,-1 2-116,-4 3 0,0 1-126,0 4 0,0 1-150,0-6 1,-1 5-46,-4-5 1,2 0 73,-7-5 1,6 5-365,-6 0 1,5 0 477,-4-5 0,-1 0 0,-4 0 0</inkml:trace>
  <inkml:trace contextRef="#ctx0" brushRef="#br0">23545 10719 7897,'14'-14'50,"0"6"7,1 3 1,-1-1 63,0 1 0,0 1 494,1 4-621,-1 0 0,0-5 65,0 0 0,-4 0-763,-1 5 358,-6 0-342,4 0 445,-20 7 0,4-1 120,-10 3 0,1 4 51,-1-3 0,2 2-6,-7 2 0,7 1 335,-2-1 0,3-2 17,2-2 390,6 3-445,2-6 0,13 1-83,8-3 1,-1-5-39,5-5 1,3 2 39,2-6 0,-2 6-368,2-2 1,-6 3 97,6 2 1,-6-4-340,0-1 153,-2 0 111,-8 5 132,-1 6 1,-14 2 128,-2 6 0,-9-4-64,-1-1 0,-6 6 20,1 4 0,-4 4-23,-5-4 1,3 7 14,-3-3 1,-4 6-12,-1 4 1,-3-5 6,-1 1 1,10-2 183,4-8 1,9-2 48,0-8 211,9 4 0,17-7-167,11 4 1,14-5-51,6-10 1,8-3-159,1-6 0,5-5-195,-4 0 0,-1-7-335,-4 3 1,1-2 270,3 1 1,-2-1-319,2 6 1,-9-4 167,-5 9 1,-9-3-173,-5 7 514,-10 4 0,-2-7 0,-7 6 0</inkml:trace>
  <inkml:trace contextRef="#ctx0" brushRef="#br0">23588 10847 7897,'9'2'-227,"1"2"0,-7 6 725,2 9 0,-4 5-131,-1 9 1,0-2-324,0 7 0,-1-1 55,-4 0 1,2-2-93,-7-6 0,7-2-143,-2-4 1,-1-2-642,1-7 603,0 0 169,5-6 0,0-3 5,0-10 0,0-9 0,0-8 0</inkml:trace>
  <inkml:trace contextRef="#ctx0" brushRef="#br0">23730 10861 7897,'14'0'0,"0"0"0,-4 2 0,-1 3 0,-6 4 215,2 10 1,-3 3-58,-2 7 1,0 5 364,0 4 1,0 0-20,0 5 1,0 1-10,0 8 1,0 10-240,0-1 0,0 11-483,0 8 0,0-39 0,1 0-109,2 6 0,-1 1 1,-1-4-1,0-1 240,1 0 0,0-1 1,-1 0-1,0 0 96,-1 34 0,0-35 0,0 0 0,0 38 0</inkml:trace>
  <inkml:trace contextRef="#ctx0" brushRef="#br0">23915 9298 8095,'14'-15'0,"-5"6"-556,1-1 651,-7 7 1,3-5 1247,-6 4-497,0 2-447,0-4 0,-1 6-2,-4 0 0,-4 4-161,-10 1 0,1 6-62,-5-1 0,0 1 77,0-2 0,-4 4-143,3-4 0,-1 4-29,1 1 0,-3-1-185,4-4 1,-6 4 49,-4-4 0,-3 4-115,-7 1 1,-11-4 54,-3-1 0,-15 1 86,-4 4 1,-1 0-185,36-7 0,1 0 0,-1 1 0,0-1 215,-3 0 0,-2 0 0,-6 0 0,-2 0-275,-5 0 1,-1 0 0,4 0 0,0 0 297,2 1 1,-1-1 0,-3 0-1,-1 0 2,-2 0 1,-1 0-1,-2 0 1,-1 0-38,-1 1 0,-1-1-275,-3-3 0,1-1 0,4 4 0,-1-1 296,-7-1 0,-1 0 1,2 0-1,0 1-1098,-1-1 1,-1-1 1102,-1-1 0,0 0-1,-3 1 0,0-1 0,2-2 0,2-1-3,1 2 0,-1 1 1,21-1-1,-1 0 0,0 0 73,-27 1 0,0-1-74,5 1 1,1-1 0,-2-2-1,1 0-82,7 0 1,0 0 0,-3 0 0,-1 0 153,-1 0 0,1 0 0,6-2 0,1-1 27,2 1 1,0-1-1,4-1 1,0-1-40,-4 3 1,0-1 0,7-2-1,2 1 102,7 1 0,1 1 0,1-3 0,1 0-61,4 3 1,1 0 0,-37-5 306,1 3 1,9 2-399,6-3 1,6-1-208,7 1 0,4-4 1088,16 4 1,-3-6-1615,13 2 1,5-4 164,8-1 1,4-1-195,1 1 1,1-2 326,4-3 415,3 4 0,12-12 0,2 5 0</inkml:trace>
  <inkml:trace contextRef="#ctx0" brushRef="#br0">18725 9113 8224,'-22'0'-1,"-3"6"1,6 4 0,-5 4 740,5 5 0,-12 3 481,-3 6 0,-5 1-579,-4-1 0,-4 1-181,0-1 1,-6 0-281,6 1 0,0-1-7,4 1 1,-1-2 42,-4-4 1,4 4-107,-3-3 0,2-4 67,3-1 0,7-3 93,7-2 1,7 1-309,12-1 1,-2 0 30,6 0 1,6 5-170,9 0 1,9 2 71,5-2 1,9-4-251,5 4 0,3-1-149,1 1 1,1-4-368,0 4 1,-1 2-163,1-2 1,0 5 1030,-1-5 0,7 12 0,2-1 0</inkml:trace>
  <inkml:trace contextRef="#ctx0" brushRef="#br0">25237 7378 6443,'8'0'-159,"4"0"0,-4 0 0</inkml:trace>
  <inkml:trace contextRef="#ctx0" brushRef="#br0">25137 8516 5795,'0'8'0,"0"-2"0,0-6 0,7 0 0,1 0 0</inkml:trace>
  <inkml:trace contextRef="#ctx0" brushRef="#br0">19692 7122 8044,'-8'0'-329,"2"0"1,4 0 876,-3 0-55,4 0-509,-5 0 127,6 0-129,0 0 207,6 0-385,-5 0 112,12 0 1,-10 0-97,7 0 0,-6-4-306,6-1 387,-7 0 1,5 0-20,-3 1-3,-4-1 95,6 5-127,-7 0 449,0 0 28,0 6-174,-7-4 37,6 4 4,-6-6-91,7 0 39,0 0-14,0 7-213,0-6-174,0 5-394,0-6 656,0 0 0,-6 7 0,-2 1 0</inkml:trace>
  <inkml:trace contextRef="#ctx0" brushRef="#br0">19251 1564 8086,'-14'0'-1003,"0"0"502,0 0 954,-1 0 411,1 0-259,0 0 1,6-2-119,3-3 1,4-9-168,1-9 1,11-4-21,3-2 0,11-5-65,4-4 0,5-2-316,9 2 0,1-1 132,4 6 0,9-4-422,9 9 1,2-1 5,-2 15 1,-4-2-420,-10 12 1,-8-1 306,-6 5 0,-11 5-312,1-1 0,-10 7 789,-4-1 0,0 3 0,-6 1 0</inkml:trace>
  <inkml:trace contextRef="#ctx0" brushRef="#br0">19877 1080 8086,'6'-14'0,"2"6"-111,6 4 1,5 2 78,0 2 0,6 2 315,-1 2 0,3 4-76,1 6 0,7-1-140,3-3 1,2 1 91,-2-7 0,3 3-4,-3-3 1,-8 0-31,-2 5 1,-11-4-6,-2 4 1,-8 1-139,-7 4 1,-18 8 82,-11 7 1,-15 1-138,-8 7 0,0 3-190,-5 7 1,11-2-261,-1 2 1,5-4 521,14-6 0,3-2 0,10-6 0</inkml:trace>
  <inkml:trace contextRef="#ctx0" brushRef="#br0">21071 697 8459,'-14'0'655,"0"0"-505,6 0 83,1 0 1,9 4-122,3 1 0,4 6 104,10-1 0,-3 4-567,3 5 0,-8-3 237,-1 3 0,-7 3-434,1 1 0,-2-1 313,-2 2 1,-6-2-27,-4 2 0,-4 1-2,-5-6 1,3 5 74,-3-5 1,-1 0 259,1-5 0,0-1-105,5-4 0,-1 2 161,1-6 1,6 6-104,4-2 0,-3-1 203,2 2 0,1 1 7,4 8 1,0-2 13,0 7 1,4 0-162,1 4 1,0 0 13,-5 1 0,0-1-129,0 1 1,0-1 125,0 1 1,-5-7-312,0-3 1,1-3-37,4-2-184,0-6 0,6-2 432,4-6 0,2-19 0,2-5 0</inkml:trace>
  <inkml:trace contextRef="#ctx0" brushRef="#br0">21071 1166 8320,'14'-7'-113,"7"0"-50,3-8 1,4-4 258,5 0 1,-1-6 205,6 1 0,0 2-491,4-1 0,-5 4 77,-4-5 1,-3 8-320,-2 2 1,-6 0-170,-3 4 600,-9-2 0,2-3 0,-4 1 0</inkml:trace>
  <inkml:trace contextRef="#ctx0" brushRef="#br0">21370 753 8306,'9'15'12,"1"-1"0,-7 3 123,2 7 1,-4 6 299,-1 13 0,-6 7-93,-4 7 0,-2 0-59,-3 5 0,1 1-307,0-2 0,0 2 133,0-1 1,6-8 74,3 3 1,3-16 122,2-3 0,0-8 379,0-7-542,0-2 0,7-13-58,2-3 1,4-12 8,1-7 0,0-8-95,0-11 0,7-10 0,1-7 0</inkml:trace>
  <inkml:trace contextRef="#ctx0" brushRef="#br0">21768 554 8306,'14'-7'-647,"0"0"1211,0 7-575,-6 0 0,-1 7 101,-7 2 0,-2 5-110,-3 5 1,1 3 85,-11 7 0,6-7-137,-5-3 0,-1 1 7,6-1 0,3-4-254,1-6 292,3-6 0,6 2-128,5-10 1,2-4 68,13-10 0,-5 3 33,4-3 1,-4 3 21,5 2 1,-5 1-25,5 4 1,-7-2 218,2 6-91,-3 0 0,-8 12-25,-4 2 1,-5 8-51,-9 2 1,-1 7 10,-12-3 1,4 4-146,-5 2 1,2-2 141,-2-4 0,4 1-301,5-10 0,6 2-157,-1-11 130,7-1 321,-3-10 0,6-8 0,0-8 0</inkml:trace>
  <inkml:trace contextRef="#ctx0" brushRef="#br0">21796 768 8306,'7'-15'-433,"-6"8"494,5 0 0,-6 14 217,0 2 0,0 12-5,0 7 1,-4 5-129,-1 5 0,-6 6-34,1-6 1,-2 5-230,-2-10 1,6-5-379,3-4 347,-3-6 4,6 2 119,-4-12 0,12-8-141,4-9 0,3-10 10,1-5 0,5-3 79,0-1 1,0-1-26,-5 1 0,0 4-82,0 0 1,1 9 331,-1 0-201,-6 1 1,-2 14 271,-6 0 1,0 6-72,0 9 1,0 5 27,0 4 1,-6 3-103,-4 1 0,-4-4-106,-5 0 0,2-1 102,-7 6 1,5-6-192,-5 1 1,1-5 49,-6 5 1,-4-5 24,0 4 1,1-5-92,9 1 104,-4-4 0,12-5 224,1-1 0,8-5-60,11 0 0,4-2 51,10-2 1,5-6-214,9-4 0,2-3 10,3-1 1,1 0 25,-6 0 1,7-7-109,-2-2 0,-4 2-218,0 2 1,-6 3 99,-4 2 1,-8 5-469,-7-1 377,-6 7 0,2-3 313,-10 6 0,-4 1 0,-10 4 0,3-2 0,-3 7 0,-2-6 0,3 6 0,-1-1 0,4 6 276,1-1 1,1-5-29,4 1 1,-2-1 196,6 5 0,-4 1-124,4-1 0,-6 5-110,1 0 0,-2 6-49,-2-1 1,-5 3-87,0 1 1,-5 0-14,5 1 0,-5-1-254,5 1 0,0-2-363,5-4 0,2-2-46,2-7-379,4-6 979,6-2 0,6-18 0,2-4 0</inkml:trace>
  <inkml:trace contextRef="#ctx0" brushRef="#br0">21896 1095 8231,'8'11'149,"-4"3"1,-2 11 419,-2 4 1,-6 1-115,-4 8 0,-1-5-802,2 5 0,-2-5 197,6 5 0,0-8-582,5-2 0,2-6 337,2-7 1,4-3-572,7-2 966,-1-4 0,6-12 0,2-2 0</inkml:trace>
  <inkml:trace contextRef="#ctx0" brushRef="#br0">22251 867 8231,'27'-22'-143,"-3"3"1,3 3-340,-4 2 1,-1 0 843,2 0 0,-2-1-163,2 1 0,-4 0-451,-5 0 1,-1 6-63,0 3-213,-6-3 451,-2 7 1,-25 7 0,-4 10 0</inkml:trace>
  <inkml:trace contextRef="#ctx0" brushRef="#br0">22408 654 8231,'0'14'9,"0"0"1,4 7 167,1 3 1,0 6 180,-5 8 1,-5 1 226,0 13 0,-6 0-212,2 5 0,-4 0-308,-1 0 0,4 0 0,1 0 0,0-7 72,-6-2 0,6-4-532,-1-2 1,7-7 26,-2-6 1,-1-7-736,1-8 434,1-6 1,4-3 282,0-10 0,-5-5-108,0-9 1,-1-9 493,1-10 0,4 3 0,-12-12 0,5 3 0</inkml:trace>
  <inkml:trace contextRef="#ctx0" brushRef="#br0">22209 1052 8180,'-8'6'0,"-5"7"-266,4 6 1,-3 6 106,3-1 1,-4-2 420,4 2 0,-4-5-156,-1 4 0,5-1-480,-1 2 91,7-3-22,-10-7 0,13-6-171,0-3 476,7-10 0,13-9 0,2-9 0</inkml:trace>
  <inkml:trace contextRef="#ctx0" brushRef="#br0">22422 896 8180,'8'6'0,"-4"3"0,-2 9 596,-2 1 1,0 4-146,0-4 0,5 5-440,0-5 0,1 0 27,-1-5 1,-2-4-546,6-1 1,1-6 15,4 2 0,-5-5-757,1-5 1248,-1 4 0,6-18 0,-1 3 0</inkml:trace>
  <inkml:trace contextRef="#ctx0" brushRef="#br0">22763 498 8170,'0'14'0,"0"5"504,0 0 0,-2 4-136,-2-4 0,-3 7-380,-2-3 1,-2-2-339,6-2 0,-4 1 192,4-1 0,-5 0-290,6-5 0,-1-4-11,5-1-484,0-5 643,0 2 0,6-8 300,4-2 0,2 0 0,3-5 0,-1-1 0,0-4 0,0 2-45,0 2-40,1-2 1016,-1 10-636,-6-4 0,-2 7 113,-6 4 0,-8 0-114,-6 9 0,-2-3-100,-7 8 1,0-2 52,0 2 1,-3-3-10,7 3 1,2-8-1310,8-1 815,-4-7 0,13 3-154,0-6 1,8-5 185,11 1 0,-3-8-65,3 3 0,1 1 31,-1-1 105,0 5 48,-5-2 257,-6 6 0,-2 6 275,-6 4 0,-3 7-209,-6 2 0,-2 7 133,-13-3 0,0 4-68,-4 2 0,-5-1-230,0 0 0,-1 1 32,6-1 1,0 1-4,-1-1 0,7-4 6,3-1 0,8-7-1,2-2-315,5 1 205,-2-7 1,12 0-161,4-4 1,7-4 120,2-4 1,6-4-150,-1-7 0,8-4 109,1 0 0,6-4-294,-1 4 0,-3 0 85,-2 5 1,-3-5 146,-1 0 1,-1 1 370,1 9 1,-7-2-128,-3 6 1,-4 0 367,0 5 0,-7 2-197,-4 3 1,-2 4 134,-2 10 1,-2-2-93,-2 7 0,-4 0 71,-7 4 0,1-4-259,0 0 0,0-5-182,0 4 0,1-5-327,3 1 1,-2-4 66,2 0-282,-2-7 365,-3-2 0,6-8-277,0-2 0,5-6 163,0-9 0,2-5 367,2-9 0,6-3 0,2-7 0</inkml:trace>
  <inkml:trace contextRef="#ctx0" brushRef="#br0">22848 910 8161,'0'20'360,"0"4"-178,0 3 0,-6 6 103,-3 0 1,1 7 116,-2-2 1,1-2-473,-6 2 84,1-6 0,2 7-334,2-6 0,-1-4 247,6-6 1,1-5-458,4 1 338,0-10-382,0-3 0,0-7 101,0-4 1,0-8 118,0-5 0,0-6 354,0 5 0,-2-5 0,-3 5 0,2-4 0,-6 4 0,1 4 0,-2 6 0,-2 6 580,2-2 1,-1 5-237,2 5 0,-4 3 503,4 6 0,-4 6-390,-1 4 0,-1-3-219,1-2 1,2 1-212,2-1 0,-1 0-563,6-5-62,1 0 475,4 1 0,3-9-673,6-6 1,2-8 15,13-11 780,0-9 0,17-9 0,3-5 0</inkml:trace>
  <inkml:trace contextRef="#ctx0" brushRef="#br0">23161 583 8161,'14'-14'319,"1"6"-247,-8 1 0,-3 18 357,-14 4 0,-1 8-172,-13 1 0,5 3-329,-4 1 0,5-4 14,-1 0 0,4-7 109,0 2 0,8-3-251,2-2 0,3-4 87,2-1 0,2-6-68,3 2 1,7-10 8,7-4 1,6-4 31,-1-1 1,9 0 65,5-1 1,-2 1-3,2 0 0,0 0-39,5 0 1,-7 1 20,-3 3 1,-4-1-502,-5 7 267,-4-7 155,-12 9 1,-3-3 39,-10 10 1,-4 3 175,-10 6 0,1 0-41,-5 1 0,0 4 83,0 0 1,-4 7 468,3 3 1,-1 6-234,1 7 0,-3 7 165,4 3 1,1-1-144,-2 1 0,6-5-390,0 5 0,2-6 109,1 2 1,3-6-257,2-4 1,-1 2-204,7-7 1,-1-2-792,5-7 1188,0-3 0,-6-7 0,-2 0 0</inkml:trace>
  <inkml:trace contextRef="#ctx0" brushRef="#br0">23318 952 8161,'36'-28'-730,"-1"0"511,-7-1 0,-4 7 513,-1 3 0,0 3-113,0 2 0,-2 1-535,-7 4 0,-5 1-274,1 3 140,-7 4 488,3-6 0,1 1 0,1-2 0</inkml:trace>
  <inkml:trace contextRef="#ctx0" brushRef="#br0">23559 654 7931,'-9'8'247,"-1"6"0,1 7 215,-5 7 1,-2 7-157,-3 3 1,1 8-65,-5 1 1,-1 0-212,-4-4 0,6-5 76,3 0 1,3-11-119,2 1 1,6-9 157,3 0-590,3-10 0,9-2 64,2-7 0,5-7-160,5-2 1,-1-8-4,5-2 1,-1-7 165,2 3 1,1 1 235,-6-2 1,2 2 139,-2-2 0,-3 3 13,3 7 1,-8 6-119,-2 4 1,-4 2 714,4 2 1,-5 2-311,0 2 1,-2 4-100,-2 6 0,-6 7 761,-4 3 1,-4 1-379,-5-1 1,2 3-318,-7-4 1,2-1-14,-2 2 0,-3-7-415,3 2 1,4-3 172,1-2 1,3-1-609,2-3 0,4 1-1017,1-7 1224,6 1 0,3-11 42,9-4 0,6-2-4,4-3 1,-2-4 190,7 0 0,-5 5-88,4 5 1,-4-1 371,5-4 1,-5 1 19,5 4 0,-7-2 34,2 6 0,-3 0 665,-2 5-611,0 0 1,-1 2 23,-4 3 1,-2 7-47,-7 7 0,-7 7 127,-2-3 1,-10 4-50,-5 2 0,-3 1-257,-1 3 1,-5-2-99,-1 7 1,-7 0-253,-1 5 1,4-2-325,-5-3 0,5 0 3,0-10 1,8-3 639,7-10 0,5-1 0,-2 0 0</inkml:trace>
  <inkml:trace contextRef="#ctx0" brushRef="#br0">23346 1336 8128,'21'0'250,"2"0"1,4 2-101,1 3 0,1 7 648,-1 7 1,1 8-266,-1 2 1,1 1-1229,-1 7 0,1 0 695,-1 1 0,13 9 0,3-3 0</inkml:trace>
  <inkml:trace contextRef="#ctx0" brushRef="#br0">15796 13605 7983,'-6'-35'81,"4"5"1,-9-11 94,7 3 0,-1 2-99,5-2 1,-5 11 154,0-1 1,-6 14-29,2-1 1,-4 12-49,-1 3 0,-2 14-116,-3 15 1,-4 9 220,-11 14-69,-2 0-370,0 18 0,-4-6 678,7 7-1134,13-35 0,1-1 727,6 4 0,2 0 0,-16 34 159,13 2 0,1-13-64,4-5 1,4-16-111,10-3 0,4-8-28,10-6 1,5-10-265,9-10 1,3-10-674,7-8 486,0-13 111,-1-9 1,1-15-379,0-6 0,-7-6 291,-3-8 0,0 5-96,-4-1 1,1 12 102,-11-2 0,0 8 188,-5-3 0,-5 11 910,1-2 0,-7 17-677,2 2 0,-5 13 947,-5 6-572,-3 10-125,-6 15 0,-2 14 180,-3 18 0,3-3 0,-3 12 1,4-1 271,0 7 0,7 1-394,4-7 1,2-1-360,2-8 1,8-9-273,6-10 0,7-6-601,7-8 1,7-2-1206,3-12 2078,3-7 0,-2-2 0,4-11 0,3-2 0</inkml:trace>
  <inkml:trace contextRef="#ctx0" brushRef="#br0">16280 13719 8032,'1'-8'0,"4"3"0,-2 4 940,7 1-594,-1 0 1,5 1 111,1 4-64,-1-3-233,0 4-149,7-6 1,-6 0-245,4 0 136,3 6-511,-6-4-218,5 10 0,-9-4 401,-2 6 424,-4 1 0,-12 5 0,-2 2 0</inkml:trace>
  <inkml:trace contextRef="#ctx0" brushRef="#br0">16308 13932 8160,'-14'0'1207,"6"0"1,8-1-732,10-4 1,7 3-42,2-3 1,11 4-280,-2 1-115,10 0 146,5 0 0,6-5-1328,3 0 1141,10 1 0,-10-3 0,11-1 0</inkml:trace>
  <inkml:trace contextRef="#ctx0" brushRef="#br0">18085 13534 8032,'-9'-24'0,"-1"1"134,1 5 1,1-7 518,3 6-389,-3 6 0,5 2 270,-6 7-144,-1-1-266,-4 11 1,-2 4-25,-3 9 1,2 7 75,-7 8 0,2 10-15,-2-1 1,-1 4-13,6 0 1,2-2-148,7 2 0,-1-3-298,7-1 203,-1-7 67,11-1 0,2-8-179,6-4 102,7-2-5,-5-13 1,10-2-10,-2-6 1,3-8-63,1-6 1,2-8-212,4-11 1,-4-4-72,3-5 1,-5-2-192,-4-4 0,1 2 13,-6-6-567,0 6 1027,-5-3 0,-6 8 593,-3 3-233,3 4-56,-7 12 1,4 3 119,-10 9 1,2 5 176,-6 10 1,-5 11 545,-5 12 0,-2 13-207,2 12 0,3 2 133,-3 2 0,5 0-803,5-1-32,2 1-109,7-6 1,13-2-159,6-6 0,3-9 208,7-5 0,-1-4 0,15-8 0,6 1 0,4 1 0</inkml:trace>
  <inkml:trace contextRef="#ctx0" brushRef="#br0">18796 13804 8134,'-9'0'449,"-1"0"629,7-6-464,-3 4-238,6-4 0,6 6-117,4 0 0,9 2 0,4 2 1,12-2-179,8 3 0,6-4-201,8-1 1,4-1-594,1-4-670,-1-3 1296,-4 0 87,-6 2 0,-2-1 0,-7-1 0</inkml:trace>
  <inkml:trace contextRef="#ctx0" brushRef="#br0">20374 13136 7866,'7'21'-267,"-6"4"406,4 13 0,-3 6 342,-2 13 1,-2 0-314,-3 0 1,-3-2-132,-6-3 1,-5 2 3,0-7-634,0-6 660,-1-6 1,-2-7-245,-7 1 61,1-7 129,-1-2 0,1-12-60,0-3 0,4-3-4,0-2 0,2-2-128,-2-3 0,-1-4 95,6-10 0,-5 1 161,5-5 1,2-3-147,8-7 1,2 3 146,7-3 0,2 8-196,3 1 0,2 7 15,8-2 0,5 5 35,4 4 1,4 4 45,6 6 0,2 1-65,7 4 1,-1-2-32,1 7 1,0-1 702,-1 5 0,-6 2 443,-2 3-1523,-4-3 266,-8 5 229,5-7 0,-12 0 0,6 0 0</inkml:trace>
  <inkml:trace contextRef="#ctx0" brushRef="#br0">21043 13534 7951,'0'-14'0,"0"0"-249,0 6 218,0-5 0,0 10 122,0-7 0,-2 6-66,-3-6 1,2 7 138,-6-2-32,-1 4-17,2-6 1,-4 6-73,2-4 81,-2 10-51,-3 3 1,0 8 29,-4 2 1,-3 6-51,-7 9 0,2 4 2,4 5 0,-3 1 67,7 0 1,2-5-15,7-1 1,4-5-232,6 1 200,0-9-5,6-4 1,4-12-346,9-3 134,3-3-32,6-9 0,2-8-104,4-14 1,-3-6 94,7-7 0,-5-3-119,5-2 0,-6 0 47,1-10 0,-9 3 39,-5-7 0,-4-1-1014,0 5 1055,-1-3 37,-6 9 0,3-1-409,-6 0 561,-1 6 219,-4 4 1,0 13 753,0 10-629,0 4 0,-1 13 93,-4 7 0,-4 17 358,-10 6 1,3 15-522,-3 0 0,-3 13-49,-2 1 0,3 10 167,2-1 0,8-3-954,2-1-615,6-4 719,-4-7 0,14-9-523,2-8 1,10-11 418,5-4 545,-4-9 0,7-4 0,-5-6 0</inkml:trace>
  <inkml:trace contextRef="#ctx0" brushRef="#br0">21498 13307 8060,'-15'0'592,"1"0"-310,-6 12-231,-2 4 0,-7 19 547,1 3-226,-1 3-73,7 1 1,2 1 333,5 0-422,1-1-140,6-5 1,2-7-74,6-7 0,6-5-155,4 1 1,7-10-409,2-4 1,6-5-364,-1-5 521,3-3 205,1-12 0,1-2-506,-1-7 339,1 1 108,-1-1 0,-6 1-93,-3-1 0,0 1 304,-5 0 0,2-1-87,-11 1 283,6-1 1,-9 7 461,2 3 837,-2 10-735,-2 15-265,0 16 0,-5 10 148,0 6 1,1 0-298,4 4 0,0-4-230,0 0 0,1-6-363,4 1 1,4-9 296,10-6 0,3-2 0,7-2 0</inkml:trace>
  <inkml:trace contextRef="#ctx0" brushRef="#br0">15626 14515 8004,'-7'-21'-66,"6"12"0,-5-2 32,6 16 335,0 15-12,0 16-252,6 21 1,-5 14-737,2-30 0,-1-1 1108,0 37-233,-2-35 1,0 0 0,0 32-82,0 7 1,0-2-146,0 1 1,0-10-297,0-13 1,-5-7 226,0-7 0,1-13 123,4-6-166,0-7 1387,0-9-1337,0-8 1,0-14 145,0-10 0,0-9-188,0-5 0,6 0-24,3-5 0,4 6 132,1-6 0,5 7 76,0 7 1,6 9-83,-1 5 1,3 7 95,1 8 1,2 13 113,4 6-50,-11 0 20,10 8 1,-17 0 75,3 6 0,-5-1-29,-4-9 0,-4 4 127,-6-3 0,-1-2-98,-4 2 0,-9-5-23,-10 4 1,-4-4-213,-6 5 128,4-7 0,-4 4 160,5-7-588,-6-6 212,5-2 75,-4-6 0,7-1-905,3-4 416,-3-3 74,18-13 0,-4-2 459,13-10 0,6-4 0,2-5 0</inkml:trace>
  <inkml:trace contextRef="#ctx0" brushRef="#br0">16280 15084 8004,'35'-5'180,"2"0"1,0 0 333,1 5 1,0-1-346,4-4 0,1 4-210,0-4 1,-7 3-526,-3 2 1,-9 2 154,-5 3 0,-5-2-522,-5 6 680,-2 7 6,-14 0 247,-7 11 0,-14-5 0,-9 6 0</inkml:trace>
  <inkml:trace contextRef="#ctx0" brushRef="#br0">16308 15425 8004,'-8'0'821,"2"0"-685,6 6 1,2-4-137,2 2 0,11-2 347,8-2 1,6 0 515,4 0 0,9 0-756,11 0 0,8-6-667,6-4 1,0 2-3228,0-1 3787,9 6 0,-16-16 0,9 3 0</inkml:trace>
  <inkml:trace contextRef="#ctx0" brushRef="#br0">18539 15439 7727,'25'0'0,"11"-3"0,2-7 0,7-5 0</inkml:trace>
  <inkml:trace contextRef="#ctx0" brushRef="#br0">18539 15047 6092,'1'0'-26,"7"8"26,-8 0 0,-9 1 0</inkml:trace>
  <inkml:trace contextRef="#ctx0" brushRef="#br0">18539 15261 8399,'19'-2'0,"28"-15"0,2 1 0</inkml:trace>
  <inkml:trace contextRef="#ctx0" brushRef="#br0">18754 14643 8088,'4'16'0,"1"3"0,0 3 0,-5 6 0,5 7 424,-1 3 0,1 9 661,-5 5 1,2-1-735,2 1 1,-2 0-183,3 5 1,-4-2-164,-1-3 0,0-3 59,0-6 0,-4-2-537,-1-3 254,0-10 101,5-1 0,0-16-373,0 4 222,0-11 0,0-4-243,0-9 1,6-5 224,4-5 1,3 1 81,1-5 1,0 5 44,0-1 1,7 0 243,2 5 1,4-2-6,2 12-13,-1-1 35,1 5 1,-7 6 120,-3 4 1,-4 2 43,0 3 0,-7-1 187,-4 0 0,-2 5-162,-2 0 0,-6 0 73,-4-5 1,-4 0-123,-5 0 0,-3 1 1,-7-1 0,-1 0-665,-3 0 255,3 1-349,2-8 0,2 5-648,7-8 1,-4 1 1162,4-5 0,0-13 0,5-2 0</inkml:trace>
  <inkml:trace contextRef="#ctx0" brushRef="#br0">19194 15212 7878,'15'0'718,"-1"0"1,2 0-703,3 0 1,-2 0-448,7 0 0,-5 4 1927,4 1-496,1 0-1023,4-5 0,1 0-683,-1 0 0,7 0 706,3 0 0,3-7 0,2 0 0</inkml:trace>
  <inkml:trace contextRef="#ctx0" brushRef="#br0">20545 14842 7878,'14'0'-426,"1"6"170,-1 4 310,-6 9 0,4-2 119,-2 7 1,2-1 383,3 6 1,-7 4-181,-4 0 0,-2 7 90,-2-2-266,0-4-65,-6 7 0,-2-9-59,-7 6 1,0-6-9,-4 1 1,-5-3-177,-9-2 0,0-6 97,-10-3 1,3-5-187,-7-4 0,3-4-72,1-6 64,7-6 195,1-2 0,8-13-114,4-2 0,4-10 53,9-5 0,12 1 50,12-1 0,8 7 64,11-2 0,10 4 10,9 6 0,5 7-67,4 6 0,-7 7 5,3-2 1,-8 4-548,3 1 1,-6 6 35,1 4 1,1 2 518,-6 2 0,4 7 0,-9 1 0</inkml:trace>
  <inkml:trace contextRef="#ctx0" brushRef="#br0">21185 15268 7878,'0'-22'16,"-2"0"-9,-2 3 1,0 2-57,-5-7 42,-1 7 1,3-4 0,-6 7 313,3 0 6,-2 6-191,-2 2 1,-5 6 172,0 0 0,0 11-121,4 3 0,1 16 133,0 3 1,0 2-197,0 3 1,6-7-72,3 3 0,3-1 54,2-5 0,2 2-255,3-11 1,3-6-77,6-9 1,5-2 114,0-2 0,6-8 94,-1-6 1,1-8-171,-1-11 0,3-10-140,-4-9 0,-1-2 162,2 2 1,-7-3-85,2 3 0,2-4-9,-2-1 1,0-3 159,-5 4 1,0-4-59,0 7 52,-6-2 82,-1 5 1,-7 2 76,0 10 1,-2 5 80,-3 9 0,-3 4 292,-6 6 1,0 7-72,0 7 1,0 8 122,-1 11 0,3 10 57,2 9 0,-2 7-91,2 3 0,4 5-54,1 0-882,-3 2 505,7-5 0,-6 4-139,7-7 1,0 6-151,0-6 1,2-1-444,3-8 1,1-4 159,3-5 1,4-9-412,-3-5 1,2-3 978,2-7 0,-6-7 0,-1-5 0</inkml:trace>
  <inkml:trace contextRef="#ctx0" brushRef="#br0">21526 14430 8005,'8'22'380,"-2"5"-222,-6-4 0,0 10 299,0 5 0,0 3-143,0 2 1,0 1 74,0 4 1,-1-4-152,-4 3 1,2-1 26,-7 2 0,6-9-345,-6 4 89,7-4-248,-3-2 0,6-4-732,0-10 889,0-2 0,1-13 66,4-3 0,3-12-1065,6-7-64,0-7 700,1-7 1,3-5-181,1 0 271,7 0 150,-4 4 1,6 2 263,1 4 1,-6 2 21,1 7 1,-5 6 29,5 3 0,-7 4 202,2 1 1,-5 6 380,-4 3 0,1 10-316,-6 5 0,-1 3 151,-4 1 0,-1 2 152,-4 4 1,-4 0-233,-10 4 0,0 3-434,-10-3 0,1 2-396,-15-2 1,-3 1-601,-11-6 0,-3-1 980,-6-9 0,3 4 0,-13-6 0,37-12 0,-1-1 0,-1-1 0,0-1 0</inkml:trace>
  <inkml:trace contextRef="#ctx0" brushRef="#br0">15811 16534 7872,'-8'-21'0,"-7"-3"0,1 4 160,-5 1 1,3 3 320,2 2 1,-5 6-210,0 3 1,-6 4-55,1 1 1,-2 8-120,-3 6 0,1 6 135,-1 9 0,2 4 38,4 0 0,-3 7-44,7-2 1,5 7 17,5 3 1,6 1-157,-2-2 0,14 10 66,6 9 1,8-2-1463,1-3 1304,3-9-194,8-9 0,-1-8-1002,4-7 1093,3-6-57,-4-8 0,7-9-220,3-10 1,-1-4-55,6-10 1,5-3-352,5-7 0,-2-5 87,-8-4 700,-3-3 0,-8 0 0,-3 0 0,-5-2 0,-3-3 0</inkml:trace>
  <inkml:trace contextRef="#ctx0" brushRef="#br0">16393 16775 7932,'8'0'818,"7"0"-446,-1 0 0,2 0-650,7 0 194,1 0 72,11-6 1,-5 3-50,3-7 1,-8 6-84,-1-6 1,-8 5-847,-2-4 628,0 6 1,-14-3 361,0 6 0,-12 0 0,-11 0 0</inkml:trace>
  <inkml:trace contextRef="#ctx0" brushRef="#br0">16351 16932 7932,'-14'14'0,"1"0"232,4 0 0,2-4 386,7-1 0,0-4-173,0 5 0,13-6-30,6 6 1,6-7-310,3 2 0,9-4-186,5-1 1,7 0-355,8 0 1,5-6 464,0-4-368,5-2 1,-2-9-1,6-1 1</inkml:trace>
  <inkml:trace contextRef="#ctx0" brushRef="#br0">18498 16562 7932,'-19'-22'0,"0"3"0,0-1-622,5 1 292,-1 0 397,1 4 0,0 6 388,0-1 1,-2 6-179,-3-6 0,3 7 86,-3-2 1,-1 10-63,1 5 0,-5 8 119,5 6 1,-6 9-165,1 5 1,2 5 15,-2 4 0,9 2 310,0 3-1038,1 4 620,13-6 1,-6 7-10,7 0 0,7-6 9,2-4 0,10-4-266,5-6 1,2-8-2,3-10 1,6-10-86,3-4 1,14-5-167,5-5 0,1-4-493,-6-10 0,2-3-1226,-7-7 356,1 1 1004,-12-1 713,-8 1 0,-4 4 0,-10 1 0,-3-1 0</inkml:trace>
  <inkml:trace contextRef="#ctx0" brushRef="#br0">18754 16761 8399,'4'-9'950,"1"-1"1,6 7-715,-1-2 1,-2 4 253,1 1 1,5 0-117,5 0 0,5 0 87,-5 0 0,8 0-149,1 0 1,7 0-267,8 0 0,-2 0-81,-3 0 1,3 0-336,-3 0 1,-4 0-140,-1 0 1,-4 0-646,-5 0 1,-4 0 1153,-6 0 0,1 6 0,-1 2 0</inkml:trace>
  <inkml:trace contextRef="#ctx0" brushRef="#br0">20446 16306 8266,'-8'7'111,"-3"5"-254,6 7 0,0 8 55,5 1 1,-1 7 967,-4 8-547,3 6 1,-6-5-10,4 3 1,-4-2-113,-7-3 1,0 1-24,-4 0 1,-3-1-24,-7 1 0,1-2-50,-1-3 0,1-5-69,-1-9 1,1-1-150,0-8 1,1-4 16,3-11 1,-3-2-229,3-3 1,4-9 148,1-10 1,5-9-54,4-5 0,-1-1-331,6 1 218,1-3 186,10 5 0,4 1 68,8 6 1,1 3 13,10 7 1,-2 1 159,11 9 1,4 2-180,6 7 0,-1 2 34,-4 3 0,-5 4-254,0 10 18,-7-3 283,10 5 0,-11-1 0,5 2 0</inkml:trace>
  <inkml:trace contextRef="#ctx0" brushRef="#br0">20972 16690 7932,'-15'0'0,"6"0"-629,-1 0 540,7-6 435,-3 4 1,1-10-301,0 2 1,-1 2-131,1-1 0,-2 4 108,-8-5 0,1 7 151,0-1 0,-5 4 22,0 4 0,-5 6-142,5 9 1,0 3 193,5 6 1,0 2 56,0 3 0,-1 2 104,1 3 0,6 6-133,4-6 0,2 5-61,2-10 0,2-1-264,2-9 1,6-4 134,9-9 1,4-4-365,11-6 0,2-19 188,7-9 0,1-12-906,3-7-964,-2-10 1664,3-1 1,-6-6-111,-5 8 0,-2-3-122,-6-3 0,-2-2 280,-4-7 1,-1 4 3,-3 1 1,-3 6 63,3-2 0,-9 10 182,-6 5 0,-2 4-60,-2 5 0,0 5 451,0 9 0,-6 5 1569,-4 10-1652,-3 3 1,-2 14 265,-4 6 1,3 8-180,-3 11 1,3 0 62,2 10 0,0-7-84,-1 12 1,3 4-311,2 9 1,-1 6-118,7-6 0,-6 2-40,5-1 0,1-10-244,4 0 1,1-12-504,4-7 0,8-9 837,5-5 0,-2 0 0,-2-5 0,4-3 0</inkml:trace>
  <inkml:trace contextRef="#ctx0" brushRef="#br0">21668 16306 7913,'0'-20'-1,"0"4"137,0-3 0,-1 9 169,-4 6 1,-5 2 374,-8 2 0,-5 6-340,-5 4 0,-2 15-149,-3 8 0,1 4 55,-6 5 0,8-2 164,2 7 0,3-3-116,10-1 0,4 0 72,11-1 1,2-1-875,3-3 297,2-3 229,14-6 1,7-6-596,10 1 350,3-13-540,8 2-878,-4-13 708,10 0 937,-11 0 0,11 0 0,-6 0 0,-3 0 0,-5 0 0</inkml:trace>
  <inkml:trace contextRef="#ctx0" brushRef="#br0">14659 13079 9966,'-14'0'0,"-1"8"-82,1 6 0,5 2-513,-1 8 0,7 4 726,-2 5 190,4 13-474,-5-2 0,4 20 377,-3 2 1,4 5-130,1 5 1,0 3 139,0-37 0,0 1 0,0 7 0,0 1-435,0 5 0,0 2 1,0 1-1,1 2 348,2 5 0,-1 1 0,-1 1 0,0 1-52,1 2 0,0 0 0,1 5 1,1 1-344,-2 3 1,0 2 0,0-25 0,1 0 0,-1 1 253,-1-1 1,1 0 0,-1-1-434,0 0 0,-1 0 0,1 0 461,1 0 0,0 0 1,0 1-1,-1 0 1,-1 1-1,-1 1 9,1 0 0,0 1 1,0 1-1,0-1 0,0 1 1,0-1-93,0-1 1,0 0 0,0-1 0,0-2 0,0 1 0,-1-1 101,-1-1 1,0 0 0,1 0 0,0 27 0,0-2-24,-1-6 1,0-1 0,3-4-1,1-1-99,0-6 1,1-1 0,2-4 0,1-2 115,-2-7 0,1-1 1,1-3-1,1-1-240,0-2 1,0-1 0,7 27-347,0 0 270,1-7 67,-1-16 0,-2-4 320,-2-17-867,3-2 1175,-12-13 1,10-5-415,-6-13 1,0-18 0,-5-16 0</inkml:trace>
  <inkml:trace contextRef="#ctx0" brushRef="#br0">14659 14103 8470,'-6'-73'-450,"-1"5"-187,-2 16 1,1 8 686,3 6 0,4 6 699,-4-1 0,3 9-104,2 5-363,-6 4 192,4 0 215,-4 1-150,6 0-152,0 6-17,0 2 1,2 6-120,2 0 0,4 0 11,6 0 0,2-2-65,3-3 1,5 2 0,9-6 1,5 4-393,9-4 122,-2-1 25,10 2 1,-11-8-54,4 7-861,-4-7 974,5 2 0,-2-2-162,10-3 0,-2 2-39,12-2 0,-1 1 133,5-5 1,0 4 10,0-5 0,-11 5 51,-3-5 1,3 7-6,7-2 1,2 3-15,2 2 1,5 0-13,0 0 1,-5-1 4,-5 1 1,1 0-237,4 0 1,-30 7-1,1 0 238,3-1 1,0 1 0,1 2 0,0 1 76,2-1 0,-1 0 0,-5 1 0,0-1 72,0-2 1,1 0-1,2 0 1,2 0-129,4-1 1,2 1-1,-3 0 1,1 0-175,4 0 0,-1 0-705,-6 3 1,0 0 824,1-2 1,0-1-1,-4 4 1,0 0-14,5-2 0,0 1 0,-4 0 0,1 1 38,5 3 0,0 0 0,-8 0 1,-1 0 66,2 0 1,0 0-1,-1 0 1,1-1-52,-1-2 1,2 1 0,4 1 0,1-1 63,-1-3 1,-1 0 0,2 3 0,-1 0-23,-2-3 0,-1 0 0,3 3 0,0-1 102,-1-1 1,1-1-1,3 0 1,0 0-132,4-1 1,0-2 0,0 1 0,0 0-141,-1 0 1,1 0 0,2-2 0,-1-1 91,4 0 1,-1 1 0,-4-1 0,0-1-9,5 2 1,-1-1 0,-6 2 0,-2 1-63,1-3 0,1 1 1,-1 3-1,-1 2 75,0 1 0,-1 1 0,-3 1 1,-1 1-12,-2 0 1,-1 0-1,-3 0 1,1 0 24,37 0 1,-38 0 0,0 0 3,39 0 0,-39 0 0,1 0 20,2 0 1,0 0-1,36 1 113,-41 2 1,0-1-1,33 0 38,-7 2 0,5-2-136,0-2 1,0 5 29,5-1 0,-5 1-55,-4-5 1,-9 2 439,-6 3 0,-1-4-543,1 4 1,-3-4 338,-6-1 1,-2 5-287,-3 0 1,1 4 613,-6-4 0,-1 6-560,-8-1 0,1 2 287,-6 3 0,-2 3-268,-7 1 1,2 7 116,-2-3 1,-2 4-70,1 2 1,-1 4-110,2 0 0,2 2-1,-2-2 0,2 3-148,3 7 0,-6 1 106,0 4 0,-4 2-50,5 7 1,-7 5-187,2-1 0,-4 13 289,-1 2 1,-2-34 0,-1 2 63,1 2 0,0 2 1,-4 3-1,-1 1-184,0 7 1,0 0 0,0 2 0,0 0 237,-3 3 1,1 0 0,1 2 0,1-1 53,2-1 1,1 0 0,0 6-1,0 1-34,1-5 0,1 0 0,2 5 0,-1 1-48,-2-4 0,1 1 0,3 0 0,3-1-114,0-1 1,1-1 0,2 5 0,0 0 38,3-4 0,-1-1 1,-1 1-1,0-1-79,2-7 0,-1 0 0,-1 1 0,-2 0 35,-1-3 0,0 0 0,1-3 0,-1-1-187,-2 2 1,-1-1 0,0-3 0,-1-1-71,-3-2 1,-1-1 0,-1-1 0,-1-2-812,-4-4 1,-1 1 1135,-1 4 0,0 0 0,-5-3 0,-2 1 0,1 4 0,-2 1 0,-1-3 0,-1 0 0,-2-2 0,0 1 0</inkml:trace>
  <inkml:trace contextRef="#ctx0" brushRef="#br0">14630 17842 8256,'5'-8'-126,"9"3"1,13 11-191,25 9 1,12 10 214,-27-9 1,1 1-1,3-1 1,1 0-298,-2-4 1,0-1-1,4 2 1,1 0 341,3-3 0,3-2 0,6 0 0,1-3-335,11-2 1,0-1-1,-3-2 1,1 0 496,1-2 1,1-1 0,3 2-1,1-1-41,-19-1 1,0 0 0,0-1 0,25 0 0,1-3 56,-26 2 0,0-2 1,-1 0-1,27-3 1,0 0-259,-24 2 1,2 0 0,-2 0-1,0-1 1,-1 0 0,0 0 130,2 1 1,0 1 0,0-1 0,-2-1 0,0 1 0,1-1-78,3 1 1,1 1 0,1-1-1,0-1 1,0 0 0,0 0 171,-4 1 1,0 0-1,0 0 1,-1 1 0,0-1-1,1 1 13,-1-1 0,1 0 0,0 0 0,3 2 0,1 0 0,0-1-11,1 0 0,-1-2 0,1 2 0,-1 0 0,0 1 0,0 0-3,-2-2 1,-1 0 0,0 0-1,-1 1 1,-1-1 0,0 1-61,4-1 0,0 1 1,1-2-1,-2 0 1,0-1-1,1 1-1,2-1 0,0 1 1,-1-1-1,-3 1 0,-1 0 1,0-1 7,1-1 1,1 0 0,-1 0 0,2 0-1,1 2 1,-1-1-126,-2 0 0,1 1 0,-1-1 0,-3 1 0,-1 0 0,0 0 63,-1 1 1,1 1 0,0-1 0,0-1-1,0 1 1,0 0 15,25-2 1,-1 1-1,-5-1 1,-2 1-33,-9 1 0,-1 1 1,-1 1-1,0 0 10,2 1 1,-1 0-1,-5-1 1,-1 1 194,2 3 0,-1-1 0,-9-1 0,-2-1-161,-4 2 1,-1 1-1,34-4 6,-3 1 1,0-1 21,0-4 1,-6-2 647,-3 2 0,-10 2-560,-5-1 1,-4 4 705,-5-4 1,-4 4-1257,-5-5 1,-7 7 1392,-3-1-961,-10-4 0,4 0 0,-5-6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13365 5672,'-8'-30,"2"10,6 13,0 1,19 11,-8-4,28 20,-9 1,13 7,4-3,1-2,-7-10,13-1,-9-5,19 6,-14 0,-1-6,0 5,-17-5,20 6,-25-5,15 1,-2-7,-4 3,5-1,-3 0,-1 0,0-5,1 0,11 6,2-5,6 12,-7-5,6 13,-12-6,11 12,-4-5,6 7,-13-7,8 2,-9-10,-4 3,2-9,2 6,-12 0,9 1,-12-1,2 0,5 0,6 7,2-1,9 4,-9-3,10-1,-8-4,11 3,-11-10,-9 2,-3-6,-3 0,24-5,-21 0,33 6,-13 2,10 10,-6-4,-13 3,3-3,-3 2,1 5,2-7,-11 0,1-6,4 5,1-5,9 6,6-6,-2 4,-3-2,-9-4,-8 0,-5-1,3 0,-9 0,21 1,-7 2,13 0,4-2,-6-1,3 0,-7-1,-8-4,1 0,5 0,-5 0,0 0,-7 0,10 0,-10 0,16 0,-3 0,7 7,4 1,-11 6,5 6,-12-4,-3-2,1-1,-5-5,5 0,0 4,-5-4,11 0,-18-2,4-6,-19 0,-2 0,-31 0,6 0,-41 7,14 1,-17 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526 5004,'10'51,"-1"-4,-5 4,7 4,-7 7,1 12,-5 5,0-37,0 3,0 6,0 2,0-1,0 0,1 2,0 0,1 2,0 1,-1 4,0 2,1 5,1 1,0 1,0 1,-1-1,1 2,2 5,1 2,-3-24,0 0,0 1,2-1,-1 0,2 1,0 2,0 0,1 1,-2-1,-1 1,2-1,3 4,1 0,-2-1,-2-1,0-1,0 1,1 1,1 1,0 0,0-5,0 0,0 1,1 6,1 3,-1-2,0-5,-2-1,1 0,0 3,0 0,0-1,-2-4,-1-1,1 0,1-1,-1 1,0-1,2 25,-2-1,-2-25,-1 0,0-1,3 25,-1-2,-3-7,1-1,2 0,1-2,-1-1,-1-2,0-4,0-2,1-2,0-1,-4-3,1 0,4-1,0 0,-4 0,-2-1,2 2,1-2,-2-5,-1-1,0 1,0-1,0 28,0-3,-4-13,-1-3,-5-3,6-6,-8-7,11-1,-13-76,7-2,7-8,0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797 6028,'-22'-57,"7"6,11 4,2-4,5 12,7-4,-1 10,18-8,-5 17,7-3,-1 20,-6 0,11 7,-15 0,27 0,-19 0,26-1,-10-4,4 3,10-10,8 2,-24 1,1-1,38-1,-39 4,0 0,35-2,1-1,3 4,1 6,-38 0,1 0,2 0,0 0,-1 0,-1 0,3-1,0 2,-5 1,-1 0,0 1,0-1,3 1,1-1,3-2,1 0,1 0,0 0,0 0,1 0,0 0,0 0,-1 0,1 0,4 0,0 0,2 0,1 0,2 0,-1 0,2 0,-1 0,1-3,0 0,-3-2,0 0,5 0,2-1,5 1,-1 1,-5-2,-2 1,-2 2,0 1,5-3,0 0,2 3,1 0,2-3,-1 0,-6 3,-1-1,3-1,-1-1,-4 2,0 1,4-1,1 0,5 0,-1 1,-6 1,-1 1,-4-3,0 1,3 1,2 0,1 1,2 0,0 0,-1-1,-2-2,-1 1,3 1,0 0,0-1,0 0,1 0,0 0,4 0,-1 0,-6 1,0 0,1-1,2-1,-3 0,2 0,5 1,-1-1,-3 0,-2 0,-3 0,-1 1,4 1,0 1,1-2,0-1,-1 0,-1 0,-2 0,-2 1,-3-1,-1 1,3 2,0 0,-2 0,1 0,5 0,1 0,-5 1,-2 0,-7 1,-1 0,3-1,1 0,1 1,0 1,1 0,0 0,4 0,0-1,-2 1,-1-1,-7-2,1 0,4 0,2 0,-2 0,0 0,-1-3,0 1,9 0,-1-1,-9-2,-1 1,-1 1,-1 1,2-3,0 0,3 3,0 0,-1-3,0 0,3 3,1-1,-7-1,0-1,-3 2,0 1,-1 0,0 0,1 1,0 2,2-4,0 1,3-1,-1 1,-4-1,-1 1,-1 2,-1 0,31 0,2 0,3 0,-33 0,0 0,-1 0,0 0,4 0,-1 0,-5 0,-2 0,41 0,-1 0,1 0,-36 0,0 0,3 1,-1-2,-3-1,-1 0,0-1,-1 1,-2-1,1-1,-1 2,0 0,3 1,0 0,-1-1,1-1,-3 0,0 0,3 1,0-1,-3 1,0 0,41 2,-13 0,-7 0,3 0,11 0,-2 0,3 0,1 0,-1 0,-10-2,-4-3,0 4,9-4,1 3,4 2,-6-4,6-1,-13-1,3 1,-1 3,-3-2,5 0,0 0,2 2,2-3,-1-1,-4 1,-4 1,-10 4,3-5,-3 0,8-1,2 1,6 3,-2-2,-7 1,-2-2,-5 3,0-3,-3 4,-6 1,4 0,0 0,7 0,-2 0,-1 0,1 0,-6 6,15 2,-9 6,12-6,-14 5,-1-12,0 6,0-7,3 0,-9 0,4 6,-3-4,7 10,-2-4,-13 0,-1 5,-6-5,-7 6,5-6,-5 4,0-4,5 7,-12-1,6 6,-13 9,-2 7,0 7,-4 6,4 8,1 7,-4 9,6-7,-6-6,2-17,-3 0,-2-1,0 6,0-1,-5 11,0-1,-4 8,4-3,-4 6,4-2,-5 3,6 3,-6-3,5-3,1 10,4 0,-2 1,0-36,-1-1,2 34,-4 2,3 3,2 2,0-37,0 0,0 1,0 0,0 0,0 0,0-2,0-1,0 3,0 0,0 0,0 1,0-1,0 1,0-1,0 0,0-1,0 1,0 2,0 0,0-2,0 0,0 3,0-1,0-1,0 0,1 4,-2-1,-1-3,0 0,-1 4,1-1,-1-3,0-1,0-1,1 2,1-1,0 1,-1-1,0 0,1 1,0 0,1-1,0 0,0-2,-2-1,0 1,0-1,1 1,0 0,-1-3,-1 0,2 39,1 2,0-7,0 2,0-10,0-4,0-5,0-5,0 3,0-6,0-3,0-8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1792 11032,'38'19,"0"0,1 0,9-5,8 0,11 0,4-6,5-3,4-3,-35-2,0 0,7-1,2 0,5-1,1-1,1 0,-1-2,-1-1,1-2,9-2,1 0,1-2,0 0,-2 1,1 1,1 1,0 0,5-2,1-1,-23 4,0 0,0 1,25-4,1 1,-26 4,-1-1,1 1,4 0,0-1,0 1,-1 1,0 1,0-1,0-1,1 1,-1 0,-2 3,0 1,1 0,3-2,1-1,1 1,0 1,1 1,0-1,-1 1,1-1,-1 1,0 0,-1 1,0 1,-2-1,1 0,0 0,2 0,1 0,0 0,6 0,0 0,0 0,-4 0,-2 0,2 0,2 0,0 0,1 0,-1 0,0 0,1 0,-1 0,0 0,1 0,0 0,1 0,1 0,1 0,1 0,-1 0,0 0,0 0,-1 0,-1 0,-1 0,2 0,1 0,2 0,-1 0,-2 0,1 0,-1 0,2 0,0 0,1 0,6 0,2 0,-3 0,-10 0,-2 0,2 0,7 0,2 0,-2 0,-3-1,-2 1,0 1,-3-1,0 0,1 1,3 1,2-1,-1 1,1-1,1-1,-1 0,-3 2,1-1,-1 1,1 0,1 0,-2 1,-2-2,-1 1,0-1,-2 1,-1 0,1-1,4-1,0 0,0 0,0 0,-1 0,0 0,2 0,-1 0,-1 0,-1 0,-1 0,0 0,0 0,0 0,-1 0,0 0,0 0,0 0,-2-2,-1 0,2 0,4 1,2 0,-1 0,-3-2,0-1,-1 1,-1 0,-1 1,0-1,-1 0,1 0,-1 0,-2-1,-1-1,1 1,2 1,1 0,0 0,0-1,2-1,-2 1,-5-1,0 0,-1 1,0-1,-1 1,0 0,-1 1,-1 0,1 0,2-2,0 1,0 0,-2 0,-1 1,1 0,24 0,-1 0,-8 1,-1-1,2 0,-1-1,0-1,-1 0,-3 1,0 0,4-1,-1 1,-6 2,-2 0,-3 0,0 0,-2-1,0-1,5 2,-1 0,-5-1,-2-1,-4 2,-1 0,-2 1,0 0,30-4,6 4,-5 1,-4-5,-10 0,0 1,-12 4,1 0,-9 0,7-15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18427 682 8392,'0'-14'-616,"0"0"451,0 0 0,0 0 612,0-1 1,-2 1-90,-3 0 0,-1 4-329,-3 1 0,-4 4 66,3-4 0,3 6 342,-3-2-276,1 3 1,-6 9-17,1 2 1,5 4-149,-1 1 0,7 2 162,-2 3 1,4-2-271,1 7 1,0-5 135,0 4 0,0-1-90,0 2 0,1 3 31,4-3 1,3 3 31,6 1 1,-1 0 23,-4 1 0,4-1 4,-4 1 1,-1-1-26,2 1 1,-7-1 24,2 0 0,-4 1 121,-1-1 0,-6-1-121,-4-3 1,-2 1 79,-2-6 0,-2 0-54,-3-5 1,1 5 140,-5 0 0,4-5-136,-5-4 0,7-2-18,-2 1 1,-2 2-119,2-6 0,0 0 137,5-5 1,5 0-101,-1 0 69,7-7 1,-3 0-63,6-8 0,1 6 50,4-1 1,3 6 45,6-6 0,5 7 8,0-2 0,6 4 96,-1 1 0,3 1 20,1 4 0,2 3-112,3 6 1,-3 2 54,4 3 0,0-2-38,0 7 0,-6-7 20,-4 2 1,-2-3 4,1-2 0,3-6-19,-7-3 1,1-3-79,-1-2 1,-3-4-115,3-5 1,-2-2-629,2-13 0,-1 0 380,5-4 0,-1-5-398,2 0 0,3-5 742,-3 5 0,9-7 0,3 4 0</inkml:trace>
  <inkml:trace contextRef="#ctx0" brushRef="#br0">18882 753 8245,'7'-6'428,"11"-2"201,-4-6 1,10 5-199,-1-1 1,9 5 58,1-4 0,5 6-402,-5-2 1,-1 3-273,-8 2 0,1 2-511,-6 3 554,0 3 1,-5 3-1824,0 3 1964,-6-3 0,5 9 0,-5-5 0</inkml:trace>
  <inkml:trace contextRef="#ctx0" brushRef="#br0">19052 1038 8165,'-22'0'418,"6"1"522,7 4 153,6-3 0,4 4-449,13-6 1,9-5-344,10 1 1,5-8-60,9 3 1,-3-4-678,4-1 0,-4 0 315,-1 0 1,-7 6 119,-3 3 0,-3 3 0,-1 2 0</inkml:trace>
  <inkml:trace contextRef="#ctx0" brushRef="#br0">19962 768 8150,'-8'-7'278,"-4"1"-278,2-3 0,2 1 1287,-1 3-341,6 3-451,-4-4-254,7 6 1,7 0-195,2 0 1,5 5-48,5 0 1,3-1-188,7-4 1,-1 0-715,1 0 0,5 0 520,4 0 1,3 0 380,2 0 0,0 7 0,-1 0 0</inkml:trace>
  <inkml:trace contextRef="#ctx0" brushRef="#br0">20574 597 8048,'9'-14'74,"0"0"1,-5-1 341,0 1-124,4 0 0,-1 5 200,2-1-531,-3 7 105,-6 3 0,0 13-60,0 5 1,-4 8 21,-1-3 1,-6 4-102,1 2 0,-1-2-33,2-4 0,3 3 60,6-7 1,-5-1 13,0-3 107,0-7-159,12 4 0,1-12 32,6 0 0,2-1-12,2-9 0,0-4 62,6-5 0,-5-5-1,4 5 1,1-6-481,4 1 1,1 2 178,-1-1 0,-4 4 172,0-5 0,-7 7-6,2-2 1,-3 8 302,-2 1-205,-6 7 0,-2-2 278,-6 10 0,0 8 79,0 5 0,-5 9 66,1 2 1,-7 6-150,1 7 0,2 2-81,-1 4 1,4 4 146,-4 10 0,5-4-106,0 4 0,-3-4-257,3-1 0,-1-7 62,5-2 0,-5-9-14,0-1 1,-1-8 96,1-1 1,2-7 26,-6-8 0,4-1 38,-5-4 0,1-3-79,-5-6 1,-7-6-114,-2-3 1,0-9 108,0-1 0,1-6-498,-2 1 0,-1-3 215,6-1 1,1 4-533,9 1 1,-2 1 750,6-2 0,0-3 0,5 5 0</inkml:trace>
  <inkml:trace contextRef="#ctx0" brushRef="#br0">21256 412 8060,'0'-8'-1864,"-5"18"2422,0 9 0,-1 11-255,1-2 1,2 1 58,-6 4 1,4 3-131,-4 2 1,4-2 1,-5 2 1,7-6-168,-2 1 0,-1 2 12,1-2 1,1-1 250,4-9 46,0 4-2121,0-11 1284,6 4 1,2-16-86,6-4 0,-4-15 170,-1 1 1,-1-5 375,1 0 0,10-3 0,-3-6 0</inkml:trace>
  <inkml:trace contextRef="#ctx0" brushRef="#br0">21299 711 8060,'0'-8'-26,"0"2"217,0 6 1,0 6 106,0 3 1,0 4-93,0 1 0,0 5 41,0 0 0,0 0-186,0-5 1,0 1 315,0-1-506,0 0 0,6-6 87,3-3-161,4-4 0,1-7 84,0-4 0,1-2-33,-1-2 1,-5-5-9,1 0 1,-2 0-253,1 4 342,-2-5 0,-7 4 4,0-3 1,-2 8 32,-3 2 1,-3 5-65,-6 0-475,0 2 284,0 2 1,6 6-168,3 4 455,3-4 0,2 7 0,0-5 0</inkml:trace>
  <inkml:trace contextRef="#ctx0" brushRef="#br0">21739 611 8060,'-14'-8'-140,"0"4"0,0 2 125,-1 2 1,1 0 526,0 0 0,-5 2-120,0 2 0,0 9-215,5 6 1,0 0-47,0-5 0,6 0-159,3 1 0,3-1-126,2 0 1,2-4 116,3-1 0,3-6-151,6 2 1,0-4 63,0-1 1,0-4-59,1-1 0,0-6 47,4 1 1,-3-2-209,3-2 1,-8 4 67,-1 1 0,-6 4-57,6-5 409,-7 7 0,3-1-85,-6 8 0,0 6 335,0 9 1,0 4-159,0 11 1,-4 5 61,-1 13 0,-5-4-66,6 8 1,-6-3-65,5-1 0,1-8-23,4-6 1,-5-7-49,0 3 1,0-11 307,5-4-176,0-3 32,0-2 0,-1-6-74,-4-3-90,-3-4 1,-6-5-132,0-1 1,0-6-247,-1 1 0,6-2 47,-1-2 0,6-1-164,-6 1 1,7-5-183,-2 0 1,5-4-13,5 4 658,3 0 0,13-8 0,1-3 0</inkml:trace>
  <inkml:trace contextRef="#ctx0" brushRef="#br0">21882 682 8043,'14'-14'-663,"0"2"265,0 2 398,-6 4 0,-2 6 0,-6 0 0,0 1 0,0 4 0,0 3 0,0 6 0,0 0 0,0 1 0,-4 4 0,-1 0 0,-1 4 0,1-4 0,3 5 0,-2-5 0,-3 5 577,3-6 747,-1 1-1158,5-4-333,6-7 1,2-4 97,6-8 1,5-9-119,0-6 1,5-6 86,-5 1 0,9-3-216,-4-1 0,6 4 48,-6 0 1,1 7 218,-1-2 0,-4 5-100,-6 4 0,-4-1 587,-1 6-170,-6 1 1,4 10 40,-7 4 1,0 2-31,0 2 0,0 5-28,0 0 0,0 11 45,0-1 0,0 4-70,0 0 0,0 3-22,0 7 0,0 0-4,0-1 1,0 1 0,0 0 0,-5-7-18,0-3 0,1-3-57,4-1 1,0-7-74,0-3 0,-2-5-302,-3-5 1,2-1-448,-6-3 0,4-3 238,-5 2 593,1-8 0,-5-4-233,-1-7 0,-3-3-325,-1-1 0,-2-5-10,2 5 1,2-6 189,-7 1 1,7-4-407,-2-6 0,-2 3 649,2-7 0,0-6 0,5-7 0</inkml:trace>
  <inkml:trace contextRef="#ctx0" brushRef="#br0">21938 583 8012,'5'-24'0,"0"0"0,1 7 0,-1-2 0,-3 3 567,2 2-287,4 0 0,-5 1-159,7 4 1,-5 1 5,4 3 1,-4 4 48,4-4 1,1 2-47,4-2 0,0 3-188,0-2 0,2 2-94,3 2 1,-3 0 106,3 0 1,-8 2-106,-2 2 0,-4 4 66,5 6 1,-7 2-215,2 3 0,-4-3 31,-1 3 0,0 2-310,0-3 577,-6 1 0,-2 2 0,-6 1 0</inkml:trace>
  <inkml:trace contextRef="#ctx0" brushRef="#br0">22621 782 7572,'-6'1'157,"6"4"1,1-3 280,9 3 0,4-4-314,5-1 0,6 5-165,-1 0 0,-2-1-186,2-4 1,-1 0 103,6 0 1,-1 0-899,1 0 1021,-7 0 0,11-6 0,-3-2 0</inkml:trace>
  <inkml:trace contextRef="#ctx0" brushRef="#br0">23218 483 7999,'-6'-8'-111,"-2"4"322,-6 8 0,-1 4 369,1 7 0,0 5-350,0 4 0,-1 3-96,1 1 0,0 1 82,0-1 1,1 0 1,4 1 0,1-1-240,3 1 0,4 4 87,-4 0 1,3-1-167,2-9 0,7-2 57,2-7 1,5-1-702,5-4 1,-1-3 72,5-6 0,1-6-696,4-3 1368,1-10 0,6-3 0,1-7 0</inkml:trace>
  <inkml:trace contextRef="#ctx0" brushRef="#br0">23431 412 9118,'-16'29'186,"-7"1"10,9 3 1,-4 2 167,4 3 0,0 3-138,0-3 1,6-4-321,3-1 0,3-3-204,2-1 1,0-2-289,0-4 1,7-2 198,2-7 1,-1-1 386,1-4 0,1 4 0,4-5 0</inkml:trace>
  <inkml:trace contextRef="#ctx0" brushRef="#br0">23389 711 7999,'14'0'292,"0"0"1,0 0-61,0 0 1,2 0-121,3 0 0,-3 0 32,3 0 0,2 0-596,-2 0 0,-1 0-338,-3 0-219,-1 0 1009,0-6 0,0-2 0,1-7 0</inkml:trace>
  <inkml:trace contextRef="#ctx0" brushRef="#br0">23730 498 7706,'-2'14'532,"-2"0"1,0 7-364,-5 2 0,4-1-203,-4 2 1,6-5 63,-2 5 0,-2-7 249,3 2-536,-1-3 226,5-2 1,2-6-193,2-3 0,-1-4-44,7-1 1,-1-11-10,6-3 1,4-5 69,0 0 1,0 2-32,-5-7 0,5 7 30,0-2 1,-2 3-83,-8 2 537,4-1-216,-5 8 1,0 2 410,-3 10 0,-5 9-60,-5 9 0,3 4 136,-2 2 0,-3 5-188,3 4 1,-6 10-22,5 4 0,1-2-176,4 3 0,0-8 102,0 3 1,0-10-339,0-5 1,0-5 105,0-4-108,0-3-43,0-14 82,0 0 1,-2-9-63,-3-3 1,-3-2-129,-6-8 1,0 0-63,0-4 0,0-4-270,-1-5 1,1-7 586,0-3 0,0-15 0,-1-6 0</inkml:trace>
  <inkml:trace contextRef="#ctx0" brushRef="#br0">24114 512 7999,'9'14'0,"1"0"0,-7 7 267,2 2 1,1 4 446,-1 2 1,-1-1-343,-4 1 1,-1 5-196,-4 4 1,0 3-319,-9 2 0,3-2 120,-8-3 0,-1 3-639,1-3 0,-8-3 379,-2-2 1,1 0 280,-5-5 0,-4 4 0,1-10 0</inkml:trace>
  <inkml:trace contextRef="#ctx0" brushRef="#br0">24498 412 8031,'-7'-8'-180,"-1"2"1,-6 9 283,0 7 1,4 5 422,1 14 0,0 6-166,-6 3 0,3 3 39,2 1 0,2 1-176,4 0 0,2-2 6,-3-3 0,4 3-397,1-3 1,4-8 162,1-2 0,6-9-724,-1 0 0,-2-5-422,1-4-376,1-4 994,4-6 532,-6-6 0,4-9 0,-4-7 0</inkml:trace>
  <inkml:trace contextRef="#ctx0" brushRef="#br0">24526 611 8031,'14'0'0,"-6"2"0,-3 3 0,-4 9 0,-1 10 0,0 2 477,0 3 0,0-1-90,0 1 0,0 4-335,0 0 0,0-5-5,0-4 1,7-8-190,2-2 168,4 0 0,6-14-118,0 0 0,0-6-146,-5-8 0,0-7 57,0-2 1,-4-4-53,-1-2 0,-5 6 56,0-1 1,-2 2 33,-2-2 1,0-1 61,0 6 0,-2 2-63,-2 7 45,-4 4 0,-7 6-88,1 0-115,6 0 1,2 1 73,6 4 0,0-2 228,0 7 0,6-7 0,2 3 0</inkml:trace>
  <inkml:trace contextRef="#ctx0" brushRef="#br0">24924 483 8011,'0'-14'-618,"-1"6"433,-4 4 0,-3 2 118,-6 2 1,-1 2 242,1 2 0,0 4 293,0 6 1,1 2-312,4 3 0,-2-2-31,6 7 0,-1-6-159,1 1 0,3-4 84,-2 0 1,7-1-273,1 0 0,8-5 31,-3 1 0,4-7 29,1 2 1,0-4-44,0-1 0,0-1-150,1-4 0,-1 2 138,0-7 1,0 7-83,1-1 471,-8 2 1,5 4-136,-8 2 0,1 10 480,-5 10 1,-2 5-150,-2 4 0,1 8-2,-7 6 0,5 7-31,-4-2 1,4-1 134,-4 1 0,5-8-447,0-1 0,-3-2 80,3-8 0,-1-2-224,5-7 0,-5-3 74,0-7 0,-1-1-2,1-4 0,2-3-12,-6-6 0,4 0-349,-4 0 0,4-6-72,-5-3 1,1-4-188,-5-1 1,-1-2 666,1-3 0,-6-3 0,-2-7 0</inkml:trace>
  <inkml:trace contextRef="#ctx0" brushRef="#br0">25393 412 7916,'-1'-12'-762,"-4"2"0,-3 4 1304,-6 6 1,0 0-214,-1 0 0,0 6-117,-4 4 0,-2 4-101,-3 5 0,-1 3 66,6 6 0,0 1 101,5-1 1,0 1-63,0-1 0,6 5-114,3 0 1,3 1-116,2-6 0,2-1-209,3-3 1,7 1 92,7-6 0,7-5-111,-3-4 0,3-7-562,-3 1 0,3-2 58,-7-2 744,-1-6 0,3-2 0,1-6 0</inkml:trace>
  <inkml:trace contextRef="#ctx0" brushRef="#br0">25436 384 7916,'0'14'0,"-5"7"162,1 2 1,-6 9 318,5 1 1,-4 7-217,4-3 1,-4 0-59,4 1 0,0-7-495,5 2 1,-5-4 206,1-5 1,-1 1-512,5-6 1,0 0 206,0-5 0,5-5 385,-1 1 0,1-7 0,-5 3 0</inkml:trace>
  <inkml:trace contextRef="#ctx0" brushRef="#br0">25422 697 7916,'14'0'-257,"0"0"-65,0 0 1,1-5 69,-1 0 0,0-1 143,0 1 0,1 3-246,-1-2 355,-6 2 0,4-4 0,-4-2 0</inkml:trace>
  <inkml:trace contextRef="#ctx0" brushRef="#br0">25763 512 7916,'8'0'258,"-2"6"1,-11 2-233,1 6 0,-6-4 104,6-1 0,-8 1-168,3 4 0,1 5 138,-1 0 1,1 0 41,-2-5 1,2 5-54,4 0 0,2 0-161,-3-5 1,5-4 161,5-1 0,3-6-8,6 2 1,0-4-150,1-1 1,0-6-220,4-3 0,-1-9-268,5-1 1,1-6 209,5 1 1,-3-2-36,-2-3 1,3 1 221,-3-1 0,-4 6-50,-1-1 361,-3 6-280,-2-2 567,-6 12 0,-2 8-74,-6 10 0,-1 7 131,-4 2 1,-1 11-101,-4-2 1,-1 5 44,6 1 0,-4-3-293,4 7 1,-1 0 72,1 5 0,4-1-185,-4 1 0,3-7-92,2-3 1,0-2-240,0-3 0,0-4 146,0-1 0,-1-10-246,-4 1 335,3-9 1,-6 1-18,4-6-106,-4 0 0,-6-1 84,-1-4 0,1-3-196,0-6 0,0-2 86,0-3 0,4-5-269,1-9 1,4-3-22,-5-7 497,1 1 0,1-1 0,2 0 0</inkml:trace>
  <inkml:trace contextRef="#ctx0" brushRef="#br0">25777 540 7916,'0'-14'-44,"0"0"1,-5 0-19,1-1 0,-1 1 164,5 0 1,0-5 61,0 0 1,6 0-5,4 5 0,-2 0 0,1-1 1,1 0-315,4-4 1,0 3 19,0-3 1,1 3 30,-1 2 0,0 0 137,0-1 1,-4 8-203,-1 2 97,-6 3 67,4 2 1,-7 2 40,0 3 1,0 2-37,0 8 0,0 4-38,0 0 1,0 4 44,0-4 1,0 5-335,0-5 0,0 0 326,0-5 0,0 0 0,0 0 0</inkml:trace>
  <inkml:trace contextRef="#ctx0" brushRef="#br0">26204 327 7982,'14'5'-87,"0"-1"0,0 1-133,1-5 1,-1 5 663,0 0 1,0 6-107,0-2 0,1 5-93,-1 5 0,-5-1-77,1 5 0,-5 1-158,4 5 1,-6 4 111,2 0 0,-5 6-100,-5-1-75,4 3-143,-18 2 0,3 1 196,-13 4 0,-5 2 0,-3 7 0</inkml:trace>
  <inkml:trace contextRef="#ctx0" brushRef="#br0">20318 1649 8027,'-8'0'0,"8"5"0,9 0 0,5 4 502,5-4 1,3 4-61,7-4 0,-1 0-796,1-5 1,4 0 226,0 0 1,-4 0-92,-6 0 1,-4-5-119,5 0 126,-7-6 92,4 3 90,-13 0 20,-2 2 0,-19 6-2,-6 0 0,-1 6 28,-4 4 1,-4 1-17,-5-2 1,-1 4 224,6-3 1,1-4 21,3-1 0,9-2 325,5 2-557,7-4 1,5 5 38,12-6 0,8 0-200,11 0 0,-1 0 12,6 0 132,-7 0 0,10 7 0,-4 1 0</inkml:trace>
  <inkml:trace contextRef="#ctx0" brushRef="#br0">31990 8103 6991,'0'-8'667,"0"2"1,-6 11-518,-3 0 0,-4 6 25,-1-2 0,-1 5-4,1 5 1,-5-3 5,0 3 1,-4-2 30,4 2 1,-2-3-50,2 3 1,3-3-320,-3-2 1,5-4 45,5-1-1119,-4-6 660,12 10 1,-6-13 572,7 0 0,7-13 0,0-9 0</inkml:trace>
  <inkml:trace contextRef="#ctx0" brushRef="#br0">32005 8132 8089,'22'5'-100,"-3"-1"1,-4 6-399,0-6 345,-1 8 0,0-6 101,0 3-659,-6 4 711,-1-5 0,-7 6 0,0 0 0</inkml:trace>
  <inkml:trace contextRef="#ctx0" brushRef="#br0">31877 8274 7293,'1'14'441,"4"0"0,-2 2-100,7 3 1,-7 3 243,1 7 1,3-1-166,-2 1 1,1 5-186,-1 4 1,-4 2 79,4-2 1,-2 3-66,2-3 1,-4-2-205,4 2 0,-3-7 60,-2 3 1,-2-6-61,-3-4 0,2 3-320,-6-4 0,1-2-116,-2-2 0,-2-8-703,2-2 0,-2-1 1093,-3 2 0,1-4 0,0-6 0</inkml:trace>
  <inkml:trace contextRef="#ctx0" brushRef="#br0">27953 626 8037,'0'-15'-1055,"0"7"991,-7 2 0,-1 6 243,-6 0 0,0 2 99,0 2 1,-1 6-103,1 9 0,0-2 81,0 7 0,-4 0-45,4 4 1,-3 0-21,7 1 1,2-1-98,-1 1 0,6-1-139,-2 1 1,3-7 122,2-3 0,2-5-177,3-5 1,3-2-70,6-7 1,2-2 83,3-3 1,-4-9-79,4-10 0,-1 2 3,1-1 1,-3-1-256,3-4 1,-4 1 86,0 3 1,-1-3 8,0 3 0,-1 4 270,-4 1 1,-1-2-216,-3 2 873,-4 1-387,6 3-208,-7 7 0,0 5-27,0 13 1,-5 1 825,0 12 1,-1 1-304,1 5 0,3 4-134,-2 0 0,2 0-35,2-4 0,5-1-45,0 0 1,10-5-963,0-5 0,4-6 373,0-3 1,-2-6-398,7 2 1,-7-10 70,2-4 617,3-4 0,-6-7 0,4-3 0</inkml:trace>
  <inkml:trace contextRef="#ctx0" brushRef="#br0">28208 398 8037,'15'-8'0,"-6"0"15,1 4 1,1 2 152,8-3 1,-2-1-75,7 1 1,-1 0 119,6 5 0,-5-4-476,-1-1 1,-5 0-38,1 5 0,-8 0-710,-2 0 1009,-6 0 0,10 0 0,-5 0 0</inkml:trace>
  <inkml:trace contextRef="#ctx0" brushRef="#br0">28393 355 7732,'-4'15'-443,"-1"-1"1,-2 0 699,3 0 0,-4 2 143,-6 3 1,-1-2-115,1 7 0,5-7-49,-1 2 1,5 2-105,-4-2 0,6-5-176,-2-4 0,5-2 20,5 1 1,3-3-71,6-6 1,0 0 55,0 0 1,2-4-148,3-1 0,-3-6-454,3 1 0,-3-2 638,-2-3 0,0-5 0,0-2 0</inkml:trace>
  <inkml:trace contextRef="#ctx0" brushRef="#br0">28450 384 8037,'14'-13'-109,"1"4"1,-6-2-24,1 6 0,-1-5 165,5 6 0,0-3 97,1 3 1,-6 2 243,1-3-41,-1 4-305,5 7 0,-6 2 135,-3 6 1,-3 0-250,-2 1 0,-5-1 33,0 0 1,-4 0-5,4 0 1,-5 1 95,6-1 0,-3 0-25,3 0 0,2-4-108,-3-1 1,5-6 57,5 2 0,3-3-307,6-2 1,0-2 143,1-3 0,-1-2-690,0-8 889,7 1 0,-6 0 0,6 0 0</inkml:trace>
  <inkml:trace contextRef="#ctx0" brushRef="#br0">28692 270 8037,'14'0'-88,"0"0"1,2-5 5,3 1 0,-3-3 59,3 3 1,1 2-188,-1-3 0,5 4 389,-5 1 1,0 0-50,-5 0 0,-6 1 78,-3 4 1,-4 4-69,-1 10 1,0-1-82,0 6 0,-6-2 56,-3 1 1,-6 4 1,-4-3 0,5 3-131,0 1 1,1-4 243,9 0-384,-8-7 171,11 3 1,-5-10-63,6-1 1,-2-5-145,-3 0-37,4-8 1,-12-3-52,4-2 1,-6-2-223,-4 6 0,2 0 499,-7 5 0,1-6 0,-6-2 0</inkml:trace>
  <inkml:trace contextRef="#ctx0" brushRef="#br0">29090 739 8888,'14'0'226,"0"0"1,1 0-96,-1 0 0,2 0-428,3 0 1,-2-4-139,7-1 1,-7-5-633,2 6 1067,-3-1 0,-2-1 0,0-2 0</inkml:trace>
  <inkml:trace contextRef="#ctx0" brushRef="#br0">29289 626 8131,'14'0'0,"5"0"-23,0 0 0,6-5 85,-1 0 1,3 0 116,1 5 0,-4 0 56,0 0 0,-5 5 46,4 0 0,-5 4-42,1-4 1,-10 6 486,-4-1-552,-3 2 0,-4 2-139,-3 1 1,-4-3 87,-10-2 1,1 2-130,-5-2 0,-1 2-222,-4 3 0,5-6 131,5 1 0,2-1-498,2 5 0,1-4-26,3-1-833,4-6 1454,6 4 0,13-7 0,3 0 0</inkml:trace>
  <inkml:trace contextRef="#ctx0" brushRef="#br0">29801 455 8131,'14'-6'-88,"0"-2"-46,0-7 1,-4 6 1181,-1 0-611,1 5 0,-1-2-511,1 6 1,-7 2 65,2 2 0,-4 4-103,-1 6 0,-4 5 80,-1 0 1,-6 5 55,1-5 0,-2 5 50,-3-5 0,8 0 0,2-5 0,-1 0-130,1 0 1,0-4-125,5-1 59,0-6 1,2 4 205,2-7 1,0-2-4,5-3 1,0-1-153,6-3 0,4-4-366,0 4 1,6-4 179,-1-1 1,1-1 154,-1 1 1,1 2-73,-6 2 0,1-1-244,-1 6 0,-8 1 494,4 4-125,-11 0 1,3 1 170,-7 4 1,-2 8 175,-3 5 1,2 8 190,-6-3 1,-1 6-111,-4 4 0,1 3 153,4 7 1,-4 4-271,4 1 0,1 4-145,-2-5 0,7-4-242,-2-5 1,-1-8 100,1-2 1,-4-1-14,4-8 0,-6 0 16,2-5 1,-4-6 53,-1-3 0,0-3-53,-1-2 0,-4 0 29,0 0 0,-4-7 54,4-2 1,0-4-3,5-1 0,1-2 124,3-3 1,-1 2-117,7-7 0,-1 5-51,5-5 0,8 5-134,6-4 1,7 4-227,7-5 0,8 7-41,7-2 1,6 1-737,8-1 851,0 4 0,0-6 0,-1 7 0</inkml:trace>
  <inkml:trace contextRef="#ctx0" brushRef="#br0">18654 1990 8011,'0'15'-469,"0"-1"1,0 2 759,0 2 1,0 9-24,0 7 1,0 3-94,0-3 1,0 3-43,0-3 0,-5 4 0,1-5 0,-3 5-144,3-5 1,0 0 74,-5-5 1,-1 1 16,-4-1 1,-2-4 39,-3 0 1,2-2-128,-7 2 0,5 1 19,-4-6 1,1-2-102,-2-7 0,-1 1-48,6-7 124,0 1 1,6-6-176,4-4 0,4-8 49,10-6 1,9-4-91,10 4 1,4-5 92,5 5 1,-1 5 96,6 4 1,-2 7 89,2-2 1,1 4-135,-5 1 1,-1 1 354,-5 4 0,-4 8-103,0 6 1,-7 1 154,2-1 1,-3-1-98,-2 5 0,-1-5-53,-4 1 0,4-5 13,-4-5 1,-1 2 36,2-6 0,-6 0 37,6-5 1,-1-7 117,5-2 1,1-8-61,-1-2 0,0-5-320,0 5 0,1-6 0,-1 3 0</inkml:trace>
  <inkml:trace contextRef="#ctx0" brushRef="#br0">19294 2360 8011,'16'0'103,"3"0"0,-4 0-103,4 0 0,2 0 362,-2 0 0,5 0-289,-5 0-570,0 6 1,-7 2-120,-2 6 0,-4-4 49,-6-1 567,0 1 0,-6 4 0,-2 0 0</inkml:trace>
  <inkml:trace contextRef="#ctx0" brushRef="#br0">19294 2531 8011,'-8'6'957,"-5"-5"1,7 7-539,-3-3 1,9-3-145,9 2 0,5-2-31,5-2 0,3 5-342,7-1 0,1 1-487,3-5 1,10 0 584,9 0 0,9-6 0,4-2 0</inkml:trace>
  <inkml:trace contextRef="#ctx0" brushRef="#br0">20147 2431 8026,'-14'0'1563,"6"0"-623,2 0-533,18 0 0,1 0-247,15 0 1,-1 0 97,11 0 0,-3-5-461,7 1 1,-7-6 211,8 5 1,-5 1-1053,0 4 0,-4 0 252,-5 0 791,-7 0 0,5-7 0,-5-1 0</inkml:trace>
  <inkml:trace contextRef="#ctx0" brushRef="#br0">23005 1905 7922,'9'-9'0,"1"-1"0,-6 2-58,6-1 1,-5-4 152,4 4 1,-1 1 102,2-2 1,2 7-305,-2-2 0,2-1 107,2 1-1,1 0 1,-1 5 71,0 0 0,-6 2 147,-3 3 1,-4-2-110,-1 1-62</inkml:trace>
  <inkml:trace contextRef="#ctx0" brushRef="#br0">20986 1962 7942,'-10'-2'-16,"1"-2"1,6 0 94,-2-5 0,2 6 344,-2-2-26,3-3 1,2 2-322,10-4 1,3 2 36,1 4 1,0 2-98,0-3 0,0 4 143,1 1 1,-6 6-214,1 4 0,-6 4-19,6 5 0,-7 3-31,2 6 0,-8 1-65,-2-1 0,-5 1 131,6-1 1,-7-4 11,1-1 0,4-10 7,1 1 1,3-7 142,2 2-159,0-6 147,0 4 0,7-9-142,2-3 1,4-3-69,1-6 1,2-2-64,3-3 1,-2 2 103,7-7 0,-7 5-214,2-4 0,-3 5 46,-2-1 1,1 5 196,-1 5 0,-5-2-275,1 6 412,-7 0 0,3 11 46,-6 4 1,0 7 77,0 2 0,-1 6-125,-4-1 0,2 8 88,-7 1 1,5 2 175,-4-2 1,4 3-123,-4 7 0,6 4 39,-2 1 0,3 5-110,2-1 0,-1-1-200,-4 1 0,3-1 36,-2 1 1,2-5-66,2-9 1,0-3 65,0-7 0,0-10 6,0-4 1,0-8 242,0 4 0,0-9-153,0-1 0,-5-6-140,1-8 0,-7 0 110,1-1 0,-3-1-296,-1-2 1,-5-3 22,0-3 0,-4-1 11,4 6 0,0-5-368,4 5 1,3-4 204,2 4 0,4 0-275,6 5 0,2 4 166,2 1 0,6-1-327,9-4 779,3 6 0,6-11 0,1 3 0</inkml:trace>
  <inkml:trace contextRef="#ctx0" brushRef="#br0">21555 1933 7950,'7'-6'-350,"0"5"282,-7-6 1,-5 14 564,0 2 0,-6 12-98,2 7 1,1 11-153,-2 9 0,1 4-21,-5-5 0,1 7 9,4-2 1,-3-4-55,8-6 1,-1 1-99,5-5 1,0-5-84,0-5 1,2-1-279,2-8 1,4-6-392,6-8 0,5-4 350,0-1 0,0-1 144,-4-4 1,-1-5-47,0-9 0,0-3 221,0-6 0,7-1 0,1 1 0</inkml:trace>
  <inkml:trace contextRef="#ctx0" brushRef="#br0">21697 2275 8755,'0'14'754,"1"2"-458,4 3 0,-3-4-179,2 4 1,3-3-130,-3-2 1,6-4-337,-5-1 333,6-6 0,-3 4 15,6-7 0,-2-2 32,-2-3 0,1-2-293,-6-8 0,1 0 42,-1-4 0,-4 3 52,4-3 0,-3 3 172,-2 2 0,-5 4 2,0 1 0,-6 6 17,2-2 0,-4 3-46,-1 2 0,4 0-223,1 0 232,6 0 0,-4 2-433,7 3 1,2-4 14,3 4 431,3-3 0,6-2 0,0 0 0</inkml:trace>
  <inkml:trace contextRef="#ctx0" brushRef="#br0">22038 2061 7812,'-10'0'65,"1"0"0,-2 7 151,-8 2 0,8 4-24,-3 1 0,4 0-71,1 0 0,-2 1-1,6-1 1,0 0 56,5 0 0,0 1-229,0-1-144,0 0 178,7-6 0,0 3-59,8-6 1,-1-2 57,0-8 0,2-3-252,3-6 1,-3 0 25,3 0 1,-4-1-223,0 1 407,-1 0 170,0 6 0,-6 5 3,-3 12 0,-4 2-57,-1 13 0,-1 6 410,-4 8 0,3-2-193,-2 2 1,-3 0 193,3 5 1,-1 1-139,5 3 0,0-2-317,0 2 1,0-4 20,0-5 1,0-8-100,0-7 1,0-5 157,0 1-17,0-10 1,-7-3-112,-2-6 0,-4 0 69,-1 0 1,0-1-388,0-4 1,-5 2 176,0-7 0,-5 3-419,5-3 0,0-7-24,5 2 1,0-3 619,0-1 0,-1-4 0,1-5 0</inkml:trace>
  <inkml:trace contextRef="#ctx0" brushRef="#br0">22635 2189 7949,'-14'-4'-81,"0"-1"0,-1-1-95,1 1 0,-5 3 646,0-3 0,0 4-20,5 1 1,1 6-232,4 4 0,-4 4 2,4 5 1,1 3 63,-1 6 1,5 1-107,0-1 1,0 5-84,0 1 1,2 4-18,-3-5 1,5-5-269,5-4 1,3-8-245,6-2 1,0-2 232,1-7 0,0-2 115,4-7 0,-1-4-68,6-6 1,-1-7-267,6-3 0,-6-3 68,1-1 1,-5 0-32,5-1 0,-7 1 179,2-1 0,-8 1 84,-1-1 1,-7 7 340,1 3 0,-2 8-139,-2 2 128,0 6 0,-5 4-103,1 13 0,-7 7 473,1 7 1,4 6-156,1-1 0,3 0-97,2-5 1,0 1-199,0-1 0,2-6-362,3-3 1,3-4-278,6-6 1,0-3 303,0-6 1,0 0-113,1 0 0,2-8 5,-3-6 0,4-2-274,-9-7 1,2-1 584,-1-4 0,2-1 0,-4 1 0</inkml:trace>
  <inkml:trace contextRef="#ctx0" brushRef="#br0">22863 1905 7949,'9'9'-217,"1"1"0,-1-7 136,5 2 0,5 1 321,0-1 0,2 0-54,-2-5 1,3 0-266,6 0 0,-4-5 30,0 0 1,-7-4-166,2 4 1,-5-1-198,-4 1-410,-4 3 635,-6-4 0,-6 6 186,-4 0 0,-3 6 0,-1 2 0</inkml:trace>
  <inkml:trace contextRef="#ctx0" brushRef="#br0">23033 1948 7949,'-9'12'0,"-1"-2"0,5 1 0,-4-6-114,6 6-12,-3-10 328,6 12 1,0-10-12,0 6 1,4-4 27,1 5 0,0-1-12,-5 5 1,0 5-153,0 0 1,-2 2 126,-3-2 0,4-2-7,-4 7 1,2-7-84,-2 2 1,4-3-134,-4-2 0,5-4-64,5-1 1,-2-6 76,6 2 1,1-5-474,4-5 0,0-3 245,0-6 1,1-2-549,-1-3 1,0 2 803,0-7 0,0 7 0,1-4 0</inkml:trace>
  <inkml:trace contextRef="#ctx0" brushRef="#br0">23147 1976 7949,'14'0'-346,"-4"0"-432,-1 0 1106,1 0 1,2 2 295,-2 2-342,2-2-104,-10 11 1,4-10-58,-6 6 1,-1 1 47,-4 4 1,-1 0-73,-4 0 1,-3 1 35,4-1 0,3 0 6,1 0 1,-1-4 38,1-1-231,0 1 1,11-2-247,4-4 1,4-2 176,5-2 1,-2-6-511,7-4 1,-2-7 294,2-2 0,-2-2-146,-3 2 1,-3 3 482,3-2 0,-3-5 0,-2 1 0</inkml:trace>
  <inkml:trace contextRef="#ctx0" brushRef="#br0">23389 1891 7949,'14'0'-318,"0"0"1,-3 0 128,3 0 0,-7 0 117,7 0 1,-3 0-71,3 0 141,0 0 1,-4 0 80,-1 0 1,-6 6 2,2 4 0,-3 2 78,-2 2 1,-7 7-10,-2 3 1,-4 3 258,-1 1 1,2 5 73,2 0 0,-1 0-143,6-4 0,-4-2-161,4-4 0,0-2 288,5-7-390,0 0 164,0-6-298,0-1 52,0-7 1,-8-5-169,-6 0 1,-6-4-350,-9 4 0,-6 0 520,-2 5 0,-5 0 0,0 0 0</inkml:trace>
  <inkml:trace contextRef="#ctx0" brushRef="#br0">29971 412 8055,'0'-8'-22,"0"0"74,0 4 277,0 2-214,0-4-244,0 6 277,0 0-33,7 0 1,-1-6-5,4-4 0,2 2-16,-2-1 0,4-2-171,5-8 0,-3 3 115,3-3 1,-4 3-209,0 2 43,-1 0 129,-6-1 137,4 8-168,-10 0 1,4 9 10,-6 3 0,-1 2 35,-4 8 1,3-1 3,-2 0 1,2 2 65,2 3 0,0-3 7,0 3 1,2-4-112,2 0 0,0-6 88,5 1-242,0-1 0,6 4 73,-1-4 97,0-3 0,0 1 0,1 1 0</inkml:trace>
  <inkml:trace contextRef="#ctx0" brushRef="#br0">23758 2275 8021,'-14'0'-868,"0"0"1170,6 0 1,0 0 204,3 0 490,4 0-786,-6 0 1,9 0 0,3 0 1,4 0 29,10 0 1,3 0-13,7 0 1,4 0-363,0 0 0,7 0-38,-3 0 1,8 0-53,-3 0 1,7-5 176,-11 0 45,6-6 0,-13 3 0,3-6 0</inkml:trace>
  <inkml:trace contextRef="#ctx0" brushRef="#br0">24725 1919 8033,'-14'0'-482,"-5"0"350,0 0 0,0 0 306,5 0 1,-2 5 97,-3 0 1,2 6 144,-7-2 0,7 5-193,-2 5 0,-2 4 99,2 5 1,-1 7-86,1 3 0,3 3-73,-3 1 0,0 3-122,5 2 0,3-8 154,11 4 0,1-10-531,4 0 0,11-9-91,12-5 1,7-9-292,8-6 0,1-4 259,3-4 0,-3-9 457,4-6 0,-10-13 0,-3 2 0</inkml:trace>
  <inkml:trace contextRef="#ctx0" brushRef="#br0">24881 1919 8033,'-1'-8'396,"-4"4"1,4 4-102,-4 4 0,-1 1-100,1 9 1,-6 4 10,1 10 1,2 7-29,-1 3 0,4 3-26,-4 1 1,1 0-88,-2-5 0,-1 5-120,6-5 1,1-2 125,4-2 0,0 1-869,0-6 1,0 2 343,0-11 0,1-5 454,4-4 0,3-7 0,6 3 0</inkml:trace>
  <inkml:trace contextRef="#ctx0" brushRef="#br0">24881 2232 8033,'10'0'-275,"-1"0"1,1 0 314,4 0 1,-3 0 16,3 0 0,-3 5-411,8-1 0,2 1 354,-2-5 0,6-6 0,-3-2 0</inkml:trace>
  <inkml:trace contextRef="#ctx0" brushRef="#br0">25251 1919 8033,'0'10'-551,"0"-1"1,0-4 923,0 4 1,-1 2-35,-4 8 1,2-1-303,-7 5 1,2 1 136,-1 5 1,-4-6 95,4 1 1,2-7-166,3 2 0,-3-3 77,3-2-322,-1-6 0,6 3 100,4-6 1,5-7-238,9-7 0,-4-5 135,4-5 0,2 1-315,-2-5 1,5-1 169,-5-4 1,4 1-332,-4 3 297,0 4 122,-5 5 272,-6 7 0,-1 10 95,-7 12 0,-2 7 348,-3 7 1,4 2-238,-4 3 0,-1-1 225,1 6 1,0-5-158,5 5 1,0-2-224,0 2 1,0-3 39,0-7 1,0 4-123,0-4 1,0 2-307,0-11 141,0 0 21,0-4 1,-1-6 4,-4 0 1,-3-5-138,-6 0 1,-1-2 44,1-2 1,-2-2-56,-3-2 1,4-4-43,-4-6 0,3-1-157,2 1 1,4-6 30,1-4 412,6-9 0,-4-10 0,7-8 0</inkml:trace>
  <inkml:trace contextRef="#ctx0" brushRef="#br0">25521 1933 8033,'13'21'0,"-4"3"0,4-2 212,-3 1 0,1 1-105,-2 5 0,2-1 278,-6 0 1,0-4-201,-5 0 0,0 0-313,0 4 1,-2-1-143,-3-3 1,-7 2 152,-7-2 0,-7 8-419,3 1 1,1 0 83,-2-5 452,0 1 0,2-1 0,2 1 0</inkml:trace>
  <inkml:trace contextRef="#ctx0" brushRef="#br0">26090 1820 8018,'0'-15'0,"0"1"-549,0 0 262,0 6 1091,0 2-484,0 6 1,0 1-156,0 4 1,-2 11 195,-2 12 0,-4 4-130,-6 11 0,-1-1 261,1 15 1,0-3-96,0 7 1,-1-7-375,1-2 1,2-6 104,2 1 0,4-9-688,6-4 0,0-6 71,0-4 1,1-9-189,4-5 1,3-7 217,6 2 0,0-10 120,1-4 1,-6-9-202,1-1 1,-1-4 539,5 4 0,-6-7 0,5 4 0,-5-6 0</inkml:trace>
  <inkml:trace contextRef="#ctx0" brushRef="#br0">26118 2147 7077,'8'0'744,"3"1"-267,-6 4 0,0 4-201,-5 10 0,5-3-133,-1 3 0,3 2-160,-3-2 0,0 0 100,5-5 0,-4-5-77,4 1 0,1-7-94,4 2 1,-5-4 71,1-1 0,-2-6-86,1-4 0,4-4 66,-4-5 1,-1 4-117,2-4 1,-7-2 41,2 2 1,-4-5 59,-1 5 1,-11 0 33,-3 5 1,-3 0-2,2 0 0,-4 6-13,0 3 1,-1-1 2,1 1 1,8 0-184,-3 5 1,9 2 8,0 3-237,4-4 1,2 10 150,4-6 0,3 0-189,6-5 476,7 0 0,1-7 0,6 0 0</inkml:trace>
  <inkml:trace contextRef="#ctx0" brushRef="#br0">26588 1877 7343,'-15'1'421,"1"4"1,0-2-420,0 7 0,0-1 35,-1 5 1,1-1 180,0-4 0,0 4-99,-1-4 0,6-1 23,-1 2 0,7-5-97,-1 4-131,2-6-158,8 4 0,7-7 93,6 0 1,0-2-142,-5-3 1,5-1 68,0-4 0,5-2-54,-5 2 0,0 2-3,-5-1 0,0 6 83,0-2 150,0 3 1,-6 10 192,-3 7 0,-3 5 350,-2 9 0,0 7-254,0 6 1,0 1 188,0 5 1,-2-4-151,-3-2 0,4-1-20,-4-3 0,-1 2-102,1-7 0,0-1-222,5-9 1,0-2 242,0-7-305,0 0-98,-6-6 229,-2-1 0,-6-7-273,0 0 1,-2-2 101,-3-3 0,-2 2-22,-2-6 1,-3-1 18,7-4 1,0-2-561,5-3 728,0 3 0,0-11 0,0 5 0</inkml:trace>
  <inkml:trace contextRef="#ctx0" brushRef="#br0">27156 1848 7935,'-9'0'0,"-1"0"0,6 0-357,-6 0 0,1 0 126,-6 0 1,1 6 500,0 4 0,-5 3 52,0 1 0,-1 5 71,1 0 1,3 8-120,-3 1 0,-2 7 110,2 7 0,0 1-192,5 0 0,5-2 12,-1-3 0,7 1-291,-2-6 1,5 4 91,5-9 0,5 2-647,9-11 0,3-5 334,6-4 0,2-7-469,3 2 1,-1-5 25,6-5 751,-7-9 0,10-2 0,-4-5 0</inkml:trace>
  <inkml:trace contextRef="#ctx0" brushRef="#br0">27327 1891 8011,'-10'28'238,"1"1"0,1 1-10,-1 3 1,-4 3-15,3 7 0,3-2-16,-3-3 1,7-3-29,-2-7 1,-1-1-530,1-3 1,0 1 192,5-6-1367,0 0 1533,0-5 0,7 0 0,1 0 0</inkml:trace>
  <inkml:trace contextRef="#ctx0" brushRef="#br0">27270 2204 7964,'8'-15'0,"3"6"-11,-6-1 1,6 7 10,-2-2 0,4 4 144,1 1 0,7 0-148,2 0 0,4 0-86,2 0 0,1 0 113,3 0-23,-3 0 0,11 0 0,-5 0 0</inkml:trace>
  <inkml:trace contextRef="#ctx0" brushRef="#br0">27967 2005 7873,'-7'-15'0,"4"6"35,-6-1 0,-1 7 205,-4-2 1,0 4 157,0 1 1,-2 6-124,-3 4 1,3 4-62,-3 5 1,-1 3-16,1 6 0,0 1 0,4-1 0,6-1-52,0-3 1,5 3-167,0-4 0,2-2-40,2-2 0,2-5-255,2-4 1,4-4-110,6-6 0,1 0 247,-1 0 0,5-6-90,0-4 0,6-4-48,-1-5 0,-2-3-88,2-7 1,-5 1 99,4-1 0,-7 3 80,-2 2 0,-1 3 461,-8 7-179,-1 0 419,-4 6 0,0 3-276,0 10 0,-6 8 212,-3 6 1,2 6-103,3-1 1,-3 1 219,2-1 1,1 2-223,4-2 0,1-3-382,4-2 1,1-4-527,4 0 1,2-7 365,-2-4 1,3 3-177,1-3 0,5 1 143,0-5 0,0-6-452,-5-4 0,-1-2 716,-4-3 0,4 1 0,-5 0 0</inkml:trace>
  <inkml:trace contextRef="#ctx0" brushRef="#br0">28109 1635 7873,'14'0'-9,"0"0"127,1 0 1,5 0 262,4 0 0,3 0-243,1 0 0,1-2-267,-1-2 1,-4 2-117,-1-3-525,-5-3 186,2 7 436,-12-6 0,-8 7-257,-9 0 0,-6 2 405,-3 3 0,2-2 0,-3 6 0,-2-1 0,2 2 0,0 1 0,5-6 0,0 6 0,0-2 0,4-1 0,1 1-104,6-5 60,-4 8 0,9-5 414,3 2 0,-2 2-113,6-6 0,-4 4 39,4-4 0,-4 1 63,5-1-193,-7 3 1,2 6-47,-10 0 0,-3-4-2,-6-1 1,-1 1-139,1 4 0,0 0 60,0 1 0,0-1 22,-1 0 0,6 2 22,-1 3 1,7-3 43,-2 3-99,4-4 0,7-2-100,4-4 0,4-2 136,5-7 0,3-2 1,6-3 1,1 2-771,-1-6 0,-4-2 324,0-8 0,-2 3 380,2-3 0,-4-3 0,-6 0 0</inkml:trace>
  <inkml:trace contextRef="#ctx0" brushRef="#br0">28422 1749 7873,'12'-2'-78,"-2"-3"0,2 4-77,-2-4 1,-2 3 349,1 2 0,-4 0-64,5 0 1,-6 0 168,6 0-150,-7 0 0,3 7-157,-6 2 0,-5 4 42,1 1 0,-7 0 52,1 0 1,-1 1-51,2-1 0,-2 0-223,6 0-122,0 1 222,5-8 0,2 0 83,2-7 1,4 0-37,7 0 0,4-7-6,-1-2 1,1-4 44,-4-1 0,5-6 0,2-3 0</inkml:trace>
  <inkml:trace contextRef="#ctx0" brushRef="#br0">28678 1663 7873,'6'-8'-1731,"-3"-3"1936,7 7-8,-7-1-177,9 5 11,-10 0 0,4 6-6,-6 4 0,-1 4 96,-4 5 1,2-2 133,-7 7 0,6 0-63,-6 4 0,2 0 95,-1 1 1,1-2-105,3-4 1,4 3-25,-4-7 1,3 0-221,2-5 0,0-5 48,0 1-210,0-7 0,0-8-92,0-9 1,0-3-378,0 2 1,0 6 691,0-1 0,-12 1 0,-4-5 0</inkml:trace>
  <inkml:trace contextRef="#ctx0" brushRef="#br0">29005 1706 8525,'8'6'641,"4"2"0,-4 8-430,6 3 1,1-3 30,-1 3 0,-5 3-30,1 1 0,-1 4-13,5 2 0,1 6-26,-1 2 0,-6 9-103,-4 2 1,-4 5-36,-4-1 0,-11 2-60,-8-2 0,-17 4-79,-7-4 0,15-24 0,-2-1-299,-4 2 1,0-1 0,-2-2 0,-1-2-336,1 0 1,0 0 737,4-2 0,1 0 0,-1 1 0,0 0 0,1-1 0,-1-2 0,-2 0 0,-1 0 0</inkml:trace>
  <inkml:trace contextRef="#ctx0" brushRef="#br0">18867 3426 8012,'0'-14'-248,"0"0"1,5 0 99,0-1 0,1 1 713,-1 0 1,-2 6 59,7 3-578,-1 4 1,5 7-37,0 3 1,1 10 69,-1 5 0,-5 9-98,1 5 1,-7 3 81,2 2 0,-4 0-90,-1-1 1,-6-1 102,-3-3 0,-4 3-186,-1-3 1,-1-3 20,1-2 1,0-9 44,0-5 1,-5-5-25,0-5 1,0-2 63,5-7 1,1-8-17,4-6 1,-2-2 5,6-8 0,-5 5 117,6-5 0,-1 2-66,5-1 1,0 2 113,0 7 0,6 1-190,4 4 0,2 2-119,3 7 1,5 0-350,4 0 0,3 0 212,1 0 1,7 0-416,3 0 708,3 0 0,1-12 0,1-4 0</inkml:trace>
  <inkml:trace contextRef="#ctx0" brushRef="#br0">19337 3213 8012,'-2'-13'-549,"-3"4"416,4 2 1,-10 9 692,6 3 0,-1 1-261,1 4 0,3 2-151,-3-2 1,4 2-24,1 3 5,0-1 0,0 0-123,0 0 1,1-4 78,4-1 0,-2-4-63,7 4 57,-7 1 1,8 4-83,-6 0 1,0 1 40,-5-1 1,0 0 18,0 0 1,0 0-59,0 1 1,0-1 68,0 0 0,0 0 4,0 0 1,0 1-25,0-1 0,-5 5-65,0 0 1,-4 6 66,4-1 0,-6 3-86,1 1 0,2 0 47,-1 1 1,-1-5 3,-4-1 0,0-5-69,0 1 1,0-5 81,-1-5 1,1-2-74,0-7 0,0 0 52,0 0 0,-1-2-90,1-3 0,1-3 61,4-6 26,-4 0 1,12 0-10,-4 0 1,10 4-1,4 1 0,10 5 26,5 0 1,3 2-28,1 2 1,1 0 68,-1 0 1,5 5-58,0 0 0,2-1-42,-2-4 0,-1 0 44,6 0 0,-5 0-83,5 0 1,-5-1 27,5-4 0,-8-3-97,-2-6 1,-1 0-39,-8-1 0,-5 1-225,-4 0 1,-7 0-186,2 0 1,-5 4 198,-5 1 1,-8 4 391,-5-5 0,-14 7 0,2-3 0</inkml:trace>
  <inkml:trace contextRef="#ctx0" brushRef="#br0">18697 4123 8007,'-8'0'747,"3"0"-393,10 0 1,4 0-116,10 0 0,5 0-11,9 0 1,5 0-29,9 0 0,10-2-90,10-3 1,4 2-65,5-6 1,-10 1-479,0-2 0,-7-1 306,-7 7 1,-5-6-377,-9 5 1,-3 1-47,-7 4 548,-5 0 0,-3 6 0,-6 2 0</inkml:trace>
  <inkml:trace contextRef="#ctx0" brushRef="#br0">18910 4279 8007,'8'14'-406,"3"1"338,-6-1 1,-1 2 462,-4 3 0,0 3-61,0 6 0,0 1-335,0-1 0,-1 0 163,-4 1 0,-3-1 23,-6 1 0,0-6-156,0 1 0,-1-7 229,1 2-313,0-3 0,0-8 100,0-3 0,-1-5-31,1-5 0,5-3 25,-1-6 1,7-5-102,-2 0 1,4-6 32,1 1 0,6 2 63,3-2 1,6 5-332,4-4 0,-2 7 110,7 2 0,-2 1-429,1 8 0,4 1 18,-3 4 598,3 0 0,8 0 0,1 0 0</inkml:trace>
  <inkml:trace contextRef="#ctx0" brushRef="#br0">19308 4450 7995,'0'-14'-639,"0"-1"0,0 6 1125,0-1-19,0 7-387,-6-3 60,-2 6 1,-6 6-5,-1 4 0,0 9 51,-4 4 1,3 9 140,-3 1 0,-2 5-8,2-5 0,2 2-95,8-2 0,-2-3-178,6 3 0,0-4 86,5-6 0,2-2-114,2-7 1,4-6-41,7-3 1,3-4-201,1-1 1,5-6-64,-5-3 1,6-9-191,-1-1 1,-3-6-131,-2 1 1,-4-3 198,0-1 1,-1 4 20,0 1 1,-5 0 383,1 0 0,-7-2 0,2 6 0,-4 4-84,-1 6 27,0 6 0,0 0 623,0 12 1,0 2-297,0 13 1,0-1 298,0 6 0,0-1-161,0 1 0,0-1-395,0 1 1,2-7 88,3-3 1,3-3-230,6-2 0,0-6-206,0-4 0,-4-2-233,-1-2 0,1-2 566,4-2 0,0-11 0,0-7 0</inkml:trace>
  <inkml:trace contextRef="#ctx0" brushRef="#br0">19479 4322 7995,'9'5'-319,"1"-1"0,-6 3-99,6-3 0,4-2 234,5 3 0,6-4 471,-1-1 0,3-6-315,1-4 0,-1 3-640,-3-3 668,3 7 0,-5-10 0,6 5 0</inkml:trace>
  <inkml:trace contextRef="#ctx0" brushRef="#br0">19564 4364 7995,'0'8'411,"0"5"-185,0-4 0,0 6-9,0 4 0,0-2-60,0 7 1,0-1 0,0 6 0,0-2-31,0-4 1,0-2-236,0-7 1,2 0-9,2 1 0,4-8 77,6-2 1,5-5-389,0-5 0,5-2 224,-5-8 1,5-4-451,-5 0 1,4-1 35,-4 1 617,0 3 0,-4-4 0,-1 5 0</inkml:trace>
  <inkml:trace contextRef="#ctx0" brushRef="#br0">19792 4293 7995,'9'0'-23,"0"0"1,1 0 81,4 0 0,-4 0 115,-1 0 0,-4 0-85,4 0 0,-4 7-346,5 2 189,-7 4 1,3 1 146,-6 0 0,0 0-307,0 1 188,0-1 1,-2-1-161,-2-4-23,2 4 196,-4-12 0,6 7 12,0-3 44,0-4 21,6 6 0,2-7 11,6 0 1,0 0-226,1 0 1,-1 0 110,0 0 1,0-2-359,1-3 0,-1 2 19,0-6 392,0-1 0,0-4 0,1 0 0</inkml:trace>
  <inkml:trace contextRef="#ctx0" brushRef="#br0">20019 4194 7886,'8'0'230,"5"0"1,-10 0-407,6 0 170,-6 6-62,10 2 0,-10 5 55,7-4 0,-7 4 11,2-4 0,-2 4 98,1 1 1,-2 7 22,3 2 0,-4 1-12,-1 4 0,0-2 166,0 7 0,0-3-158,0-2 0,0 1-1,0-1 0,0-4-56,0 0 0,0-12 188,0 2 39,-6-2-167,-2-5 1,-6 0-211,0-7 1,-1-5-245,1 0 0,0-4-758,0 4 1094,-7 0 0,5-1 0,-4-2 0</inkml:trace>
  <inkml:trace contextRef="#ctx0" brushRef="#br0">20574 3796 8081,'-8'0'51,"1"0"1,14 5 160,2-1 1,5 3 137,5-3 1,2-2-230,3 3 1,2-4-407,-2-1 0,3 2-426,1 3 0,-1-4 349,-3 4 1,-4-4 361,-5-1 0,-7 7 0,-2 1 0</inkml:trace>
  <inkml:trace contextRef="#ctx0" brushRef="#br0">20616 4023 8081,'-14'7'546,"6"-6"1,3 10-279,10-6 1,3 1-26,6-1 0,8-3-203,7 2 1,5 3-287,9-3 0,6 0-1146,3-9 1274,4 3 1,-6-10-1,-1 4 1</inkml:trace>
  <inkml:trace contextRef="#ctx0" brushRef="#br0">21355 3924 7991,'-7'-7'803,"0"6"-519,7-5 1,11 6 75,4 0 1,8 1-177,1 4 0,3-2 56,1 6 0,5-4-515,1 5 1,5-7 258,-1 2 0,-2-4 16,2-1 0,0 0 0,5 0 0</inkml:trace>
  <inkml:trace contextRef="#ctx0" brushRef="#br0">22479 3284 5885,'0'14'2,"0"0"1,1-4 32,4-1 1,-3 1-7,2 4 0,-2 0 1,-2 1 1,0-1 118,0 0-131,0 0 0,0 0 111,0 1-58,0-1-94,0 0 1,1-6 57,4-3 0,-2-5-174,7-5 1,-1-5 96,6-9 0,5-3 42,4-6 1,1 0-18,-1-1 1,1 2-17,-6 4 1,0-3-35,-5 7 1,-1 5 66,-4 5 0,4 5 0,-11 0 0,2 8 0,-2 9 44,-2 6 1,-5 8 34,0 1 0,-4 1 269,4 4 0,0-1-84,5 1 1,0-2-81,0 7 1,0-5-120,0 5 1,0-11-149,0 2 0,0-6-121,0 1 218,0-4-11,0-5 1,-1-7-30,-4-4 0,-3-2 48,-6-2 1,-5 0-27,0 0 0,-5 0 0,5 0 1,-4-2-211,4-2 225,0-4 1,6-7-138,4 1 1,4 0 112,10 0 1,4-2-414,10-3 0,3 3 426,7-3 0,-1 8 0,1 2 0,-1-1 0,0-4 0,1 0 0</inkml:trace>
  <inkml:trace contextRef="#ctx0" brushRef="#br0">22166 3853 7959,'-10'0'-639,"1"0"560,6 0 277,9 6 0,11-4-21,17 2 1,0-2-93,4-2 1,3 0 73,-3 0 0,10 0-12,4 0 0,9-5-316,6 0 1,1-4-137,-2 4 0,2 0-121,-6 5 1,-12 0 248,-7 0 0,-12 0-454,-2 0 631,-7 0 0,-8 0 0,0 0 0</inkml:trace>
  <inkml:trace contextRef="#ctx0" brushRef="#br0">22422 4208 7978,'-10'-5'-1122,"1"1"771,-1-7 0,1 9 348,-1-3 1,1 4 193,-5 1 1,0 0-7,-1 0 1,1 6-74,0 3 1,0 4 156,-1 1 0,1 2-86,0 3 1,0 2-67,0 2 1,-1 9-43,1-4 1,5 5-5,-1 1 0,7-4-137,-2 3 1,4-5 54,1-4 0,0-4-154,0-5 1,8-6 58,6 1 1,0-7-125,5 2 1,2-12-20,-3-7 0,6-3 16,-5-12 0,5 4 60,-5-8 0,0-2 173,-5 2 0,0 0 0,0 4 0,-4 6 0,-1-1 0,-5 6 0,0 0 0,-2 2 0,-2 1 0,0 8 0,0 0 0,0 7 0,0 11 201,0 4 0,0 8 41,0 1 0,0 3 0,0 1 0,0-4-123,0 0 1,1-5-331,4 4 1,-2-5 52,7 1-46,-1-4 1,5-5-274,1-1 298,-1-5 0,-1-4 179,-4-10 0,4-3 0,-12-1 0,6 0 0</inkml:trace>
  <inkml:trace contextRef="#ctx0" brushRef="#br0">22550 4165 7978,'14'-7'-702,"0"2"1,5 3 420,0 2 1,5-5 280,-5 1 0,4-3 0,-4 3 0,0 2 0,-4-3 0,-1-1 0,0 1 0,-6 1 0,5-3 0,-6-1 0</inkml:trace>
  <inkml:trace contextRef="#ctx0" brushRef="#br0">22692 4094 7978,'-8'10'-912,"3"-1"0,-3-1 912,-1 2 0,1 7 0,-1-3 0,-1 4-121,-4-4 0,4 0 237,1 0 1,-1 5 175,-4 0 0,6 5-145,4-5 1,2 0 47,2-5 1,0-5-282,0 1 0,6-7 127,4 2 0,2-4-153,3-1 0,5-6 122,4-3 1,-2-4-426,2-1 0,-5 0 228,4-1 0,-7 6 187,-2-1 0,1 1 0,-8-5 0,8-1 0</inkml:trace>
  <inkml:trace contextRef="#ctx0" brushRef="#br0">22806 4151 7978,'8'0'-1403,"4"0"842,-4 0 415,0 7 220,-2 0 0,-6 3 343,0-1-342,0 1 34,0 4-83,0 0 1,0-4 29,0-1 1,0-4-131,0 4 130,0-5 1,2 2-179,3-6 0,-2 0-11,6 0 0,1-2-63,4-2 1,0-4 195,0-7 0,1 1 0,-1 0 0,0 0 0,0 0 0,-6 6 0,5-11 0,-5 3 0</inkml:trace>
  <inkml:trace contextRef="#ctx0" brushRef="#br0">23019 4109 7968,'8'-8'-1955,"5"1"1955,-12 7 0,5 0 0,-6 2 0,0 3 0,0-2 0,0 6 0,0 1 80,0 4 0,0-5 12,0 1 1,0-1 134,0 6 1,0 0-48,0 4 0,0-3 35,0 3 0,5-3-85,0-2 0,0-4 1,-5-1 1,0-4-147,0 4 159,0-6-335,0 4 113,0-7-623,-7 0 1,-1-2 700,-6-3 0,0-2 0,0-8 0</inkml:trace>
  <inkml:trace contextRef="#ctx0" brushRef="#br0">23602 4052 7927,'-8'0'1447,"2"0"-1188,18 0 0,-2 0 70,9 0 0,3 0-114,2 0 1,9 4-29,5 1 1,4 0-22,6-5 1,-4 0-77,3 0 0,-2 0-717,-3 0 0,-2 0 627,-7 0 0,6 0 0,-9 0 0</inkml:trace>
  <inkml:trace contextRef="#ctx0" brushRef="#br0">23872 3810 7655,'0'16'-379,"0"3"564,0 3 1,-5 8 1,1 3 0,-1 2 85,5 3 0,0 3-338,0-3 0,0-4 109,0 0 0,0-4-304,0-2 1,0-4 120,0-1 0,6-7-298,4-2 438,2 1 0,9-14 0,1 6 0</inkml:trace>
  <inkml:trace contextRef="#ctx0" brushRef="#br0">24796 3426 7859,'-1'-8'0,"-4"4"0,2 2-6,-7 2 0,2 2 23,-1 2 1,-4 6 118,4 9 1,-9-2 183,-1 7 0,0 4 81,5 5-224,0 7 1,0-9-32,0 7 0,6-6-19,3 1 1,5 2-258,5-2 0,4-5 93,10-4 0,3-11-494,7 1 0,-2-9 255,-4 0 1,2-5-332,-6-5 0,5-8 23,-5-6 584,0-6 0,-5 3 0,0-7 0</inkml:trace>
  <inkml:trace contextRef="#ctx0" brushRef="#br0">24981 3355 7800,'-6'21'-9,"3"1"466,-7 6 1,5 5-144,-4 1 1,6 3-150,-2-3 1,-1-1-142,1-5 1,0-1-181,5-3 0,2 1-522,2-6 1,-2 0 29,3-5 648,3-6 0,0 5 0,6-5 0</inkml:trace>
  <inkml:trace contextRef="#ctx0" brushRef="#br0">25066 3568 7866,'15'0'-184,"-6"0"184,0 0 0,6 0 244,4 0 1,1 0-145,-1 0 1,3 0-278,7 0 1,-1-1-44,1-4 1,-3 2 100,-2-7 1,1 6-350,-6-6 1,0 2 467,-4-1 0,5-4 0,2 5 0</inkml:trace>
  <inkml:trace contextRef="#ctx0" brushRef="#br0">25550 3256 7866,'0'-8'-64,"0"1"0,0 9 234,0 3 1,0 3 18,0 6 0,0 5-34,0 0 0,-5 6-17,0-1 1,-4-2-164,4 1 1,0-5 88,5 1 1,0-3-224,0-2 6,0-6 51,0 4 1,2-10 38,3 3 0,3-10-136,6-5 0,0-7-224,0-2 0,2-5 157,3 5 1,-3-4 79,3 4 0,-4 0 47,0 5 0,-3 4 106,-2 1 59,-4 6 0,-6 4 257,0 13 1,-5 7 21,1 7 1,-7 2 256,1 3 0,2-1-53,-1 6 0,6-5-123,-2 5 1,2-5-352,-2 5 1,3-11 65,-2 1 0,2-9-61,2 0-70,0-3-208,0-2 50,0-6-2,0-1 1,-6-9-115,-4-3 1,-2 2 90,-3-6 0,3-1 11,2-4 1,-2 0 71,2-1 1,4-5-339,1-4 1,4 2-113,1-2 580,0 1 0,0-12 0,0-1 0</inkml:trace>
  <inkml:trace contextRef="#ctx0" brushRef="#br0">25877 3256 7866,'8'6'180,"4"3"70,-2 10 0,-2-1-73,1 5 0,1-4 63,4 5 0,-5-5 148,1 5 0,-2-2-70,1 1 1,-3 3-266,-6-7 0,0 6 41,0-1 1,0-2-180,0 1 0,-7 0-107,-8 0 1,-5 4-315,-9-3 0,-1-2-40,-3 2 1,2-2 545,-7 1 0,0 4 0,-5-5 0</inkml:trace>
  <inkml:trace contextRef="#ctx0" brushRef="#br0">24569 4123 7864,'-13'-2'0,"4"-3"459,-4 4-33,11-5-200,-4 6 1,14 0-80,6 0 1,7-2 65,7-3 0,8 4 103,7-4 1,1 3-91,8 2 0,-3 0 27,8 0 1,7 0-314,16 0 0,1-1 72,-36-2 1,0 1 0,-2 1 0,-1 0 6,-1-1 1,-1 0 0,37-5-14,-6 3 1,0-3 11,0 3 1,3 0-253,-2-5 1,-6 6-180,-14-2 1,-11 3-52,-12 2-295,-1 0 1,-19 2 316,1 3 0,-15-2-859,-9 6 1301,-7 1 0,-13 4 0,-3 0 0</inkml:trace>
  <inkml:trace contextRef="#ctx0" brushRef="#br0">24810 4137 7947,'-6'-8'243,"3"2"176,-7 6 0,7 6-218,-1 4-8,2 2 1,-3 9 15,0 2 1,-4 11-1,4 4 1,-4 4 13,4 6 0,-6-3-2,2 7 1,1-6-485,-2 2 1,5-9 255,-4-1 1,6-11-307,-2 1 1,3-9-464,2 0-648,0-3 926,0-2 0,0-4 498,0-1 0,-6-6 0,-2 4 0</inkml:trace>
  <inkml:trace contextRef="#ctx0" brushRef="#br0">24711 4635 7942,'14'-7'169,"2"-1"51,3-6 1,3 0-102,6 0 1,1 4 101,-1 1 0,7-5-131,3-5 1,3 1 157,2 9 0,-2-2-737,-3 6 0,0-5 489,-10 6 0,4-1 0,-10 5 0</inkml:trace>
  <inkml:trace contextRef="#ctx0" brushRef="#br0">25464 4379 7805,'-14'0'-365,"0"0"420,0 0 1,-2 1 268,-3 4 0,2 8-114,-7 6 1,2 6-6,-2-1 0,-1 1-19,6-1 1,2 2-35,7-2 0,-1-2-44,6 2 0,-4-5 51,4 5 0,0-7-196,5 2 0,0-3-50,0-2 0,7-5-72,2 1 1,4-7 45,1 2 1,0-4-70,0-1 0,2-1 21,3-4 1,-3-3-150,3-6 0,-2-5-16,2 0 1,-3-5 56,3 5 1,-5-4 231,-4 4 1,1-2-39,-7 2 1,6 3 152,-5-3 1,1 5-127,-1 5 264,-4-4 442,6 11-462,-7-4 0,0 12 144,0 4 1,0 3-80,0 1 1,0 2-157,0 3 0,0-4-97,0 4 0,4-3-202,1-2 0,1 1 94,-1-1 0,-2-5-165,7 1 0,-5-7-1135,4 2 747,1-4 653,4-1 0,0-6 0,0-2 0</inkml:trace>
  <inkml:trace contextRef="#ctx0" brushRef="#br0">25635 4222 7830,'10'8'237,"-1"-3"1,0-4-3,6-1 1,0 0-211,4 0 1,-1 0 73,6 0 1,-7-4-499,2-1 0,-3-4 43,-2 4-596,0 0 380,-6 5 572,-2 0 0,-18 0 0,-4 0 0</inkml:trace>
  <inkml:trace contextRef="#ctx0" brushRef="#br0">25692 4293 7830,'-8'8'-1133,"2"5"1924,6-12-360,0 12-238,0-5 1,0 6-46,0 0 1,-2 1 6,-3-1 1,2 0-64,-6 0 1,6 1 57,-2-1 0,-1 0-109,1 0 1,0-4-9,5-1 1,2-6-131,2 2 0,0-3-20,5-2 0,2-2-155,8-3 1,-2 1-316,7-11 1,-7 4 236,2-8 1,-3 4-302,-2 0 651,1 1 0,-1-6 0,0-3 0</inkml:trace>
  <inkml:trace contextRef="#ctx0" brushRef="#br0">25848 4279 7830,'10'0'-14,"-1"0"1,-4 0 274,4 0-29,-5 0-230,8 0 253,-10 0-168,4 0 0,-6 2 75,0 2 0,-1 3-239,-4 2 0,2 4 17,-7-4 0,5 4 84,-4 1 1,4 0-70,-4 1 1,6-1 168,-2 0-148,3-6 1,9 3 69,2-6 1,4-2-195,1-8 1,2-3-109,3-6 0,-3 0-126,2 0 1,-2-1 47,-2 1 0,-1 0-360,-3 0 694,2 6 0,-4-11 0,6 3 0</inkml:trace>
  <inkml:trace contextRef="#ctx0" brushRef="#br0">26062 4251 7830,'9'-8'-189,"1"3"-187,-7 3 462,3 2 103,-6 0 55,0 0-135,0 7 0,0 1-105,0 6 0,0-5 107,0 1 1,0-1-111,0 6 0,0-1 50,0 0 1,2-5 46,2 1 1,-2-1 0,4 6 98,-6-1-61,0-6-74,0 4 1,-1-5-165,-4 2 1,-5 9 63,-9-4 1,1 5 37,-11 0 0,-3 3 0,-10 6 0</inkml:trace>
  <inkml:trace contextRef="#ctx0" brushRef="#br0">26744 3910 7962,'14'0'703,"0"0"0,5 0-921,0 0 1,5 0-572,-5 0 0,5 0 79,-5 0 710,0 0 0,-5 6 0,0 2 0</inkml:trace>
  <inkml:trace contextRef="#ctx0" brushRef="#br0">26701 4137 7962,'0'8'0,"2"-2"120,3-6 1,4 0 32,10 0 1,3-5 278,7 1 0,5-6-440,4 6 1,8-6-377,2 5 0,-1-4 384,-4 4 0,-1 0 0,1 5 0</inkml:trace>
  <inkml:trace contextRef="#ctx0" brushRef="#br0">27867 3227 7908,'-8'-14'-218,"0"6"580,4 3 1,2 7 32,-3 7 0,-1 9 41,1 15 0,-4-2-235,4 7 0,-4-1-152,4 1 1,0 1 13,5-6 1,0 0-258,0-4 0,0-2-405,0-4 0,0 3 79,0-7-223,6 0 743,-4-5 0,11-6 0,-5-2 0</inkml:trace>
  <inkml:trace contextRef="#ctx0" brushRef="#br0">27853 3511 7908,'14'-12'-51,"0"2"1,5 2-28,0 4 1,7 1 111,-3-7 0,4 7-51,2-2 1,-1-1-90,0 1 0,-4-1 82,0 1 1,-5 3-685,5-2 708,-7-4 0,3 6 0,-5-4 0</inkml:trace>
  <inkml:trace contextRef="#ctx0" brushRef="#br0">28450 3042 7908,'14'-6'15,"-6"4"1,-1-2 165,-7 8 1,-2 6 49,-3 9 0,-3 3-77,-6 6 0,-5 6-121,0-1 0,-4 1 11,4 0 0,1-6-8,9 1 1,-2-3-37,6-7 118,0 0-223,5-11 1,7-1 138,2-7 0,8-8-205,2-7 1,2-4-11,-2-4 0,-2-4-8,7 3 0,-7-3-168,2-1 1,-3 4 120,-2 1 0,-1 5-38,-4-1 0,2 8 3,-6 2 376,0 5 0,-5 0 109,0 8 0,0 6 169,0 9 1,0 3-192,0 6 1,0 2 132,0 4 0,-5 0 18,0 4 0,1 3-104,4-3 0,-5-3-280,0-2 1,-4-3 146,4-1 1,-1-6-196,1 1 1,-3-7 62,-6 2 0,0-9-6,-1-5 1,1-4-20,0-1 55,0 0 0,1-6-14,4-4 1,-2-9 32,6-4 0,2-3-209,7 3 0,4-2 72,6 6 1,5-5-141,0 5 0,7 5-27,-3 4 0,-1 7-8,2-2 1,0 4-57,4 1 345,-6 6 0,5 2 0,-5 6 0</inkml:trace>
  <inkml:trace contextRef="#ctx0" brushRef="#br0">27412 3838 7927,'18'0'254,"5"0"0,10 0-34,20 0 0,0 0 44,14 0 1,-1-1-651,5-4 0,8 2 529,-37-1 0,1-2 1,7 2-1,2-1 110,2-2 0,1 0 1,-1 0-1,-1 1-339,-5 1 1,-1 1 0,-2-2 0,0 1 52,-4 2 1,-2 1 0,32-4-502,-9 1 1,-10 3 512,-4-3 1,-12 4-829,-8 1 620,-6 0 1,-15 5-481,-7-1 1,-10 3 708,-13-3 0,-1 4 0,-11 7 0</inkml:trace>
  <inkml:trace contextRef="#ctx0" brushRef="#br0">27825 3952 7780,'-15'3'460,"1"7"1,3 2-155,-3 17 0,3-2 92,-8 11 0,-3 1-10,-2 9 0,-8 0-119,-1 5 1,-2 3-280,2 1 0,3-1 59,-3 0 0,9-5-168,5-8 0,5-5 192,5 0 0,-2-13-873,6-2 1,0-5-56,5-4 855,0-6 0,0 5 0,0-5 0</inkml:trace>
  <inkml:trace contextRef="#ctx0" brushRef="#br0">27640 4464 7927,'20'-8'47,"4"3"1,3-1 94,1 1 0,1-4 13,-1 4 0,1-4-60,-1 4 0,-4-5-642,-1 6 0,0-6 547,0 5 0,4-6 0,-5 3 0</inkml:trace>
  <inkml:trace contextRef="#ctx0" brushRef="#br0">28308 4180 7927,'-6'-8'-135,"-4"3"0,-9 5 105,-4 5 1,-4 4 609,-2 10 0,1-1-188,-1 5 0,2 1-157,4 4 1,2 2 42,7 4 0,0-3-12,0 7 0,6-8-294,3-2 0,3-1 107,2-8 0,0 0-335,0-5 1,7-6 179,2-3 1,4-5-321,1-5 1,5 1 172,0-11 0,6 3 89,-1-12 1,-2 2-10,2-2 0,-5-3-98,4 4 0,-5-4-51,1-2 0,0 6-34,-5-1 0,3 7 3,-7-2 0,-2 9 271,1 6 0,-4 2 987,4 2-723,-5 0 0,2 8 129,-6 6 1,-2 5 104,-2 5 0,2 1-104,-3-6 0,4 5-411,1-5 1,0 4 200,0-4-717,0 0 1,4-5 319,1 1 0,1-7-469,-1-4 734,3-2 0,6-8 0,0-2 0</inkml:trace>
  <inkml:trace contextRef="#ctx0" brushRef="#br0">28507 4052 7893,'9'0'-143,"1"0"1,-1-2 87,6-3 0,4 4 92,0-4 1,0-1-105,-5 1 1,0 0-88,0 5-187,-6 0-466,-2 0 807,-6 0 0,-6 2 0,-3 3 0,-4 2 0,-1 8 0</inkml:trace>
  <inkml:trace contextRef="#ctx0" brushRef="#br0">28578 4080 7893,'-1'13'-59,"-4"-4"0,3-1 5,-3-3 0,2-4 234,-1 4 1,2-2 267,-3 2-56,4-3-163,1 10 1,-5-4-140,0 6 1,-4 1 138,4-1 1,-6 0-223,1 0 0,3 0 53,-3 1 0,2 4-81,-1 0 106,2 0-217,7-5 0,2-2-11,3-2 0,3-4 79,6-6 0,0-6-411,0-4 1,5-7 49,0-2 425,0 0 0,-5-1 0,1-3 0</inkml:trace>
  <inkml:trace contextRef="#ctx0" brushRef="#br0">28649 4123 7893,'14'-5'3,"1"0"0,-6 1 305,1 4 295,-1 0-217,5 0-319,-6 0 1,-2 6 59,-6 3 1,-6 4-118,-3 1 1,-4-4-29,-1-1 1,0 4 134,-1 1 1,3 3-297,2-7 0,2 1-73,4-2-3,2 4 1,2-11 85,10 2 0,2-2-110,2-2 0,5 0-36,0 0 1,2-5-71,-2 0 1,-3-4 89,3 4 295,-4-6 0,0 3 0,-1-6 0</inkml:trace>
  <inkml:trace contextRef="#ctx0" brushRef="#br0">28862 4052 7893,'10'-5'0,"-1"0"-470,1 0 481,4 5-118,0 0 141,1 0 100,-1 0-37,0 7 0,-5 1-5,1 6 0,-7-5 152,2 1 1,-4-1-143,-1 6 0,0 0 141,0 4 0,0-3-52,0 3 0,0 2-113,0-2 1,-4-1 28,-1-3 1,-1-1-66,1 0 0,3-4-23,-2-1 0,0-6-206,0 2 0,1-3-177,-7-2 0,5 0 177,-4 0 0,4-2-425,-4-3 1,1-3 611,-2-6 0,-2 0 0,4 0 0</inkml:trace>
  <inkml:trace contextRef="#ctx0" brushRef="#br0">29175 3824 7884,'-8'0'524,"2"-6"-334,6 4 0,8-4 312,6 6 0,7 0-364,7 0 1,8 0 11,7 0 0,1 0-152,8 0 0,-1 0 90,1 0 0,0 0-88,-9 0 0,3-6 0,-10-2 0</inkml:trace>
  <inkml:trace contextRef="#ctx0" brushRef="#br0">30540 2971 7949,'10'-8'0,"-1"4"0,-4 2 0,4 2 0,-4 0 0,5 0 0,-7 2 0,1 2 0,-2-1-473,-2 7 1,0-1 222,0 6 0,-6-1 292,-4 0 1,-1 0-52,2 1 0,-4-3 209,4-2 0,-2 2-140,1-2 1,-1-2-43,6 1-46,0-6-98,5 4 1,4-7 151,5 0 0,2-7-7,13-2 1,0-4-370,4-1 1,0-5 111,1 0 1,-1 2 237,1 7 0,-7-1 26,-3 6 0,-8 1-42,-2 4 53,-5 0 1,2 8 67,-6 6 1,-6 6 58,-4 9 0,-7 4 227,-2 0 0,-2 11 86,2-1 1,3 8-150,-3-4 1,-1 0-221,1-4 0,0-2 20,5-3 1,0-5-93,-1-9 1,7-4 181,4-5-76,-4-8-194,6 0 1,-4-14 67,6-2 0,0-1-296,0-4 1,0 3 130,0-8 0,0-1-237,0 1 0,0-5 55,0 5 1,6-5-94,4 5 0,2 1 171,3 3 1,-1 6 252,0-1 0,0 7 0,0-2 0,1 4 0,-1 1 0,6 6 0,3 2 0</inkml:trace>
  <inkml:trace contextRef="#ctx0" brushRef="#br0">30071 3625 7928,'-14'7'-120,"0"-6"0,7 5 120,7-6 0,13 5 181,11 0 1,10 1-21,9-1 1,4-3 98,5 2 0,5-2-85,0-2 0,14-5-231,-29 3 1,2-1 0,-2-1 0,1-1 218,2 2 1,0 1 0,34-4-11,-8 1 1,-6 4-549,-8-4 0,-7 3 305,-2 2 0,-6 0-106,-4 0 0,-9 0-580,-10 0-790,-4 0 1566,-7 0 0,-20 7 0,-12 0 0</inkml:trace>
  <inkml:trace contextRef="#ctx0" brushRef="#br0">30469 3924 7868,'-8'-7'0,"-4"6"102,2-4 0,-3 4 258,-1 1 0,-2 6-32,-3 3-168,4 4 0,-7 7 4,3 4 1,1 3 13,-6 1 1,7 1 14,-2-1 1,3 1 19,2-1 1,5-1-246,-1-3 1,7 1 91,-2-6 1,10-2-324,5-7 1,4-4 76,5-6 0,-2 0-73,7 0 0,-2-8 131,2-6 1,1-2-41,-6-7 0,6 4-216,-1-5 0,-4 7 117,-1-2 1,-3-2-368,-2 2 198,0 0 529,-6 5-103,-1 6 0,-9 8 82,-3 9 0,-2 9 93,-8 1 0,6 6 306,-1-1 0,2 3-127,-1 1 1,-2-4-106,6-1 1,0-5-421,5 1 1,2-3 116,3-2 0,-2-6-337,6-4 0,-4-2 111,5-2 0,-1 0-247,5 0 537,0-6 0,1-9 0,-1-7 0</inkml:trace>
  <inkml:trace contextRef="#ctx0" brushRef="#br0">30668 3867 7868,'27'0'-197,"-3"0"1,3 0 130,-4 0 1,-1 0 65,2 0 0,-7 0-165,2 0 0,-3 0-254,-2 0 0,-4 0 419,-1 0 0,1-6 0,4-2 0</inkml:trace>
  <inkml:trace contextRef="#ctx0" brushRef="#br0">30739 3910 7868,'0'9'41,"0"0"1,0-4 171,0 5 1,0-6-117,0 6 0,-1-1 95,-4 6 1,-3-1-184,-6 0 1,0 0-1,-1 0 0,1 1-63,0-1 1,4 0 154,1 0 0,6 1 45,-2-1 1,3-5-247,2 1 1,2-2 112,3 1 1,4-3-119,10-6 1,-1 0 58,5 0 0,-1-4-458,2-1 1,1-6 13,-6 1 490,7-2 0,-11-9 0,6-1 0</inkml:trace>
  <inkml:trace contextRef="#ctx0" brushRef="#br0">30924 3966 7868,'10'-8'0,"-1"4"0,-4 1-320,4-2 259,1 3 679,-2-4-467,-2 6 1,-6 6-212,0 4 1,-2 2 188,-2 3 0,-3-1-6,-2 0 0,-4 0 0,4 0 1,2 1 2,3-1 0,-3 0-247,3 0 95,-1 1 0,11-3 97,4-2 0,2-4-394,2-6 1,5-11-566,0-3 0,0-4 888,-4 4 0,5 0 0,2 0 0</inkml:trace>
  <inkml:trace contextRef="#ctx0" brushRef="#br0">31137 3924 7868,'15'-2'-645,"-1"-3"1,5 4 322,0-4 0,-5 4 692,-5 1-107,1 0-262,-2 0 1,-2 6 113,-6 3 1,-2 4 5,-2 1 0,1 0 190,-7 1 0,5 0-69,-4 4 0,4-1-3,-4 5 1,4-4-59,-5 5 1,7-7-90,-1 2 0,2-3 157,2-2-177,0 1 142,0-1-236,0 0 1,-6-6-210,-4-3 1,-4-4 104,-5-1 0,-3 0 126,-7 0 0,1 7 0,0 0 0</inkml:trace>
  <inkml:trace contextRef="#ctx0" brushRef="#br0">32417 7250 7824,'-8'-6'0,"-3"-2"-215,6-6 1,-4 0-250,4 0 1,-1-1 284,1 1 210,-3-6 1,-1 4 118,-1-3 0,5 3 187,-4 2 1,-1 4-99,-4 1 0,-2 6-126,-3-2 1,2 3-41,-7 2 1,5 7 61,-4 2 1,-3 4-180,-7 1 1,2 2 113,-7 3 0,0 3 30,-5 6 1,0 1-338,1-1 0,-1 7 83,1 3 1,5 3-51,4 2 1,9 1 117,5 3 0,8 5 191,2 10 1,6-4-77,-2 4 1,3-2-82,2 2 0,7-4 79,2 4 0,5-10-24,5-5 1,5-4-18,9-5 1,4-11-8,5-13 0,1-2 37,-1-7 1,6-3-17,-1-12 0,2-7 264,-1-16 1,-4-5-2,3-10 0,-1-7-340,1-6 0,4-1 271,6 5 0,-8 0 115,-6 0 1,-7 5-271,-8 0 1,-12 6 89,-6-1 0,-15 4-196,-9 5 1,-15 0 55,-13 10 0,-7 3-1417,-8 10 1428,0 8 0,2 0 0,-7 7 0,-6 0 0</inkml:trace>
  <inkml:trace contextRef="#ctx0" brushRef="#br0">18256 5018 7918,'0'8'-111,"0"5"0,0-5 155,0 6 1,-2-1 123,-2-4 1,2 4-161,-3-4 0,4-1 294,1 2-137,0-7 1,1 5 171,4-4-8,-3-2-96,10 4-89,-4-6 0,6 5-161,1 0 0,-6 0 31,1-5 0,-1 0 13,5 0 0,-4 0 144,-1 0 1,6 0 4,3 0 0,3 0-43,-2 0 0,-2 0-25,7 0 0,-5 0-4,5 0 1,-5 0 8,4 0 1,-5 0-30,1 0 1,1 0 40,-1 0 0,2 0-60,-2 0 1,-4 0 3,4 0 1,2 1-6,-2 4 1,6-4-32,-1 4 0,3-2-1,1 2 1,7-3 26,3 2 1,4-2 15,6-2 0,-4 0-144,4 0 0,-4 0 70,-2 0 1,-4 0 97,0 0 0,-6 0-7,1 0 0,-8 2 128,-1 2 0,0-2-143,4 3 0,5 1 22,0-1 0,13-1-142,2-4 1,10 0 78,4 0 0,4-1-108,-4-4 0,-1-1 76,-4-4 0,5-2-338,-1 2 0,6 4 371,-6 1 0,6 4-10,-6 1 0,1 0-35,-5 0 1,-5 0 1,0 0 1,-5 0 233,6 0 1,0 0-126,9 0 0,3 0-220,6 0 1,-2 0 67,-2 0 1,-3 0-146,-2 0 1,-2-2 73,6-3 1,2 4 21,8-4 0,-3-1 24,3 1 0,-10 0-7,-4 5 0,-10 0 129,-5 0 0,2 0-175,-2 0 0,7 0 342,-2 0 0,4 2-72,0 2 1,1-2 47,0 3 0,0 1-90,0-1 0,0 0-47,0-5 0,17 0-228,7 0 1,-1 0-68,-4 0 0,0-2 40,-5-3 0,3 2 55,-8-6 1,9 4 135,0-5 0,-34 8 0,-1 0-56,36-8 1,-3 7 259,-12-2 0,1 4-89,-10 1 0,5-5-42,4 0 0,4 0 12,6 5 1,0 0-19,0 0 0,-4 0-158,-1 0 1,-4 0 99,4 0 1,5-4-81,5-1 1,-36 2 0,1 1 75,34 2 0,0 0-37,-9 0 1,-3 0 87,-6 0 1,0 0 168,0 0 1,1 0-124,4 0 0,-4 5 76,4 0 1,-4 4-358,-1-4 0,-5 4 205,1-4 0,-6 0-199,5-5 1,3 0 64,12 0 1,-1 0-6,10 0 0,-3 0 53,-2 0 0,-7 0 6,-2 0 1,-2 1 57,2 4 1,2-3 170,7 3 1,2-2-71,3 1 0,-10-2-44,1 3 1,-6 1-146,1-1 0,4 0 122,10-5 1,1 1-90,-36 2 1,-1-1-1,1-1 1,0-1-44,35 5 0,-3-3 15,-2-2 0,3 0 84,-32 0 1,1 0-1,-1 0 1,0 0 113,39 0 0,-4-2-95,-6-3 1,0 4 153,0-4 1,7-1-152,-38 3 1,0 1 0,2-1 0,0 0 22,1 0 0,-1 1 0,37-1 47,-3-7 1,-2 6-7,2-6 0,0 7-40,-33 1 0,-1-1 1,36-3-161,-35 3 0,-1 1 0,32-3 166,-3 5 0,-3-4-156,-1-1 0,5-1 99,-29 3 1,0 1 0,37 0-54,-39 0 0,-1 0 1,29-5 18,2 3 0,-3-6-26,3 5 1,2-4 84,3 4 1,-2-1-11,-34 3 0,1 1 0,33-1 40,2-7 0,-8 6 18,-2-6 0,2 5-52,8-4 0,-4 4 24,4-4 0,0 4-24,-5-4 1,-3 4 19,-11-5 1,-2 6 158,-3-6 0,7 5-74,-7-4 0,5 4 148,-10-4 0,-1 6 42,-8-2 1,2 2 78,-7-2 0,-5 3 657,-4-2-860,-7-4 0,4 5 246,-7-7 0,-6 5-224,-3-4 1,1-1-179,-1-4 0,-1 0-32,-4 0 0,0-7-140,0-3 1,0-2 23,0-3 1,0-7-192,0-7 1,0-6 312,0-8 0,-6-6 0,-2-2 0</inkml:trace>
  <inkml:trace contextRef="#ctx0" brushRef="#br0">17673 4080 8117,'6'-14'0,"2"1"0,7 4 0,7-2 308,6 6 1,2 0-85,8 5 0,-2 0-190,2 0 0,-1 0-101,-4 0 1,-5 0-1111,1 0 395,-1 0 782,-12 7 0,4 0 0,-5 8 0</inkml:trace>
  <inkml:trace contextRef="#ctx0" brushRef="#br0">17730 4236 8117,'28'-4'-33,"1"-1"1,4-4 382,0 4 0,5-5-104,-5 6 1,2-1-247,-2 5 0,-3-6 0,5-2 0</inkml:trace>
  <inkml:trace contextRef="#ctx0" brushRef="#br0">16621 4052 8163,'-9'-5'485,"-1"0"-391,7-6-17,-10 3 0,12-1-228,-4-1 1,-3 1 115,-1-5 0,1-1 62,-2 1 0,2 0 63,-1 0 0,-4 0-136,4-1 0,-4 3 70,-1 2 1,0-1 3,-1 6 25,1 1 1,0 5 34,0 4 1,-1 8-37,1 6 1,0 6 14,0-1 1,6 2 51,3 3 0,-1-1-46,1 1 0,0-1 117,5 1 1,0-3-96,0-2 1,2 1-144,3-6 0,-2 0 56,6-5 1,1-6 6,4-3-4,0-3 1,5-4 36,0-3 1,0-4-201,-5-10 1,5-2 95,0-2 0,2-4-170,-2 3 0,-3-3 54,3-1 0,-4-2 13,0-3 1,-1 1 98,0-6 0,-1 2-18,-4-2 0,4-3 18,-4 3 0,4-3-21,1-2 0,0 1 119,1-1 1,-1 0-83,0 1 0,0 4 199,0 0 1,-6 11-60,-3-1 1,-3 9 110,-2 0 1,0 8-27,0 1-138,-7 7 1,-1-3-34,-6 6 1,0 6 54,0 3 1,4-1-137,1 2 1,4-1 98,-4 6 0,4 3 31,-5 1 1,6 8-51,-6 2 0,2 5 255,-1 9 1,-4 1 6,4 4 1,-4 2-110,-1 7 1,1 3-114,4-3 0,2 1-51,7-10 0,7-7-538,2-8 1,9-9 256,0-5 1,8-10-357,-3-4 1,4-5 32,2-5 606,-1-3 0,1-12 0,-1-2 0</inkml:trace>
  <inkml:trace contextRef="#ctx0" brushRef="#br0">16991 3725 8163,'6'-15'0,"-4"1"-346,2 0 1,3 0 104,-3 0 520,1-1 1,-5 6-82,0-1 1,-6 7-74,-4-1 0,-2 7 35,-3 1 0,-4 9-1,1 1 1,-1 2 118,4 8 0,1-1-115,0 6 1,0-1 4,-1 1 1,3 4-4,2 0 1,-1 5-97,7-5 1,-6 4 105,5-9 1,1 4-9,4-9 1,1-2-581,4-2 1,-2-5 223,7-5 0,-1-2-199,5-7 0,0-2 174,1-3 1,-1-4-166,0-10 1,5-3 112,0-7 1,0 1-42,-5 0 1,-1-1 52,-4 1 0,2-1 304,-6 1 0,0 1-21,-5 3 0,0-1 192,0 6 1,0 5 672,0 4-459,0 7-66,0-3 0,0 17-118,0 3 1,0 10 33,0 0 1,0 7-95,0 2 0,0 5-178,0-5 0,1 1-99,4-6 1,1-4-316,4-1 1,3-7-321,-4-2 0,4-1 320,1-8 0,0 0-567,0-5 968,1-7 0,-1-1 0,0-6 0</inkml:trace>
  <inkml:trace contextRef="#ctx0" brushRef="#br0">17119 3270 8163,'14'-7'0,"0"4"-639,0-6 0,2 4 244,3-4 0,-2 1 854,7-2 0,-5-1-144,5 6 0,-5-1-567,4 1 1,-5 4-149,1-4 400,-10 3 0,4 9 0,-5 1 0</inkml:trace>
  <inkml:trace contextRef="#ctx0" brushRef="#br0">17261 3298 8163,'-2'10'-144,"-3"-1"0,2-4 219,-6 4 1,4 1 142,-4 4 1,-1 5-247,-4 0 1,-2 5 87,-3-5 0,5 4-46,0-4 1,1 0 19,8-5 0,-1 1 124,1-1-25,4 0 1,1-1-63,9-4 1,4-2-298,1-7 1,7-5 123,2 0 1,3-11-474,-3 2 1,3-3 574,-8 2 0,8 1 0,-4 0 0</inkml:trace>
  <inkml:trace contextRef="#ctx0" brushRef="#br0">17332 3398 8163,'6'-8'-227,"-3"0"74,7 3 0,-5 4 298,4-4 190,1-3-490,4 6 151,0-4-113,-6 6 0,-2 6 138,-6 4 1,0 3-50,0 1 1,-1 0 125,-4 0 1,-1 0-24,-4 1 0,-1-1 116,6 0-115,1 0-116,4 0 0,1-6 103,4-3 0,3-5-344,6-5 1,0 2 112,0-6 0,-4-1-263,-1-4 1,1 0 430,4 0 0,0-7 0,0-1 0</inkml:trace>
  <inkml:trace contextRef="#ctx0" brushRef="#br0">17559 3227 8163,'15'-14'-1625,"-1"6"1683,0 2 354,0 6-287,0 6 0,-6 2-94,-3 6 0,-3 0 35,-2 1 1,0 5 7,0 4 0,0 3 185,0 1 1,0 5-122,0 0 0,0 1 83,0-6 1,0 0-113,0 1 0,4-2 31,1-4 0,0-2 10,-5-7 1,5-4 33,-1-1-98,1-6 1,-6 4-100,-4-7 0,-8 4-593,-6 1 0,-11 0 89,2-5 517,-10 6 0,1-4 0,-5 4 0</inkml:trace>
  <inkml:trace contextRef="#ctx0" brushRef="#br0">30725 8501 7126,'-8'7'-693,"0"-4"1108,3 6 0,2 1-162,-6 4 0,4 0-59,-4 1 1,4 0 20,-5 4 0,6 3 248,-6 7 1,5-6-113,-4 1 1,4 0-152,-4 4 1,-1-1-146,-4-3 1,0 3 142,0-4 0,-7 0-100,-3 0 1,2 1 20,-1 4 0,-1-4-90,-5 0 1,1-5 35,0 4 1,-1-5-3,1 1 0,-1-5-101,1-5 1,-7 2 74,-3-6 1,-9 2-87,-5-3 1,-8-2 125,-2 3 1,0-4 24,5-1 1,5-5-150,0 1 0,-6-7 191,-9 1 0,-2 1-94,-2-6 1,1 4 37,4-8 1,4-3-116,10-1 1,3-4 72,7-2 0,5-1 211,4-3 0,8 3-108,1-3 0,8 8-15,2 1 1,1 2-94,9-2 0,-1-1-48,5 6 1,0 0 1,0 5 0,0 0-68,0-1-137,6 1 0,2 5 86,6-1 1,-4 7-159,-1-2 229,1 4 0,-1 1 5,1 0 45,-7 6 1,8 2 31,-6 6 0,0 0 6,-5 1 0,0-1 6,0 0 0,0 5 73,0 0 0,0 6-60,0-1 0,-5 4 61,0 5 0,-4-2-84,4 2 0,-5-2-103,6 2 0,-6-3-164,5 4 1,-4-4-365,4-2 1,-4-4 35,4-1 0,0-5-1387,5 1 1045,0-10 1,7-2 905,2-7 0,4-19 0,1-5 0</inkml:trace>
  <inkml:trace contextRef="#ctx0" brushRef="#br0">29104 8700 8003,'14'-7'1416,"1"0"-1247,-1 7 0,5 0-1,0 0 1,4 0 232,-4 0 1,11 0-988,-1 0 1,9 2 45,0 3 540,3-4 0,8 5 0,1-6 0</inkml:trace>
  <inkml:trace contextRef="#ctx0" brushRef="#br0">29843 9767 7931,'-14'0'0,"0"0"0,5 0-551,-1 0 262,1 0 836,-6 0-367,1 6 0,2 2 77,2 6 0,2-4-54,3-1 1,4 2-9,-4 8 0,2-2-30,-2 7 0,4-6 41,-4 0 0,3 3-237,2-2 1,0 0 127,0-5 0,5 0-226,0 1 0,6-8-9,-2-2 49,4-3 0,3-2-12,3 0 0,-2-8-68,7-6 0,-5-5 38,4-5 0,1-8-121,5 4 1,-1-5 39,0 0 0,1-2 127,-1-3 1,-1-1-47,-3 5 0,-4-5 84,-5 1 1,-1 3-8,0 2 1,-1 0 69,-4 4 0,-3-2 225,-6 7 0,0 4-6,0 1 0,0 8 648,0 1-583,0 7 1,-6-2-44,-3 10 1,-4-2-208,-1 7 0,0-1 105,-1 5 0,1 5-117,0 0 0,0 6 145,0-1 0,-5 3 78,0 1 0,0 7-135,4 3 1,3 2-71,2-3 0,4 3-475,6-7 1,0 0 250,0-4 0,11-7-216,3-3 1,10-5 165,0-4 1,4-4-550,5-6 0,-3 0-120,3 0 887,4-6 0,-7-9 0,5-7 0</inkml:trace>
  <inkml:trace contextRef="#ctx0" brushRef="#br0">30341 9667 7931,'2'-16'-68,"2"-3"1,-2 4-72,3-4 0,1-2 107,-1 2 0,0 0 122,-5 5 0,0 5 393,0-1 0,0 5 262,0-4-517,0 6 1,-7-2-11,-2 10 0,-4 3-11,-1 6 0,-2 6 27,-3 4 1,3 1 12,-3-1 1,-1 3-74,1-3 0,5 7 36,4 2 1,2 0-257,-1-4 0,2-5-30,7-1 1,0-5-39,0 1 0,7-5 34,2-5 1,1-2-186,4-7 0,-3 0 70,8 0 1,-3 0-55,-2 0 0,5-7-413,0-2 1,0-9 243,-5 0 0,2-6-167,3 5 1,-3-5 204,3 5 0,-5-6 184,-5 1 0,4 2 195,-4-2 1,2 7 0,-1-2 0,-2 3-3,-3 2 3,-4 0 438,5 6 1,-6 3-215,0 10 1,-1 4 323,-4 10 0,2-1-148,-6 5 0,4 1 0,-5 5 0,7-6-229,-2 1 1,4 0-271,1 4 0,0-6 92,0-3 1,1-3-201,4-2 0,3-6-527,6-3 0,2-4 93,3-1 641,-3-6 0,4-2 0,-5-6 0</inkml:trace>
  <inkml:trace contextRef="#ctx0" brushRef="#br0">30654 9354 7931,'14'0'0,"0"0"0,2 0-86,3 0 0,-2 0 126,7 0 0,-5 0 209,5 0 1,-7-4-359,2-1 1,-3-1-436,-2 1 1,-4 3-32,-1-2 167,-6-4 408,4 6 0,-1-11 0,2 6 0</inkml:trace>
  <inkml:trace contextRef="#ctx0" brushRef="#br0">30825 9340 7931,'0'10'-5,"0"-1"0,-2-6 351,-3 2-155,4 3 1,-7 0-99,3 6 0,2 0-49,-7 0 0,2 1 119,-1-1 1,-8 2-118,2 3 1,3-4 89,2 4 1,1-1 40,-5 1 1,6-3-107,3 3 0,3-4-327,2 0-160,0-8 1,7 0 224,2-7 0,9 0-349,0 0 1,6-7 227,-5-2 0,2-4 312,-2-1 0,-4 0 0,6 0 0</inkml:trace>
  <inkml:trace contextRef="#ctx0" brushRef="#br0">30938 9440 7931,'10'0'-22,"-1"0"0,-4 0 75,4 0 1,-4 0 311,5 0 1,-6 4 261,6 1-612,-7 6 76,10-3-138,-12 6 1,6-4 197,-7-1-81,-7-6 1,4 5-128,-6-3 0,4-3 109,-5 2-127,1 4 0,-1-1 8,1 2 0,6 4 22,-2-4-126,3-2-116,2 5 0,7-10 80,2 3 1,4-4-211,1-1 1,2-6 108,3-4 1,-2-1-50,7 2 1,-7-4 356,2 4 0,3-4 0,1-1 0</inkml:trace>
  <inkml:trace contextRef="#ctx0" brushRef="#br0">31223 9369 7931,'8'-7'4,"4"6"1,-9-6 334,7 7-281,-1 0 0,5-1 98,1-4 1,-6 4-145,1-4-19,-1 3 0,1 2-159,-1 0 176,-6 0-165,10 0 156,-12 7 0,6 0-101,-7 8 1,0-6-33,0 1 1,0-1 65,0 5 1,-5 0 34,0 1 0,1 4 82,4 0 1,-2 6 145,-3-1 0,4-2-167,-4 1 1,-1 0 17,1 0 1,-1-1-27,1-3 0,2-8 12,-7 4 1,5-6-112,-4 0 0,-2-2 64,-8-7 1,2 0 12,-7 0 0,-6 0 0,-6 0 0</inkml:trace>
  <inkml:trace contextRef="#ctx0" brushRef="#br0">24682 8914 9493,'8'0'455,"-1"6"-455,-7 2 0,0 1 124,0 1-68,0-1 0,0 6 40,0-1-71,-7 0 0,-1 0-1,-6 0 1,0 1 14,0-1 1,-5 0 299,0 0-272,-6 1 34,2-1 0,-5 0 22,0 0 1,-2 0-9,-4 1 0,4-1 10,-3 0 1,3 0 0,2 0 0,-2 1 16,-3-1 0,3-5-14,-4 1 1,-2-2-72,-2 1 0,-5-1-261,-4-3 269,3-4 0,-11 6-66,2-7 59,4 0 1,1 0-30,5 0 0,7-7-11,2-2 1,0-4-27,0-1 1,-3-6-127,3-4 1,-4-3 10,5-1 46,0 5 1,-2-3 82,-3 2-80,4-3-437,-7 5 511,11-5 1,-5 11 4,6-3 0,1 4 6,-1 0 1,6 1 8,-1 0 1,5 4 0,-5 1 1,7-1 10,-2-4 0,8 2-31,2 2 1,1-2 265,-2 2 1,4-3-432,6-1 168,0 0-10,-6 6-10,4-5-7,-4 12-5,6-5-119,6 6-12,-4 0 202,4 0-60,0 6 1,-4-3-19,3 6 114,-4-5-95,-1 8 1,0-4 118,0 6-114,0 1 1,0 5 42,0 4 0,0-2 96,0 2 1,-1-1-159,-4 6 1,2-6-153,-7 1 0,7-5-711,-2 5 425,4-7 33,1 4-948,0-7 679,0 0 229,6-6 1,-3-2 474,7-6 0,-1-6 0,5-2 0</inkml:trace>
  <inkml:trace contextRef="#ctx0" brushRef="#br0">22877 8928 7964,'20'-22'108,"4"0"54,9 3 0,4 1-101,5-5 0,13 5 141,7-1 1,12 4-1448,-34 7 0,1 1 1064,36-7 91,1 0 1,-15 4 28,-6 1 1,-7 6 0,-7-4 0</inkml:trace>
  <inkml:trace contextRef="#ctx0" brushRef="#br0">25592 7293 8300,'15'-21'0,"-6"6"-202,1-4 1,-1-2-596,5 2 756,0 0 0,5 0 157,0 0 0,5-4-76,-5 4 0,6-2-6,-1 2 0,4-1 223,6-4-188,-4-3-17,11 5 0,-10-8 160,7-3-929,0 3 792,5-5 0,1 7 14,3-1 0,6 1-182,8-1 0,-2 7 186,2 3 0,-2 2-15,-2-2 1,-5 3 0,0-3 0,-6 8-67,1 2 0,4 1-21,1-2 0,5-1-65,4 7-36,-2-1 151,4 5 1,-8 0 25,-3 0-27,4 0 10,-12 0 1,6 0 14,-2 0 0,1 5-76,3-1 0,3 7 199,-3-1 0,-1 2-107,1 3 0,-6-1 1,1 0 0,-9 0 19,-5 1 1,-3 3 341,-1 1 1,-1 7-417,1-3 1,-3 9 266,-2 1 0,3 5-189,-3-5 0,2 5 56,3-5 0,-5 5-85,-1-5 1,1-1-69,4-8 0,-4 1-8,0-6 0,-2 0-117,2-5 1,1-1-49,-6-4 1,-5 2-547,-4-6 482,-7 0 1,1-5-147,-8 0 1,-12 0-104,-12 0 0,-7-5-862,-8 0 1340,0-6 0,1 3 0,-1-6 0</inkml:trace>
  <inkml:trace contextRef="#ctx0" brushRef="#br0">27867 7194 8235,'7'9'-342,"2"0"1,10-4 690,5 5 1,-2-6-63,1 6 1,3-1-167,7 6 1,-1-1 107,5 0 0,-3-1 186,4-4 0,-7 2-77,2-6 0,-4 4 703,-6-4-705,-2 0 0,-8-11-35,-4-4 1,-3-4-355,-6-5 1,-1-3 127,-4-7 1,-3-5-81,-6-4 1,0-3-340,0-2 1,1-1-469,3-4 0,4-5 418,6-4 155,0-3 1,0 9-1,0-6 1</inkml:trace>
  <inkml:trace contextRef="#ctx0" brushRef="#br0">17104 7890 8097,'37'-28'0,"4"6"0,-5 1 0</inkml:trace>
  <inkml:trace contextRef="#ctx0" brushRef="#br0">17659 7265 8097,'-6'-19'-554,"-4"0"346,4 0 1,-7 5 368,4-1 1,-9 1 453,-1 0 1,-1 1-262,1 4 0,1 2-125,-5 7 0,-3 0-170,-7 0-113,3 7 208,-11 1 0,6 11-190,-2 0 35,-5 6-4,6-3 1,-5 13 115,3 3 0,3 4 16,7 6 1,6 4-241,3 9 0,9 4 161,6 6 1,2-1-12,2-4 1,8 4-43,6-4 1,8 0-158,11-4 1,10-8-109,9-17 309,4-2 0,7-17-150,3-4 1,-1-11 74,1-3 0,2-14 169,-30 1 1,0-3 0,4-1 0,0-2 29,2-4 1,2-1-330,3-1 1,-2-1-1,-7-2 1,-1-1 183,0 1 1,-2-1 0,-3 1 0,-2-1 220,25-27-109,0-1 0,-8-5-24,-6 1 1,-7-1-176,-8 5 1,-7 0-47,-7 0 1,-8 2-3,-10 3-40,-10 3 1,-9 6-280,-5 1 1,0 7-118,-1 6 1,-4 7 552,0 8 0,0 6 0,4 3 0,1 4 0,-1 1 0</inkml:trace>
  <inkml:trace contextRef="#ctx0" brushRef="#br0">23517 10065 7876,'-8'0'56,"-5"0"0,10 0 737,-7 0-640,7 0 0,-8-1-119,6-4 91,-6 3 1,8-9 28,-6 7 111,6-8-157,-4 11 115,1-12-82,4 12 1,-10-6-39,2 7 0,2 2-12,-1 3 0,-2-2 65,-8 6 1,3 1-8,-3 4 1,5 0-154,4 0-32,-2 7 117,10-5 1,-4 4-61,6-5-57,0 5 64,0-4 0,0 9-100,0-6 0,6 6 81,4-1 0,2-3-131,3-2 0,-1-5 66,0-5 1,5 2-85,0-6 1,6-8-142,-1-11 249,9-13 6,-3-3 1,10-13-246,-7 0-1163,6-5 1357,-9-9 1,10-5-41,-7 0 1,6-5-205,-1 0 0,-3 9 238,-2 1 0,-11 6-45,-7 4 0,-3 1-4,-7 13 0,0 1 581,-5 9-240,-7 2 402,6 13 0,-12 2-179,4 6 1,-4 0 1,-6 8 77,0 6-328,0 0 1,5 15-3,0-1 1,0 2 9,-1 8 0,1 0 19,0 5 0,1 6-6,4 3 1,-2-2-103,6 2-820,0-6 802,5 3 0,0-11-1077,0 0 534,7-13-55,0 8 0,9-22-487,3 4 0,3-11 392,7 1 1,-1-5 608,1-5 0,5-9 0,3-8 0</inkml:trace>
  <inkml:trace contextRef="#ctx0" brushRef="#br0">24000 9696 7935,'-8'1'389,"3"4"0,10-4-184,5 4 0,2 2-113,2-3 1,2 3 34,3-3 0,2-2-129,2 3 0,3-4 92,-7-1 1,0 0-77,-5 0 1,-5 7 55,1 2 1,-7 1-201,2 4 0,-5-3-7,-5 8 41,-3 3 198,-12 0 0,-3 6 5,-5 1 1,-2 4 3,-3 0 0,3 2 127,-3-2 0,9-3-100,5 3 1,5-4 117,4-6 0,4 3-203,6-7 0,1 0-231,4-5 1,3-6-545,6-4 414,7 4 24,1-6 1,2 4-215,-1-6 1,-4-6 158,5-4 1,-7 3-120,2-3 0,-3 2-71,-2-1 529,-6-4 0,5 5 0,-5-6 0</inkml:trace>
  <inkml:trace contextRef="#ctx0" brushRef="#br0">23886 9966 7935,'-8'-7'68,"2"6"1,8-6 1671,2 7-702,4 0-685,13 0 1,1 0-138,6 0 0,7 0-95,3 0 1,3-1-177,2-4 1,-2-6-262,-3-3 1,1-8-562,-6 8 0,-1-4 877,-8 4 0,3-7 0,-5-1 0</inkml:trace>
  <inkml:trace contextRef="#ctx0" brushRef="#br0">24341 9525 7958,'16'-6'23,"3"-4"0,-2 2 147,7-1 0,0 4 328,4-4 1,-6 4-560,-3-5 0,2 7-533,-2-2 0,0 2-146,-5-1 378,-6 2-233,-2-4 595,-6 6 0,0 0 0,0 0 0</inkml:trace>
  <inkml:trace contextRef="#ctx0" brushRef="#br0">24512 9497 8112,'-2'14'1166,"-2"0"0,-4 0-772,-7 0 1,1 7 95,0 3-268,-7-4-55,12 7 0,-8-10 33,12 7 22,0-7-215,-1 10 1,4-11-281,-3 3 61,10-3 1,3-3-415,6-4 1,1-3 164,-1-6 0,0-6-322,0-3 1,0-4 308,1-1 0,-3-1-76,-2 1 1,1-2 549,-6-3 0,-1 4 0,-4-6 0</inkml:trace>
  <inkml:trace contextRef="#ctx0" brushRef="#br0">24583 9568 7958,'14'-10'-116,"0"1"1,1 4-319,-1-5 231,6 7 428,-4-3 1,5 1 329,-7 1 1,0-3-262,0 2 0,-4 4 222,-1-4-423,-6 4-109,4 1 312,-7 6-131,0 2-141,-7 6 109,6 0 0,-12 5 42,4 0 0,1 0-357,-2-5 1,7-4-1302,-2-1 941,4 1 270,1-2 1,6-2-361,4-6 260,2 0 93,-4-6 0,5 2-102,-4-5 143,4 0 238,-5-6 0,5 6 0,-4-1 0,-1 1 0,1-5 0,1-1 0,4 1 0</inkml:trace>
  <inkml:trace contextRef="#ctx0" brushRef="#br0">24896 9454 7958,'8'-8'-25,"0"-3"337,-4 6-72,-2 0-261,4 5-1,-6 0 150,0 0-215,6 0 54,-4 0-8,4 7 0,-6-4-2,0 6 0,5 1 123,0 4 1,0 5-63,-5 0 0,0 5 71,0-5 1,0 4-6,0-4 0,0 7 174,0-3-27,0-2-168,0 6 0,0-12 257,0 4-45,0-3-22,0-2-83,-7 1 0,-1-3-60,-6-2 1,-5-4-98,0-6 0,-6-1-217,1-4 1,-3-2 203,-1-2 0,-7-4 0,-1 5 0</inkml:trace>
  <inkml:trace contextRef="#ctx0" brushRef="#br0">17005 12084 8058,'0'-14'120,"0"0"30,0-1 1,0 1-101,0 0 1,0 0 107,0-1 1,0 1-11,0 0 1,0-5-27,0 0 0,0 0-188,0 5 0,0 4-33,0 1 245,-6-1-37,4 3 0,-11 0-90,4 7 115,-4 0-92,-1 0 1,0 2 79,0 3 0,-1 4-89,1 10 1,0 0 37,0 9 0,-1-1 46,1 11 0,2 0-9,2 5 0,4-1-7,6 1 1,0-2-23,0-3 0,6-5 2,4-9 1,2 0 7,2-10 0,5-3 14,0-11 0,5-2 40,-5-2 1,5-11 119,-5-8 1,1-11-1597,-1-3 108,3-5 787,0 0 1,4-1-362,-7 1-315,6-1 939,-9-6 1,4 5 78,-6-4-45,1-2-5,-1-1 0,0-6-42,0 0 0,-1 2-60,-4 3 0,4 3 93,-3 6 0,2 7 155,2 3 0,-6 9 0,-3 5 0,1 8 3,-1 2 1,0 7 195,-5 2 2817,0 6-2240,-6 15 0,-2 3-241,-7 9 0,0 6-47,-4 14-150,3-1-421,-5 11 0,2-3 67,0-3 1,5 3-32,5-8 1,6-3-245,-2-2 0,10-10-1021,4-9 665,4 0 397,7-12 0,-2-2-547,5-9 267,1-3 530,-2-2 0,5-13 0,-5-3 0</inkml:trace>
  <inkml:trace contextRef="#ctx0" brushRef="#br0">17531 11586 7986,'6'8'229,"-3"-1"183,7-7 1,-1 1-220,6 4 0,-1-4-15,0 4 1,0-3-21,0-2-57,1 0-87,-7 6 1,-1 0-200,-2 4 1,-3 7 147,3-2 1,-10 8-155,-5 1 0,-2 4 137,-3 6 1,-4-3-121,1 7 0,-6-2 299,5 2-203,0 3 195,5-4 0,-1 1 382,1-1-224,6-5-202,2-3 1,6-4 143,0-6 1,6-2-189,4-7 0,2 1-107,3-7 1,4 1-63,0-5 0,0-6-258,-5-4 0,5-1-318,0 2 324,0-4 178,-11 5 214,-2-6 0,-6 0 0,0 0 0</inkml:trace>
  <inkml:trace contextRef="#ctx0" brushRef="#br0">17460 11828 7986,'6'-8'427,"2"2"-307,6 6 0,0 0 230,1 0 0,0 1-203,4 4 0,-1 1-22,6 4 1,-1-4-396,6-6 141,5 0 83,3 0 1,1 0-1345,0 0 1390,-13-6 0,14-8 0,-9-8 0</inkml:trace>
  <inkml:trace contextRef="#ctx0" brushRef="#br0">17886 11316 8033,'15'-8'256,"-1"0"185,0 4 1,0 2-283,0-3-172,7 4 53,-5 1 1,4 0-150,-5 0 0,-1 1 133,0 4 0,-6-2-209,-3 7 1,-4-1 9,-1 5 1,-3 5-290,-6 0 1,-1 2-293,-9-2 408,-3-3 218,0 11 1,-2-12 198,0 4 1,6-1 82,-6 1 0,8 1 404,2 4 0,0-4-310,4-5 1,4-1 107,1 0 1,5 0-86,5 0 1,3-4 60,6-1 0,2-5-746,3 0 210,-4-2 212,12-2 0,-11-5-1315,3 0 672,-3-6 637,-2 10 0,7-12 0,1 5 0</inkml:trace>
  <inkml:trace contextRef="#ctx0" brushRef="#br0">18071 11387 8033,'8'0'0,"0"2"-310,-3 3 78,-4-4 932,12 6-358,-5-7 0,1 1-152,1 4 0,-5-2-60,4 7 0,-6-6-29,2 6 1,-4-1-156,-1 5 1,0 2 23,0 3 1,-1-1-182,-4 5 1,-3-5-187,-6 1 260,6-4 62,-4 0 1,8-3-142,-5-2 206,6-4-31,-4-6 0,7-2-34,0-2 1,7-4-45,2-6 1,4-1 2,1 1 0,2 2-82,3 2 1,-3-3-459,3 4 656,-4 3 0,0-13 0,-1 3 0</inkml:trace>
  <inkml:trace contextRef="#ctx0" brushRef="#br0">18299 11259 8033,'8'-6'0,"-1"0"-114,-2-4 72,3-2 0,6 10 102,1-3 0,-1 4-184,0 1 0,0 1 152,0 4 0,-4 3 29,-1 6 1,-4 0 62,5 1 1,-7 4 5,1 0 1,-4 6 235,-4-2-64,2 4-200,-10-5 1,8 4 52,-5-7 1,1 0-69,-1-5 1,-3 0-104,8 0 1,-3-6 116,3-3-376,2-3-239,-11-2 276,6 0 102,-1-7 1,-5 6-1020,4-4 1159,-4-3 0,-1 0 0,-1-6 0</inkml:trace>
  <inkml:trace contextRef="#ctx0" brushRef="#br0">18555 11800 9750,'14'0'567,"0"0"1,0 1-247,0 4-1008,1-3 450,-1 4 255,0-6 1,0 5-1465,1-1 737,-1 1 709,-6 1 0,4 2 0,-4 6 0</inkml:trace>
  <inkml:trace contextRef="#ctx0" brushRef="#br0">18398 11970 7876,'7'8'216,"2"-3"1,10 1 364,5-1 1,7 0-477,2-5 13,7 0-319,-4 0 1,2 1-670,0 4 870,-6-3 0,9 10 0,-5-4 0</inkml:trace>
  <inkml:trace contextRef="#ctx0" brushRef="#br0">19265 10847 7961,'15'-8'-471,"-1"2"161,0 6 396,0 6 0,1 4 222,-1 9 1,0 4-205,0 11 1,-4 2-37,-1 7 0,-6-6-84,2 1 0,-3-4 74,-2 3 0,-2-5 127,-3 1-140,4-3 0,-12-6-62,4 0 61,-4-7 0,-1 2-7,0-10 0,-2 2-99,-3-6 1,1 0 70,-5-5 0,5-2-1,-1-2 1,4-4 65,0-7-44,7 1-30,2 0 1,6 0 147,0 0-123,0-1-11,6 1 0,7 2 19,6 2 1,6-1-210,-1 6 1,4-6-300,6 2 1,-9-2 104,3 1 370,-2-2 0,8-3 0,3-7 0</inkml:trace>
  <inkml:trace contextRef="#ctx0" brushRef="#br0">19621 10691 7965,'14'0'0,"-4"6"4,-1 4 0,-6 4 36,2 5 0,-3 3-2,-2 6 160,0 1-37,0-1 1,0 2-22,0 3-124,-7-3 76,6 11 1,-12-9 45,4 6 1,-2-7-18,1 3 1,-3-4-114,4-2 0,-4 1-1,-1-1 0,1-6-78,4-3 0,-4-5 43,4-4 1,3-2-196,1-4 153,-3-2-39,6 4 76,-4-12 0,6 3 1,0-7 1,6 1-49,4-5 0,4-1-132,5 1 0,3 2 193,6 2 0,3-1-6,2 6 1,-2 1 249,7 4-255,-6 6 0,3 2 1,-7 11 232,0 0 20,1 0-181,-7 1 0,0-4 99,-3 3 0,-3-5-76,3-4 1,-3-4 28,-2-6 0,5-2 305,0-2-387,6-11 61,-9 0 0,9-12-907,-6 3 411,6-9 260,-9 3 0,-2-2 163,-9 4 0,-3 3 0,-2-10 0</inkml:trace>
  <inkml:trace contextRef="#ctx0" brushRef="#br0">18953 11615 6432,'20'8'-527,"4"3"527,9-6 0,5 4 795,9-4-483,4 6 1,6-8 413,0 6-1970,6-5 1450,2 2 0,9-6 220,6 0-357,-36 0 1,-1 0-79,1 0 0,-1 0 0,2-1 0,-1 0-85,32-3 1,-4-3-151,-1-2 0,-3-2-408,8 6 0,-10-4 309,-4 4 1,-16 0-663,-8 5 1005,-7 0 0,-7 0 0,0 0 0,-1 0 0</inkml:trace>
  <inkml:trace contextRef="#ctx0" brushRef="#br0">19280 11928 7995,'0'14'266,"0"0"1,1 2 67,4 3-191,-3 3 1,9 6 55,-7 1 0,6 5 46,-5 4 1,-1 5 27,-4 4 0,0 4-92,0 6 1,-1-2-84,-4-3 0,-3 2-58,-6-7 1,-2-4 41,-3-5 1,3-6 106,-3 1 1,-3-5-84,-1-4 0,0-5 7,0-10 0,4-2-35,-5-7 1,5-7-72,-5-2 0,12-12-144,-2-7 90,9-1 42,-1-5 0,13 0-513,8 1 253,5 0 46,9-2 0,4 12-153,0-1 1,2 7-187,-2 2 0,-3 3 558,3 2 0,-3 4 0,-1 6 0</inkml:trace>
  <inkml:trace contextRef="#ctx0" brushRef="#br0">19436 12127 8514,'10'0'1537,"-1"0"-1457,1 0 17,4 0 0,2 0 143,3 0-171,3 0 32,6 0 1,0 1-83,1 4 0,-1-2 92,1 7 0,-7-6-266,-3 6 0,-5 1 140,-4 8 1,-4-2-144,-6 7 1,-13 1-79,-6 8 118,-6-3 110,-3 11 1,-6-9 219,1 6-966,0-7 912,-2 11 1,7-8 232,-1 4 0,7-3-242,8-7 0,1-1-25,4-3 1,3 1 271,6-6-34,0-6-235,12-7 1,-1-1-171,13 0-75,6-7-48,6-6 0,5-1 13,-3-1 0,3 1-338,-3-6 0,-4 3-1362,-6 2 603,0-2 58,-12 10 1192,-2-10 0,-14 10 0,-7-4 0</inkml:trace>
  <inkml:trace contextRef="#ctx0" brushRef="#br0">19479 12482 7986,'0'-14'0,"6"0"0,4 4 431,9 1-166,-4 5-30,12-2 1,-9 6 338,5 0-412,1 0-175,4 6 1,1-4-178,-1 3 0,-4-4-68,0-1 0,-5 5-378,4 0 0,-5 0 636,1-5 0,-4 0 0,0 0 0</inkml:trace>
  <inkml:trace contextRef="#ctx0" brushRef="#br0">19863 12070 7876,'14'0'-184,"0"0"0,0 0 566,0 0 0,1-5-205,-1 0 1,0-4-100,0 4 0,1-1-509,-1 1 194,0 3-249,-6-4-174,5 6 288,-12 0-202,5 0 454,-6 0 0,-1 0 120,-4 0 58,4 0 0,-10-1-58,6-4 0,-2 3 694,3-3-324,2-2-62,-4 5 631,6-4-491,0 6-146,0 0 1,0 6 149,0 3 0,-5 6-27,0 4 1,1 3-143,4 6 1,-5 1-78,0-1 1,-6 5-28,2 0 0,2 1-230,3-6 81,-4 0-165,6-5 0,-4 2-159,6-6 1,0 0 106,0-5 0,0-5-37,0 1 1,1-7-127,4 2 0,-2-5-324,7-5 0,-2-3 81,1-6 593,4 0 0,-5-7 0,6-1 0</inkml:trace>
  <inkml:trace contextRef="#ctx0" brushRef="#br0">20076 12084 7933,'8'2'0,"-3"2"83,2-2 1,1 4 202,7-6 1,-6 5-67,1 0 0,-3 1 224,3-1 0,-4-2-231,-6 6 1,5-4-189,0 5 0,-1-6-182,-4 6 102,-6-1 77,5 5 0,-11-4-29,8-1-66,-7 1 63,3 4 1,0 0-140,3 1 0,2-6-72,-2 1 197,4-1 1,1 4-83,9-4 1,4-3-81,1-6 1,5 0-648,0 0 387,6-6 234,-9-2 1,9-6-435,-6 0 646,6 0 0,-9-7 0,5-1 0</inkml:trace>
  <inkml:trace contextRef="#ctx0" brushRef="#br0">20318 11999 7705,'7'6'-570,"1"-4"623,-3 2 1,-2-2 580,7-2-467,-1 0-32,5 6-54,1-4 0,-6 6-81,1-4-55,-1 4 157,-1 7 1,0-1 22,-3 0 1,-4 2-37,4 3 0,-3 3 5,-2 6 1,0 5 870,0 1-407,-7-1-279,6-5 0,-7-1-152,3-3 164,3-4-444,-4-5-488,6-1-263,-6-6-705,4-2 1609,-4-12 0,0-2 0,-2-6 0</inkml:trace>
  <inkml:trace contextRef="#ctx0" brushRef="#br0">20986 11615 7920,'-14'0'1156,"6"0"-481,1 0-466,7 0 0,8 0-97,7 0 1,0 5-253,9-1 98,0 1-314,10-5 1,-5 5-366,-1 0 0,-1-1 494,-8-4 227,0 0 0,-5 7 0,1 0 0</inkml:trace>
  <inkml:trace contextRef="#ctx0" brushRef="#br0">21043 11899 7920,'14'0'1014,"0"0"0,7 2-1208,2 2 96,4-2 157,2 17 1,4-8-60,0 13 0,0-1 0,-4 6 0</inkml:trace>
  <inkml:trace contextRef="#ctx0" brushRef="#br0">21867 10904 7442,'15'14'284,"-1"2"-221,0 3-28,0-3 1,0 11 19,1-4 0,-6 4-129,1 2 1,-7-3 107,1-2 0,-2 3 30,-2-3 0,-6-4 3,-4-1 1,-2 2 2,-3-2 1,-4 0-70,1-5 0,-8 0-19,3 0 1,0-1 0,0-4 0,5-2-4,-1-7 0,4 0 80,0 0-34,1-7-16,6-1 0,2-7-5,6-4 8,6 3-72,8-11 0,7 11 7,3-3 0,3 5-59,-4 5 1,4-2-197,2 6 0,-3-5 104,-2 6 204,3-1 0,-5 5 0,6 0 0</inkml:trace>
  <inkml:trace contextRef="#ctx0" brushRef="#br0">21583 11657 7940,'-8'-6'266,"3"5"-194,10-4 0,5 5 204,9 5 1,7-4 2,8 4 1,10 1-107,-2-1 1,12 4 2,3-4 0,13 0-485,10-5 0,-33-3 1,1 0 370,2-2 0,-1 0 1,-2-1-1,0-1-54,-2 0 1,0 0-1,-3 0 1,-1 0-224,5 0 1,-2 0-1,35-6 2,-8 4 0,-12 2-186,-12 7 1,-9 0-318,-5 0 1,-10 7 715,-9 2 0,0 4 0,-6 1 0</inkml:trace>
  <inkml:trace contextRef="#ctx0" brushRef="#br0">21839 11956 8061,'-14'14'-127,"6"0"5,3 1 0,-1 5-230,1 4 0,-1 4 363,1 5 0,3-1 370,-2 6 0,-4 0-208,-2 5 1,-2-1-107,-3 1 0,0-5-70,-4 0 39,-4-7-9,-5 4 0,0-7-115,-1 1 120,-6-7-53,5-1 1,-9-9-90,6-2 1,-5 1 102,5-7 1,-1 0-17,6-9 1,6-3 533,3-6-239,3 0-128,8-7 1,2 5 107,6-3-178,0-3-57,13 6 0,-1-4 50,17 6 0,-1-1-164,15 1 1,3 0-259,10 0 1,1 0-32,0-1 0,-2 6 386,-2-1 0,-4-5 0,-7-8 0</inkml:trace>
  <inkml:trace contextRef="#ctx0" brushRef="#br0">22223 12084 7994,'-14'-8'0,"-5"2"0,0 6 0,0 0 0,4 0 0,-5 6-183,-4 4 0,-3 13-118,-1 6 371,6 9 165,-5-8 1,11 9 277,-3-6 0,5 0-287,5-4 0,-3-5-213,8-1 1,-1-5 106,5 1 0,2-5-92,2-5-259,4 4 133,13-12 62,-5 6 0,9-9-354,-6-3 1,4-2 26,-4-8 1,7-4-69,-3 0 1,0-6 102,0 1 0,-1-4 328,2-5 0,-3 3 0,-7-3 0,0-2 0,0 2 0,-1 4 0,-4 6 0,-2 5 0,-7 4-40,0 1 175,0 12 115,0 1 1,0 9 252,0 10 0,-5 3-215,0 7 0,-4 4 95,4 0 1,0 5-108,5-5 1,2 0-225,3-4 0,-2-5-972,6-1 508,1-5 309,10-4 0,-4-3-1149,3-6 1252,-3-1 0,-2-16 0,0-4 0</inkml:trace>
  <inkml:trace contextRef="#ctx0" brushRef="#br0">22379 11913 7994,'14'0'-455,"1"0"-157,-1 0 1,2 0 299,3 0 254,-4 0 58,12 0 0,-9 0 0,5 0 0,-5-6 0,2 4 0,-6-4 0,1 0 0,-1-2 0</inkml:trace>
  <inkml:trace contextRef="#ctx0" brushRef="#br0">22507 11913 7775,'-8'10'-142,"3"-1"0,-1 1 618,1 4 1,-6 2-440,2 3 0,1-2 24,-1 7 0,-1-5 207,-4 4-151,6-5-48,-5 9 1,7-10 94,-4 7-168,4-7-176,6 4 1,6-13 76,4-4 1,3-4-136,1-4 1,2-4-580,3-7 400,-4 1 215,6 0 0,-7 0-390,0 0 592,1-1 0,-1-5 0,0-2 0</inkml:trace>
  <inkml:trace contextRef="#ctx0" brushRef="#br0">22564 11942 7712,'14'0'-704,"0"0"708,1 0 1,0 0 503,4 0-453,-3 0 1,5 0 61,-7 0-55,-6 0 13,-2 6-20,-6-4 1,0 6-119,0-4 142,0 4-42,-6 6 1,3 1 12,-7-1 0,2 0 15,-1 0 1,-2 5-10,6 0 1,-4 0-75,4-5 0,2-4-119,7-1 1,0-5 114,5 0 1,5-8-146,5-6 0,5-3-568,-5-1 302,6-6 197,-9 4 236,4-5 0,-5 1 0,-1-2 0</inkml:trace>
  <inkml:trace contextRef="#ctx0" brushRef="#br0">22834 11928 7994,'0'7'0,"0"0"-556,6-7 347,2 0 109,7 0 0,-6 0-89,1 0 1,-1-5 108,5 0 82,0-6 123,1 10-88,-7-6-10,-2 7 1,-6 2 238,0 3-7,0 3-145,0 6 0,-6 5 134,-4 0 1,2 4-81,-1-4 0,4 5-24,-5-5 1,7 5-20,-1-5 0,0-2 254,0-7-718,2 2 166,-4-10-54,6 4 93,0-12-52,0 4 0,-2-9-120,-3 6 1,2-1 118,-6 1 0,-1 4-54,-4-4 1,-5 3 13,0 2 1,5-4 226,5-1 0,-1-6 0,-4 3 0</inkml:trace>
  <inkml:trace contextRef="#ctx0" brushRef="#br0">23374 11771 7949,'-14'-8'2327,"6"2"-989,2 6-1175,6 0-103,6 0 25,2 0 0,6-2-358,1-2 1,4 2 272,0-3 0,6-3 0,-3 1 0</inkml:trace>
  <inkml:trace contextRef="#ctx0" brushRef="#br0">23915 10890 8002,'0'-10'388,"0"1"-207,6 6 0,2-2-120,6 10 1,0 6 193,1 12 0,0 3 14,4 12 0,-4 0-299,-1 4 1,-2-4-42,-7 0 0,5-6-49,-6 1 0,1-3 170,-5-2 1,-6-4-67,-4 0 0,-4-7-55,-5 2 0,-3-3-113,-6-2 1,-2-5-53,-4 1 0,4-7 65,-3 2 0,3-4 359,2-1-211,-1 0 108,7 0 0,3-6 193,10-3 1,2-4-158,7-1 1,4-5-30,5 0 1,4 0-14,15 5 1,7-2 63,17-3 1,0 3-844,10-3 0,-9 8-327,0 2 1027,-8-1 0,6-3 0,-7 4 0,-1 4 0,-4 4 0</inkml:trace>
  <inkml:trace contextRef="#ctx0" brushRef="#br0">24554 10989 7973,'-9'-22'-178,"0"3"0,-1 3-242,-4 2 1,-2 2 463,-3 2 1,3-1 452,-3 6 1,4 1-139,0 4 0,-4 1-60,0 4 0,0 9 103,5 10 0,0 4-242,0 5 0,1 2 17,4 3 1,-2-2-62,6-2 0,0-4-161,5 3 1,0-5-5,0-4-9,0-4 94,6-5 0,-2-3-257,5-2 1,1-4-14,4-6 1,0 0-61,0 0 0,2-8 12,3-6 1,-2 0-85,7-5 1,-5-3-69,5-2 1,-2-3 104,2-1 0,1-2 40,-6-4 11,0 4 250,-5-4 0,-5 7 78,1 3-108,-7 4 387,3 5 307,-6 8-121,0 0-99,0 26 0,-4-1-57,-1 15 0,-5 3 82,6 2 0,-1-2-186,5 2 1,0-1-9,0 0 1,1-2-829,4-6 286,-3-7-61,17-2 1,-8-7-376,13-4 0,-7-2 339,2-7 392,3 0 0,0-13 0,7-3 0</inkml:trace>
  <inkml:trace contextRef="#ctx0" brushRef="#br0">24782 10634 7696,'14'0'-23,"5"0"7,0 0 0,5 0 34,-5 0 1,6-6 18,-1-4 1,1 2-236,-1-1 1,-4 4-814,-6-5 1011,1 7 0,-7-9 0,-2 4 0</inkml:trace>
  <inkml:trace contextRef="#ctx0" brushRef="#br0">24867 10677 7314,'0'14'1008,"0"0"0,0 2-707,0 3 1,-4-2-139,-1 7 0,-6-5 0,1 4 0,-1-4-25,2 5 1,-2-7-258,6 2-357,0-3 314,5-2 80,0-6 0,7-1-115,2-7 1,4-2-125,1-3 0,5-3-311,0-6 1,1 0 311,-1 0 0,-3 0 320,3-1 0,-3-5 0,-2-2 0</inkml:trace>
  <inkml:trace contextRef="#ctx0" brushRef="#br0">25038 10662 7934,'9'-4'-168,"1"-1"166,-7 0 20,10 5 0,-5 0 107,6 0 0,0 0 74,0 0 0,0 5-14,1 0 1,-6 4-16,1-4 0,-6 4 137,6-4-35,-7 6-254,3-3 0,-7 6-47,-4 0 35,-3 1-55,-6-7 1,0 9 125,-1-3 0,1 3-27,0-2 0,1-1-90,4 0 1,3-4-1,6-1 15,0-6 1,7 4-266,8-7 1,5-7 100,9-2 1,-1-9-107,0-1 0,1-4-394,-1 4 1,-6 0 688,-3 5 0,4-7 0,-1-1 0</inkml:trace>
  <inkml:trace contextRef="#ctx0" brushRef="#br0">25379 10563 7934,'10'-2'-743,"-1"-3"0,-4 4 626,4-4 781,-6 4-177,10 1-157,-11 6-213,4 2 0,-6 6 168,0 0-77,0 7-43,-6-5 1,3 10 127,-7-2 0,2 3-85,-1 1 1,-4 4 6,4-4 0,2 4-132,2-8 0,2-4-243,-1-1 98,2-3-33,-4-2 284,6-6-802,0-2 192,0-6 1,-7-1-306,-2-4 0,-10 4 263,-5-4 463,-3 3 0,-7 2 0,-3 0 0</inkml:trace>
  <inkml:trace contextRef="#ctx0" brushRef="#br0">23943 11601 7977,'-14'0'742,"0"0"-455,6 0 1,3 0-60,10 0 1,11 0 37,12 0 1,8 0-29,12 0 0,4-7 48,9-2 1,0-5-104,5-5 1,8 4-116,-32 8 1,1 0 0,1 0 0,1 0 43,0 2 0,0 1 0,-3-2 0,0 0-192,29-3 1,-5-2-9,0 6 1,-7-4-35,-2 4 1,-2 0-98,-8 5 0,-5 0-395,-9 0 0,-10 0-674,-4 0 1288,-9 0 0,-4 7 0,-6 0 0</inkml:trace>
  <inkml:trace contextRef="#ctx0" brushRef="#br0">24171 11771 7885,'0'-9'-119,"0"-1"-12,0 7 0,0-2 521,0 10-217,0 3 0,4 6-70,1 0 0,5 5-33,-6 0 1,1 7-26,-5-3 1,0 4-7,0 2 0,0-1-30,0 0 44,0 7-22,-6-5 1,-4 5 50,-9-7 0,3-1-19,-2-3 0,-3-4-15,2-5 0,-8-3 55,-1-2 0,-1-4 133,-4-6 1,5-1-70,4-4 0,-1-3 139,6-6 1,5-2 150,4-3-276,7 3-62,-3-4 1,17 5-85,3 1 1,11 0-108,4 0 0,5 0-224,9-1 0,4 1-82,1 0 1,4 4-362,-5 1 0,-1 4 296,-8-4 443,3 6 0,-5-10 0,7 5 0</inkml:trace>
  <inkml:trace contextRef="#ctx0" brushRef="#br0">24540 11828 7953,'0'-8'205,"7"2"66,2 6 1,8 0-111,2 0 1,7 0-114,-3 0 1,4 0-30,2 0 1,-1 0-150,1 0 1,-7 5-71,-3-1 187,-10 7 0,-3-3-162,-6 6 0,0 1 51,0-1 0,-7 2 75,-8 3 0,-1-4 102,-7 4 1,-2 4 180,-9 0 0,9-1-101,-3 2 0,4 0 142,0 4 0,4-1-13,5-3 1,3-2 190,2-3 1,6-8-224,8 3-85,11-3-19,7-3 0,6-2-387,1-6 1,4-1-113,0-4 0,0 2-250,-4-7 1,-6 6 404,1-6 0,-8 5-206,-2-4-887,0 6 1311,-12-4 0,4 1 0,-6-2 0</inkml:trace>
  <inkml:trace contextRef="#ctx0" brushRef="#br0">24498 12041 7953,'0'-8'-48,"11"-3"365,3 7 1,10-1-154,-1 5 0,9 0 18,1 0 1,5 0-145,-5 0 1,5 0-161,-5 0 1,0 0-171,-4 0 1,-2-2 291,-4-2 0,-2 2 0,-7-4 0</inkml:trace>
  <inkml:trace contextRef="#ctx0" brushRef="#br0">24953 11714 7953,'14'0'0,"-5"-4"-69,1-1 1,1 0-140,8 5 1,-3 0-127,3 0 1,-4-1 87,0-4 0,-1 3 76,0-3 1,-5 4 169,1 1 0,-7 0 0,3 0 0</inkml:trace>
  <inkml:trace contextRef="#ctx0" brushRef="#br0">25038 11700 7953,'-6'8'-297,"2"0"-32,-5-3 0,4 3 411,-4 6 1,4 0 418,-5 0 1,3 5-110,-3 0 1,-1 5-147,6-5 0,-1 4-48,1-4 0,4 0-109,-4-4 0,5-1-169,5 0 0,-2-6-34,6-3 0,1-4-320,4-1 0,5-1 47,0-4 0,0 2-289,-5-7 1,3 1 675,-2-5 0,8-7 0,-7-1 0</inkml:trace>
  <inkml:trace contextRef="#ctx0" brushRef="#br0">25137 11785 7953,'15'0'-352,"-1"0"0,0 0 404,0 0 901,0 0-696,1 0 1,-3 2 110,-2 3-278,-4-4 0,-7 10-110,-4-6 0,2 6 77,-7-1 0,1-2-68,-6 1 1,1 0-36,0 6 1,0-1 52,0 0 1,6 0-173,3 1 91,3-1 1,4-2-200,3-2 0,3-4 39,6-6 0,6-6-193,4-4 1,-3-2 120,-2-2 1,1-2 305,-1-3 0,0 3 0,-5-5 0</inkml:trace>
  <inkml:trace contextRef="#ctx0" brushRef="#br0">25351 11714 7932,'8'0'0,"4"0"0,-2 0 0,-2 0 0,1 0 0,1 0 0,4 0 0,-2 2 0,-2 3 0,1-2 0,-6 6 0,1 1 33,-1 4 0,-4-3 134,4 3 0,-3-3 130,-2 8 0,0-3-136,0-2 0,0 5 87,0 0 1,0 0-154,0-5 1,-2 1-94,-3-1 0,2-2 21,-6-2 1,-2-2-190,-8-3 1,-3-2-448,-7 6 0,-6-6 613,-3 2 0,-15 9 0,-6 2 0</inkml:trace>
  <inkml:trace contextRef="#ctx0" brushRef="#br0">22209 10563 7993,'6'-14'-586,"-5"-1"848,6 1-58,-7 6 0,5 8 32,-1 10-131,1 2-1,-5 3 38,6 5 0,-4 2 34,3 7 0,-4 1-36,-1 3 0,0-3 12,0 3 0,0-5-6,0-4 0,0 3-3,0-3 1,-6 3-72,-4 1 86,-2 0-58,-2 1 1,-7 4-74,-3 0-72,4 0 75,-7-4 0,6-5-97,-2-1 0,2-5 83,7 1 1,1-4-31,4 0-47,-4-8-117,12 0 0,2-7-93,13 0 261,7-7 1,9 0-20,3-8 27,3 7-362,7-4 371,-7 10 1,4-4 3,-7 6 0,0 1 63,-4 4 1,-2 3 164,-4 6 1,-2 1 44,-7-1 0,0 5-6,0 0 1,-1-5-122,-3-5 1,2-1-20,-2 2 0,2-4-426,3-6 1,0-11 114,4-3 1,-1-15-123,5 1 1,3-10-173,7 0 1,-3-5 466,3-4 0,-3 3 0,-2-5 0</inkml:trace>
  <inkml:trace contextRef="#ctx0" brushRef="#br1">21043 12638 8074,'-8'0'-998,"-5"0"873,12 0 1,-6 2 474,7 3-104,0 3-103,0 6 1,0 0 45,0 0-98,0 7 11,0-5 0,2 4 15,3-6 1,-2-1-23,6-4 1,-1 4 119,2-3-120,2-4-53,-4 7 1,6-12-96,1 4 118,-1-4-27,-6-1 1,4 0 78,-2 0-46,2 0-54,3 0 1,-1-4 11,0-1 0,2-5-10,3 6 1,-2-7 1,7 1 1,0-2-28,4-3 0,0 1-10,1 0 0,-1 0 229,1-1-175,6 1 20,-5 0 1,4 5 16,-5-1 1,-2 7-43,-4-2 1,3 4 43,-7 1-48,6 0 0,-9 0-4,3 0 0,-8 1-2,-2 4 1,-6-2-6,2 7-94,3-1 110,-7-1 25,12 5-49,-11-12 1,6 10 62,-4-6 1,-1 0 11,7-5 1,-5 4-48,4 1 1,-1 1 46,2-1-59,2 3 1,-5 6-1,2 1 1,2-1-145,-6 0 152,0 0-33,1 0 1,-5 1-38,6-1 1,-7-6 122,0 4-39,0-10 0,0 3-63,0-10 26,6 3 0,-4-10 1,4 9-42,-6-7 43,0 7-22,0-10 6,6 5 1,-3-6-50,7 0 0,-5 0-15,4 0 0,-4 4 10,4 1 1,1-1-79,4-4 184,0 0-68,1-1 0,-1 6-27,0 0 216,-6 5 1,4-2-96,-10 6 23,11 0 87,-5 0 25,6 0-152,0 0 1,0 2-7,0 2 1,-4 0 134,-1 5-134,1-6-4,4 10 0,0-10 107,1 6-99,-1 1-27,0 4 1,0 0 23,0 1 0,1-6-39,-1 1 1,0-6-13,0 6 1,1-7 80,-1 2 1,0-4-3,0-1 1,0-1 138,1-4-165,-1-3-13,6-13 1,-2 4 54,5-7-42,1 1-60,5 1 1,-6-4 27,1 7 1,0-4 40,4 4 1,1-5 2,-1 5 1,-6-1-10,-3 1 0,-8 3-39,-1-3 1,-7 8-37,1 1 0,-2 1-34,-2-5 1,-2-1 49,-2 1 0,-10 0 0,-9 0 0</inkml:trace>
  <inkml:trace contextRef="#ctx0" brushRef="#br1">23403 12397 8056,'0'-8'-884,"0"2"1083,0 6 390,0 0-577,6 6 0,-4-3 72,2 6 1,3-4 52,-2 5 0,1-2-65,-1 1 0,-2 4 72,6-4-89,-6 4 1,8 1-15,-6 0 0,0 0 7,-5 1 0,5-6 15,-1 1-145,1-1 1,0 1 83,0-1 0,1-6-18,-1 2 0,-2-3 38,6-2 0,-4 0 21,5 0-4,-1 0 0,5-5 1,0 0 0,1-1-7,-1 1 0,0 3 7,0-2 1,1 2-110,-1 2 101,0 0-8,0 0 1,0 0-115,1 0 107,5 0-28,-4 0 0,6-5-3,-3 1 1,2-3 2,2 3 1,4 2-7,-3-3 1,3-1 12,1 1 1,-1-1-1,-3 1 0,1 4-37,-6-4 37,0 3 1,1-4 1,-4 4 7,3-2-10,-3 2 22,-2 2 1,-4 0 17,-1 0 11,1 0 11,4 0 20,0 0 1,-4 0 91,-1 0 75,-6 0-198,10 0 1,-10 0 89,6 0-92,-5 0-44,2 0 6,0 0 0,-3 0 1,7 0 1,-5 5-19,4-1-4,1 1 1,4-5-195,0 0 172,0 7 0,0-4 20,1 6 1,-1-6 22,0 10 1,0-7 16,1 4 84,-8 2-41,6-4 1,-7 7-31,4-1-8,-4-6 19,-6 4-32,6-4 1,-4 2-90,3-1 86,-4-6 1,1 4-2,3-7-109,-4 0 54,12 0 0,-7-7-27,4-2 1,2-4-14,-2-1 0,-2 0 113,1 0-50,-6 6-4,10-5 1,-10 7 247,7-4-206,-7-2 15,9 4-17,-4-7 1,5 6 9,-4-1 1,4 7-10,-3-1 1,-3-3-14,3 3-23,-1-1 0,6 5 28,-1 0 1,-5 0-28,1 0 24,-7 0 38,10 0 0,-10 0 13,6 0 1,-4 0 82,4 0 20,-5 0-50,8 0 0,-9 5 128,7-1-147,-7 1 0,8-3-17,-6 2 1,1-2-17,-1 3 6,-3-4-49,10-1 1,-9 2 41,7 3 27,-1-4-47,5 5 0,1-6 8,-1 0 0,-5 0 4,1 0 0,-1 0 109,6 0 1,-6-1 57,1-4-56,-1 4 1,5-11-27,0 8 0,-4-1 28,-1 5 0,-4-5-100,5 1 0,-6-1 2,6 5 1,-5-2 9,4-3 1,-4 4-24,4-4 0,-4 4 8,4 1 1,-4-5 20,5 0 1,-2-1 13,1 1-18,4 3-31,-5-10 0,4 9 82,-2-7 9,2 7 269,-4-10-332,0 12 1,0-7 55,-3 3-29,-4 4-42,6-6 0,-7 6 108,0-4-131,0 3 1,0-6-117,0 4 1,1 1-34,4-7 0,-3 1-263,2-6 1,3 1-201,-3 0 1,3-2 61,-3-3 516,-2 3 0,4-17 0,-6 3 0</inkml:trace>
  <inkml:trace contextRef="#ctx0" brushRef="#br0">27284 11203 7688,'0'-8'-1133,"-6"-5"731,4 11 402,-4-4 0,0 0 0,-2-2 0</inkml:trace>
  <inkml:trace contextRef="#ctx0" brushRef="#br0">27213 11259 7367,'-6'-14'253,"4"0"-126,-4 0 1,4 6 266,-2 3-98,2 4 0,-4-6 9,-1 6 19,0-6-177,-8 7 1,1 5 58,0 0 0,0 1-52,-1-1 0,1-2-7,0 6 1,-5 1-21,0 4 1,-1 0-95,1 1 0,3 5-68,-3 4 0,3 4-25,2 5 1,4-1 203,1 6 0,6 0-51,-2 5 1,8 2 9,2-2 0,8-4-124,1-10 1,2-9-306,7-5 0,1-3 75,4-7 1,1-7 89,-1-7 0,-4-12 48,0-7 0,-2-2-11,1-8 1,3 0-103,-7-4 1,0 5 157,-5 4 0,-5-2 37,1 2 0,-7 0 41,2 4 0,1 3 231,-1 2 234,0-3-179,-5 11-108,0 2 0,0 9 74,0 10 0,0 9 22,0 10 1,-5 3-100,0 1 1,-4 2-62,4 3 1,0 2-163,5 3 0,0-3-318,0-7 0,2-1-406,2-3 0,1-4 395,9-5 1,-3-8-130,8-2 1,-1-5-38,1-5 0,-4-4 533,4-10 0,4-3 0,-1-6 0</inkml:trace>
  <inkml:trace contextRef="#ctx0" brushRef="#br0">27469 10819 8057,'0'-8'72,"0"1"0,2 7 480,2 0 1,4 0-388,7 0 1,-1 0-223,0 0 1,7 5-61,2 0 1,1 0-328,4-5 1,-7-5 84,7 0 1,-4-4-362,0 4 720,-4-6 0,-6 3 0,1-6 0</inkml:trace>
  <inkml:trace contextRef="#ctx0" brushRef="#br0">27640 10833 8057,'-10'9'-137,"1"1"0,6-1 300,-2 6 0,3-1 332,2 0 0,-4 5-313,-1 0 1,-5 6-62,6-1 0,-7 3 78,1 1 1,2-4-32,-1 0 1,1-5-156,-2 4 0,-1-5-107,7 1-155,-1-4 0,13-7-65,6-3 1,2-5-323,7-5 0,6-7 288,4-7 1,0-5-91,-4 5 1,-7-2-146,-3 2 583,-4 4 0,0-12 0,-1 5 0</inkml:trace>
  <inkml:trace contextRef="#ctx0" brushRef="#br0">27810 10861 8057,'13'2'-379,"-4"3"0,3-2 686,-8 6 1,1-4 105,-5 5-355,6-1 0,-4 5 34,3 0 1,-4-4 5,-1-1 1,-5 1-8,1 4 1,-6 0-63,6 1 0,-8-1-147,3 0 152,3 6 0,-5-4-168,6 3 133,0-9 1,7-4-87,2-6 1,4-2-78,7-2 1,4-4-239,-1-6 0,1-5-194,-4 0 0,-3-2 596,-2 2 0,9-3 0,-3-6 0</inkml:trace>
  <inkml:trace contextRef="#ctx0" brushRef="#br0">27981 10762 8057,'14'0'-548,"0"-6"1,1 4 510,-1-3 1,-5 4 160,1 1 1,-5 0 211,4 0 1,-4 4-167,4 1-136,-6 6 1,4-3 9,-7 6 1,0 0 31,0 1 1,-7-1-62,-2 0 0,-4 0 58,-1 1 1,1-1-34,4 0 0,-4 3-32,4-2 1,2 2 14,3-8-39,-4-2-239,6 5 74,-4-10 1,6 3-615,0-10 795,0 3 0,-6-10 0,-2 4 0</inkml:trace>
  <inkml:trace contextRef="#ctx0" brushRef="#br0">28123 11330 7975,'13'-1'174,"-4"-4"1,4 2-215,-4-6 0,-1 5 16,2 0 334,-1-4-778,-1 6-828,-2-4 1296,-6 6 0,-6 0 0,-2 0 0</inkml:trace>
  <inkml:trace contextRef="#ctx0" brushRef="#br0">27938 11487 7975,'8'8'141,"5"-2"1,-5-6 257,6 0 1,5 0-96,0 0 0,6-5-585,-1 1 0,9-3 86,5 3 195,-3 2 0,6-11 0,-5 5 0</inkml:trace>
  <inkml:trace contextRef="#ctx0" brushRef="#br0">29474 10378 8273,'0'14'439,"0"0"1,-2 2-351,-2 3 1,2-1 11,-3 5 1,4-1 90,1 2 0,0-2-741,0-3 0,0-8 97,0 3 0,0-3-561,0 4 1013,0-7 0,-13 11 0,-3-4 0</inkml:trace>
  <inkml:trace contextRef="#ctx0" brushRef="#br0">28962 10833 8107,'-22'8'0,"-3"-2"0,6-6 311,0 0 1,9 0-1,1 0 0,7 0-16,2 0 1,8 0-115,11 0 0,9 0-97,10 0 1,3 0 159,2 0 1,8 0-16,5 0 1,16-5-344,-30 3 1,1 0-1,2-3 1,0 0 180,2 3 1,1-1 0,-3 0 0,0 0-127,-5 1 1,0-1 0,3 2 0,0-1 64,0-3 0,-1 1 0,35 1-264,-1-2 1,-6 3-84,-13 2 0,-10 0-195,-14 0 0,-9 0 144,-5 0 0,-10 7 392,-4 2 0,-10 4 0,-3 1 0</inkml:trace>
  <inkml:trace contextRef="#ctx0" brushRef="#br0">29062 11188 7071,'-8'7'403,"1"7"-175,7 10 0,-6 4 264,-4 5 1,3-1-195,-3 6 1,1 0-100,-6 4 0,1 1 10,0 0 0,1-1-80,4 1 0,-4-5-145,4 0 1,-2-7-155,1 2 1,-1-9-1157,6-5 880,-6 3 1,10-6 445,-4 3 0,-3-10 0,0-2 0</inkml:trace>
  <inkml:trace contextRef="#ctx0" brushRef="#br0">29133 11487 8020,'1'-8'-309,"4"3"0,3 4 221,6 1 291,7 0-88,-6-7 1,12 6-288,-3-4 1,3 3 113,1 2 1,1-4-444,-1-1 1,-6-1 500,-3 1 0,-3-3 0,-2-6 0</inkml:trace>
  <inkml:trace contextRef="#ctx0" brushRef="#br0">29332 11330 7898,'0'15'-366,"-2"0"401,-3 4 0,2 4 15,-6 5 0,-1 2 25,-4 3 1,0-1 16,0 6 0,1-8-347,3-2 0,-1-1 30,7-8 0,-1 0 27,5-5 1,0-4 197,0-1 0,6-6 0,2 4 0</inkml:trace>
  <inkml:trace contextRef="#ctx0" brushRef="#br0">29545 11515 8020,'27'0'0,"-4"0"0,3-1-30,-7-4 0,6-3 156,-1-6 1,3 0-101,1-1 1,0 1 6,1 0 1,-1 0-69,1 0 0,-6-1 76,1 1 1,-7 0-161,2 0 1,-4-1 184,-6 1 1,2 5 8,-6-1 0,0 6-214,-5-6 103,-7 7 1,-2-3-155,-10 6 1,3 0 82,-3 0 1,2 0 65,-2 0 0,3 0 97,-3 0 0,3 1 133,2 4 0,0 3 167,0 6 1,-1 0-115,1 0 1,0 7 42,0 3 0,-2 3-23,-3 1 0,5 0 16,0 1 1,1 4-176,8 0 0,0-1-199,5-9 1,2 3-3,3-7 1,4-2-310,10-7 0,-1-4 117,5-6 1,1-2-209,4-2 1,1-4 146,-1-7 1,-4-3 49,0-1 1,-7 0-123,2 4 0,-3-4 423,-2 0 0,0-6 0,0 3 0</inkml:trace>
  <inkml:trace contextRef="#ctx0" brushRef="#br0">30014 11231 8020,'14'0'0,"-4"0"98,-1 0 0,2 0 171,8 0 1,-3 0-344,3 0 1,-2 0 129,2 0 1,-1 0-589,5 0 0,-5-2 104,1-2 428,-10 2 0,10-11 0,-3 6 0</inkml:trace>
  <inkml:trace contextRef="#ctx0" brushRef="#br0">30313 11032 8017,'14'0'-524,"0"0"0,0 0 599,1 0 0,-1 0 5,0 0 0,0 0 139,0 0 1,5-2-137,0-2 0,5 2-1,-5-3 0,0-1 434,-5 1-208,0 1-354,1 4 0,-8 1 78,-2 4 1,-10 7-6,-4 7 0,-8 2 4,-2-2 1,-7-2-110,3 7 1,2-5 83,2 5 1,5-7-31,5 2 1,1-3-60,3-2 1,3 0 80,-2 0 1,2-4-17,2-1 1,6-4 12,4 5 0,2-7-79,3 1 0,-1 3 33,0-2 1,0-1-96,0-4 0,1 0-220,-1 0-466,0 0 832,-6 0 0,5 0 0,-5 0 0</inkml:trace>
  <inkml:trace contextRef="#ctx0" brushRef="#br0">30355 11174 8017,'-8'0'-1371,"1"0"2310,2 0-140,3 0-385,-4 0 0,7 0-223,4 0 1,3 0-58,6 0 0,2 0-474,3 0 0,2 0 160,2 0 180,4 6 0,-11 2 0,4 7 0</inkml:trace>
  <inkml:trace contextRef="#ctx0" brushRef="#br0">17275 14103 7976,'-6'-8'755,"4"-5"-452,-11 12 1,10-6 235,-6 7-371,-1 0 0,-4 2-7,0 3 63,0 2-56,-7 8 1,4 5-59,-7 4 0,2 3-12,-2 1 0,4 5-176,6 1 1,1 0 84,3-1 1,4-1-177,6 6 0,2-6 111,2 1 1,0 0-113,5-5 1,5 1 30,5-15 0,5 2 120,-5-11 1,6-1 13,-1-4-25,3-6 56,-5-8 1,0-4-5,-3-5 1,-8 1 30,3-2 0,-9-3 145,0 3 0,-4 2-218,-1-2 1,-8 6-59,-6-6 1,-3 8-115,-12 2-20,4 0 222,-10 12 0,8-4-632,4 6 261,-4 0 5,11 0 1,2 1-703,9 4 1058,4-3 0,1 10 0,0-4 0</inkml:trace>
  <inkml:trace contextRef="#ctx0" brushRef="#br0">17616 13804 8050,'-1'-8'0,"-4"4"0,2 2 308,-7 2 1,1 6 486,-5 4 1,-5 9-487,0 4 0,-2 9-377,2 1 1,3 7 78,-3-2 0,8-2-145,2 2 1,6-5 133,-2 5 0,10-7 0,3 4 0</inkml:trace>
  <inkml:trace contextRef="#ctx0" brushRef="#br0">17844 13861 7974,'-15'5'-282,"1"-1"0,0 9-846,0 1 1075,-7 1 0,6 13 199,-4 0 0,3 6-63,2 4 1,-1 3-3,1-4 0,6 3-104,3-2 1,4 1-299,1-5 321,0 5 0,13-9 0,2 5 0</inkml:trace>
  <inkml:trace contextRef="#ctx0" brushRef="#br0">18114 13946 7950,'0'-14'774,"0"6"-560,0 2-156,0 6 0,6 0 177,4 0 1,1 1-15,-2 4 1,4 3 13,-4 6 1,-1-4-1,2-1 1,-7 2-15,2 8 1,-4-3 13,-1 3 1,0-3-282,0-2 1,0 5-106,0 0 0,-6 0 197,-4-5 0,-1 2-1061,2 3 1,-4-3 1271,4 3 1,2-2-107,3 2-106,2-3-10,2 4 0,0-5-46,0-1 1,6-6-112,4-4 1,7 0-491,2 0 266,0-2 62,2 4 1,-6-7-211,4-4 0,0 2 77,-4-7 0,0 5-311,-10-4 728,0 6 0,-11-3 0,-9-1 0,-7-1 0</inkml:trace>
  <inkml:trace contextRef="#ctx0" brushRef="#br0">18057 14259 7950,'-8'0'0,"-5"-6"0,13 3 76,0-7 1,7 7 167,7-2 0,7-1-467,2 1 113,4 0 75,1-1 1,1-2 102,-1-6 1,6 5 28,-1-1-97,0 1 0,-5-6 0,1 1 0</inkml:trace>
  <inkml:trace contextRef="#ctx0" brushRef="#br0">18384 13889 7950,'22'-14'0,"-3"0"0,-2 6 111,2 3 1,-1 4 137,5 1 0,-4 0 589,5 0-364,-7 12-173,10-2 1,-16 17-43,4-4 0,-6 4-106,1 2 0,-4 1 0,-6 3 1,0-3 17,0 3 0,-2 2-144,-2-2 0,-9 0-580,-6-4 347,-6-1 162,3 1 0,-7-3-904,1-2 514,6 3 131,-5-18 1,11 9-125,-3-14 1,3 1-59,2-5 1,6-1-760,3-4 1244,-3-9 0,7-8 0,-5-7 0</inkml:trace>
  <inkml:trace contextRef="#ctx0" brushRef="#br0">18754 14032 7950,'22'1'-132,"-3"4"0,-3-3 146,4 4 1,-3-6-166,7 0-8,0 0 238,4 0 1,-4 0 166,0 0 0,-7 0-354,2 0 0,-8 0-741,-1 0 268,-7 0 581,-16 6 0,-4 8 0,-18 8 0</inkml:trace>
  <inkml:trace contextRef="#ctx0" brushRef="#br0">18768 14245 7950,'-8'1'0,"3"4"310,4-3 0,7 4 485,3-6 0,4 0-290,1 0 1,2 0-147,3 0 0,5 0-225,9 0-112,3 0-71,1 0 0,4 0-241,-3 0 0,1 0 248,-1 0 42,3 0 0,-5 6 0,7 2 0</inkml:trace>
  <inkml:trace contextRef="#ctx0" brushRef="#br0">20090 13747 7935,'-1'-8'604,"-4"4"-25,3 2-322,-10 2 0,4 0-77,-7 0 0,1 8-121,0 6 0,0 2 112,0 8 0,-5 4-128,0 5 0,-5 8-59,5 2 0,-2 1 75,3 8 1,6-6-64,-2 2 0,10-4 71,-1-2 1,5-7-109,5-6 1,2-7 32,8-8 1,0-6-157,4-3 0,-1-5 120,5-5 1,0-9 30,0-10 1,-1-3-28,-3-1 0,-4-1-10,-1 1 0,-2-2-38,-7-3 78,0 9 0,-5-9 1,-3 12-135,-7-3 1,-1 6-33,-12 8 1,-1-1-267,-5 6 1,1 5-2,-1 5 1,3 8 442,2 1 0,3 0 0,7 7 0</inkml:trace>
  <inkml:trace contextRef="#ctx0" brushRef="#br0">20488 13690 7862,'-14'2'8,"0"3"0,0 3 168,-1 6 0,-5 6 27,-4 4 1,-3 3-9,-1 1 1,-5 7 22,-1 3 1,3 8 19,7 1 0,4 2 80,5-1 0,8-9-184,2 4 1,10-10-94,4 0 0,10-6-608,5-8 0,3-2 349,1-12 0,7-2 114,3-8 0,1-7-357,-1-7 1,-3-10 460,-7 6 0,1-14 0,-1 7 0</inkml:trace>
  <inkml:trace contextRef="#ctx0" brushRef="#br0">20517 13833 7862,'0'-8'217,"0"1"0,6 7 355,3 0-354,4 7 0,1-6-286,1 4-41,-1 3 241,0-7-49,0 6 0,-1-6-27,-4 4-109,-2 3 0,-7 8 76,0 3 0,-4 3-9,-5 6 0,-2 5-197,-13 1 176,1 5 22,0-3 1,-2 1-92,6-4 89,0-3-108,5-8 1,6-1-372,3-7 223,4-6 0,7-2-209,4-6 1,2-6 132,2-4 0,1-2-242,-1-3 561,0 1 0,0-6 0,1-2 0</inkml:trace>
  <inkml:trace contextRef="#ctx0" brushRef="#br0">20431 14046 7862,'-8'0'764,"2"6"-637,6-4 1,2 6-128,2-4 0,4-2 0,13 4 0,-4-1 397,7 0-158,-7-1-181,10-4 0,-9 0-192,5 0 1,-4 0-74,5 0 1,-5 0-273,5 0 0,-7 0-156,2 0 0,-8 0 635,-2 0 0,-5-6 0,2-2 0</inkml:trace>
  <inkml:trace contextRef="#ctx0" brushRef="#br0">20716 13818 7862,'14'-6'-575,"0"4"508,0-10 0,2 10 111,3-2 1,-3 8 258,3 6 1,1 2 462,-1 3 1,2 5-326,-2 4 1,-5 3-70,0 1 1,-6 2-319,-8 3-1,0 4 27,-6-1 0,-8 5-714,-10-3 348,-3-3 93,-8-1 0,5-5-212,-3-1 1,8-1 404,1-3 0,0-4 0,-4-5 0</inkml:trace>
  <inkml:trace contextRef="#ctx0" brushRef="#br0">21355 13719 7914,'-14'-8'828,"0"2"0,-2 12-690,-3 3-3,4 4-40,-6 8 0,2 5 59,0 8 1,-1 5 135,1-1 0,7 6 0,-2-1 0,10 7-171,-1-7 1,3-2-135,2-3 1,5-6-214,0 1 1,10-5 149,0-4 1,7-5-732,-3-10 0,8-2 158,1-7 0,2-8-121,8-6 1,-5-7 169,5-7 602,-6 6 0,2-12 0,-5 4 0</inkml:trace>
  <inkml:trace contextRef="#ctx0" brushRef="#br0">21611 13648 7914,'8'6'1182,"-1"4"-1235,-7 9 1,-7 9-513,-2 10 1,-4 5 939,-1 4-79,-7-3-205,6 11 1,-6-10 3,7 2 0,0-7-199,-1-3 1,3-7-145,2-1 0,2-2-156,4-8-140,2 6 544,-4-9 0,-1 4 0,0-5 0</inkml:trace>
  <inkml:trace contextRef="#ctx0" brushRef="#br0">21526 14060 7914,'22'-17'0,"-3"2"0,3 11 185,2-1 1,3 3 387,1 2 0,5 5-573,1 0 0,-1 4 48,-5-4 0,1 5-963,-1-6 0,1 1 915,-1-5 0,7 0 0,1 0 0</inkml:trace>
  <inkml:trace contextRef="#ctx0" brushRef="#br0">22507 13562 7822,'-6'-7'132,"-2"0"1,-2 9 215,1 3 0,-1-2 13,-4 6 1,-5 5 21,0 5 0,-6 8-96,1 2 0,-7 1-61,-2 8 0,-7-1 15,2 6 0,3 1 26,2 4 0,3 1-122,2 3 1,7 0-127,7-9 1,1 1-106,9-11 0,1-6 47,7-8 1,9-5-24,6-4 1,6-4 32,-1-6 0,7-2-79,3-2 0,-1-11-39,-5-8 0,1 1-79,-1-2 1,-11 0 99,-2-4 0,-11 4 51,1 0 0,-3 7-95,-2-2 0,-2 3-55,-3 2 1,-2 0-139,-8 0 1,1 4 0,0 1 0,0 5-116,-1 0 1,6 2-357,-1 2-23,7 0 857,-3-6 0,12-2 0,2-6 0</inkml:trace>
  <inkml:trace contextRef="#ctx0" brushRef="#br0">22649 13690 7822,'8'0'885,"-1"0"-742,-7 0 0,-2 0 278,-3 0 0,-3 7-162,-6 2 0,-5 4 52,0 1 0,-1 5-59,1 0 1,1 5 90,-5-5 0,7 6-184,2-1 0,-1 4 62,6 5 1,3-3-213,1 3 1,3-4-174,2-5 1,2 1-208,3-6 1,2 0-54,8-5 1,4-6-333,0-3 0,6-4 176,-1-1 0,1-1-305,-1-4 1,1-3 884,-6-6 0,0-1 0,-5 1 0</inkml:trace>
  <inkml:trace contextRef="#ctx0" brushRef="#br0">22692 13790 7822,'14'0'435,"2"5"-293,3-1 0,-3 1-126,3-5 1,1 0 78,-1 0 0,5 0 162,-5 0 0,5 2-112,-6 2 1,1-2 85,-4 3-234,-7-4 1,-2 6 97,-6 2 0,-3 1-119,-7 4-56,1-3 101,-24 16 0,7-5-67,-12 6 1,7 5 114,-2 1 0,7-1 0,3-5 1,10-4-21,-1 0 1,9-7 13,0 2 0,5-5-474,5-4 205,3 2-93,12-10 0,-1 3-161,10-10 1,-9 0 252,9-9 1,-5 8-29,-1-9 235,4-2 0,-11 1 0,4-4 0</inkml:trace>
  <inkml:trace contextRef="#ctx0" brushRef="#br0">22649 14032 8144,'21'0'961,"-5"0"-1173,3 0 1,3 0 87,1 0 0,4 0-55,2 0 0,-6-5-1,1 0 0,-2-4-59,2 4 1,-4-5 238,-5 6 0,-1-7 0,0 3 0</inkml:trace>
  <inkml:trace contextRef="#ctx0" brushRef="#br0">23019 13662 7822,'14'0'0,"0"0"0,5 2 279,0 2 0,0 4 18,2 6 1,-1 2 332,4 3 0,-2-3-200,-3 3 0,2-2 2,2 2 1,-2-3-115,-7 3 1,-6 3 7,-3 2 1,-5 4-408,-5 5 0,-16 4 142,-12 5 0,-8 3-224,-6 2-1340,-4-3 1112,-6 12 1,-6-8-413,30-22 1,0 1 802,-4 1 0,-2-1 0,-2-2 0,-2 0 0,-1 3 0,-2-2 0,2-1 0,0-2 0,0-3 0,1 1 0</inkml:trace>
  <inkml:trace contextRef="#ctx0" brushRef="#br0">20858 15482 7892,'-14'0'617,"6"1"-215,3 4-219,3-3 1,4 10-61,3-2 0,4-2 494,10 1 0,8-6-322,6 2 1,7-3-353,-2-2 0,1-2-111,-1-3 1,-3 4-371,-7-4 1,-6-1-234,-3 1 51,-3 0 1,-8 7-184,-3 2 367,-10 4 536,-3 7 0,-19 5 0,-3 2 0</inkml:trace>
  <inkml:trace contextRef="#ctx0" brushRef="#br0">20801 15794 7892,'-27'23'-161,"3"-4"-239,-2-10 1645,16 4-475,-3-12-374,20 6 1,9-7 71,12 0 1,8-2-336,12-3 0,9-3-242,9-6 0,0 1 230,-4 4 0,-2-2-121,-13 6 0,7-6 0,-3 3 0</inkml:trace>
  <inkml:trace contextRef="#ctx0" brushRef="#br0">22322 14856 7923,'-8'-14'140,"2"6"54,6 2 0,0 9 324,0 6 0,0 7-155,0 13 0,0-1-131,0 0 0,-5 7-57,1 3 0,-6 3-99,5 2 1,-4-2-185,4-3 1,-1 1-59,1-6 1,4 1-315,-4-6 0,2-6-436,-2-3 1,3-3 49,-2-2 866,2-6 0,2-2 0,0-6 0</inkml:trace>
  <inkml:trace contextRef="#ctx0" brushRef="#br0">22294 15169 7923,'14'-6'0,"0"4"0,1-3 0,0 4 757,4 1-270,-3 0-212,5 0 1,-2-5-154,0 0 1,6-1-217,-2 1 1,3-1-433,-3-4 0,4-2 416,-3 2 110,-3-2 0,5-3 0,-3 1 0</inkml:trace>
  <inkml:trace contextRef="#ctx0" brushRef="#br0">22905 14657 7923,'8'-6'-40,"-2"4"28,-6-4 1,0 7 455,0 4 105,0 3 1,0 11-465,0 0 1,-1 0 5,-4-5 1,2 2-96,-7 3 0,6-2 68,-6 7 0,6-7-157,-6 2 1,7-3 175,-2-2-252,4 1-41,1-1 1,6-6 53,3-4 1,-1-4-19,2-4 0,-1-4 27,5-6 1,2-5-86,3 0 0,-3-5 90,3 5 0,-3-5-7,-2 5 1,0-4 45,0 4-21,1 0 144,-1 5 0,-6 7 198,-4 7 0,-2 11 512,-2 8-363,0 13-115,-6-2 1,3 13 138,-7-1 0,5 1-94,-4-1 0,6 3-138,-2 2 0,-1 2 58,1 3 1,-1 0 81,1-9 1,3-4-1233,-2-10 436,-4-7 352,6-1 1,-6-9-206,3-2 196,-2-4 0,-8-12 99,1-4 0,0-2 33,0-3 1,-1 0 6,1-4 0,6 1 72,4-6 0,2 2 16,2-1 1,6-3-406,4 7 162,2-6 79,9 9 0,1-4-638,7 6 336,-1-1 150,0 8 0,1-6-302,-1 3 545,-6 4 0,5 0 0,-5 6 0</inkml:trace>
  <inkml:trace contextRef="#ctx0" brushRef="#br0">21967 15681 7872,'-22'0'0,"3"0"61,3 0-38,2 0 916,6 0 1,3 0-345,10 0 1,11 0-330,12 0 1,10 0-54,14 0 1,7-2 189,12-3 1,-2 2-388,-2-6 0,7 4 106,-3-4 0,-31 4 1,2 0-77,0-2 1,1 0-1,3 0 1,0 0-85,4 0 1,-1-1 0,-2 1 0,-2 0-207,-2 0 1,-1 0-1,1 0 1,-2 0 69,35-7 0,-2 1-89,-7 3 0,-11 4 58,-8 6 1,-17 0-927,-7 0 576,-7 0 0,-12 6-139,-10 4 0,-4 3 694,-15 1 0,-6 0 0,-6 0 0</inkml:trace>
  <inkml:trace contextRef="#ctx0" brushRef="#br0">22351 15766 7862,'-10'-5'410,"1"1"158,-1-1 1,1 6-407,-1 4-133,7 9 1,-8 8 148,6 7 1,-4 1-42,4 3 1,-4-3 4,4 3 1,-1 2-107,1-2 1,2 2-55,-7-2 1,6-1-81,-6 6 1,5-7-521,-4 2 371,-1-3-75,2-1 1,1-2-1017,2-4 1338,3-2 0,-10-7 0,4 0 0</inkml:trace>
  <inkml:trace contextRef="#ctx0" brushRef="#br0">22237 16164 7862,'14'-6'0,"2"3"0,3-7 0,-2 5 614,7-4-227,-7 6-98,10-10 1,-9 12-109,5-4-193,-5-3-196,9 6 1,-7-4-1131,4 6 1338,3-6 0,-5 4 0,6-4 0</inkml:trace>
  <inkml:trace contextRef="#ctx0" brushRef="#br0">22919 15979 7862,'-6'-14'47,"-2"0"17,0 0 0,-4 6 31,2 3 1,-4 3 80,-5 2 1,2 5 221,-7 0 0,5 11-159,-5-2 0,5 10 82,-4-1 1,5 4-34,-1 2 1,-1 1-101,1 3 1,5-3-246,4 3 0,2-3-44,-1-2 0,2 4-81,7-4 0,0 2 145,0-11 0,2-1-103,3-9 0,3-2-49,6-7 0,5-2-136,0-3 1,6-4-150,-1-10 0,3-5 151,1-9 1,-4 3 84,-1-3 1,0-2 5,0 2 0,3 0-28,-8 4 0,0 1 62,-9-1 1,2 7 197,-6 3 0,0 8 0,-5 2 0,0 6 0,0 9 0,-2 10 698,-2 12 0,0 1 193,-5-1 0,6 0-462,-2 1 0,3-1-224,2 1 0,0-2-301,0-4 0,7-2-516,2-7 1,-1-6 182,2-3 1,-1-4-884,5-1 1312,-6-6 0,5-8 0,-5-8 0</inkml:trace>
  <inkml:trace contextRef="#ctx0" brushRef="#br0">23019 15851 7862,'8'0'16,"5"0"0,-6 0 56,8 0 1,-1 0-58,0 0 1,2 0-31,3 0 0,1-6-275,4-3 0,-2 1-22,-3-2 0,-5 5 312,1-4 0,-1-1 0,-6-4 0</inkml:trace>
  <inkml:trace contextRef="#ctx0" brushRef="#br0">23118 15837 7600,'0'14'-87,"0"-4"440,0-1 1,-4 2 32,-1 8 0,-1-3 44,1 3 0,2 2-185,-7-2 0,6-1-145,-6-3 1,7 4 7,-2 0 0,-1 0-150,1-5 1,0-5-128,5 1 12,0-1 1,0 1-272,0-1 1,7-6 35,2 2 0,-1-10-202,2-4 0,-1-4 193,5-1 1,-4 0 400,-1 0 0,1-7 0,4-1 0</inkml:trace>
  <inkml:trace contextRef="#ctx0" brushRef="#br0">23147 15908 7862,'14'0'-477,"-4"0"499,-1 0 0,-1-1-9,1-4 1,4 3 340,-3-2 0,-3-3-77,3 2 1,-5 1-22,4 4-193,-6 0 0,4 1-144,-7 4 0,-2 3 119,-3 6 0,2 0-5,-6 1 0,4-1-89,-5 0 1,7 0 1,-1 0 0,-3-4-260,3-1 207,-1-5 1,6 2-199,4-6 1,3-5 114,6 0 0,0-6-106,1 2 1,-1-2-108,0 1 52,0-2 236,1 4 115,-8 0 0,12-11 0,-3 3 0</inkml:trace>
  <inkml:trace contextRef="#ctx0" brushRef="#br0">23403 15780 7862,'8'-6'-50,"4"4"1,-8-4 142,5 6 209,-6 0-85,10 0-266,-12 6 0,6-3 41,-7 7 1,0-1 135,0 6-1,0-1 31,0 0 1,0 2-33,0 3 0,0-2-30,0 7 1,0-7 52,0 2 1,0 2-18,0-2 0,-2 1-132,-3-1 1,4-8 167,-4 3 54,-3-2-117,0-5 1,-6 0-27,0-7 0,4 0-38,1 0 1,1-2-42,-1-3 0,-3 2-46,8-6 46,-1-1 0,-1-4 0,-2 0 0</inkml:trace>
  <inkml:trace contextRef="#ctx0" brushRef="#br0">23844 15453 7848,'-15'7'566,"1"-6"-34,6 5-315,2-6 0,8 0 55,2 0 0,10 0-236,10 0 1,9 0 106,5 0 1,5 0-196,4 0 1,-2-6-192,2-3 0,-4 1-898,-5-2 1141,3 7 0,-11-10 0,4 6 0</inkml:trace>
  <inkml:trace contextRef="#ctx0" brushRef="#br0">24938 14444 7848,'2'-13'173,"3"4"-269,-4-4 119,12 5 1,-7-1 181,4-1-31,2 7-56,-4-3-56,0 6 1,-2 6 52,-6 4 0,0 7 2,0 2 0,-1 6-71,-4-1 0,2 1 42,-7-1 0,6 3-167,-6-4 90,7-2 0,-3-1 9,6-5-5,0-7 1,1-2-27,4-6 1,3-11-285,6-3 1,7-10 101,2 0 1,4-4-170,2-5 1,-1 3 110,1-4 1,-1 9 166,0 1 1,-5 7-33,-4-2 0,-5 8 15,-5 2 90,4 5 0,-12 4 230,4 10 1,-10 10 45,-4 9 0,-4 1 164,-1 8 0,0 1 55,0 9 0,-1 1-253,1 3 1,0 2-140,0-7 0,0 3 51,-1-7 0,1 0-99,0-15 242,6 4-43,-5-16-491,12-2 0,-10-9-3,6-10 1,0-3-117,5-6 0,-4-1 158,-1 1 1,-5-5-5,6 0 1,-3 0 73,3 5 0,2 0-357,-3 0 109,4 6-37,1-5 214,0 12 1,6-4 10,3 10 0,9-2 199,1 6 0,6-6 0,-3 10 0,7-5 0</inkml:trace>
  <inkml:trace contextRef="#ctx0" brushRef="#br0">24682 15169 7848,'-22'6'934,"2"-4"0,20 4-939,9-6 1,12 0 69,12 0 1,5 0 151,9 0 0,1-1-146,9-4 0,4-8-630,15-6 0,-3-1 502,2 1 0,-3 3-137,-6-3 1,-9 10-551,-10 4 0,-6-2-65,-8 3 809,1-1 0,-19 11 0,6 2 0</inkml:trace>
  <inkml:trace contextRef="#ctx0" brushRef="#br0">24810 15695 7801,'0'-14'-46,"0"-1"1,-1 1-85,-4 0 0,4 0 279,-4 0 0,-3 6 618,-2 3-655,-2 3 1,-4 2-202,-3 0 0,3 2 161,-3 3 0,-3 4 20,-2 10 0,2-1 113,-1 5 0,5 1 1,-1 4 0,3 1 99,2-1 1,2 1-102,2-1 1,4 1-29,6-1 1,0-4-63,0-1 1,1-5 18,4 1 0,5-4-301,9 0 1,-2-7 125,7-4 0,-2-2-398,1-2 1,7-6 76,-6-4 1,6-4-105,-6-5 0,1-3 128,-1-7 0,1-5-3,-6-4 1,0 1 120,-5-1 0,-1 5 18,-4-5 0,2 8 276,-6 2 1,5 1-78,-6 8 0,1 5 833,-5 4-122,0 7-252,-6 10 1,3 8-136,-7 14 1,5 1 26,-4 3 1,4-1-141,-4 6 1,6-2-19,-2 2 1,3 1-364,2-6 0,0-4 140,0-5 0,0-7-557,0 2 0,2-5 89,3-4 0,-2-4-177,6-6 1,-4 0 309,4 0 1,-5-6-191,0-4 559,4-9 0,-6-3 0,4-6 0</inkml:trace>
  <inkml:trace contextRef="#ctx0" brushRef="#br0">24967 15496 7801,'14'-8'25,"0"2"-13,0 6 1,7-5 123,3 0 0,-2 0-51,1 5 1,1 0-2,5 0 1,-1-4-125,0-1 0,-1-4-169,-3 4 1,-3-5-242,-7 6-345,0-1 795,-6 5 0,-2-7 0,-6 0 0</inkml:trace>
  <inkml:trace contextRef="#ctx0" brushRef="#br0">25180 15425 7801,'0'14'77,"0"0"1,-6 2 37,-4 3 0,-2-2 246,-3 7 1,-4-2-55,0 2 0,-1 3-93,1-4 0,6 3-94,-6-3 0,13 3-139,-3-7 0,5 0 54,4-5-273,0 0 1,7-6-2,2-3 0,5-5-223,5-5 0,-3-3 106,3-6 1,2 0-23,-2-1 0,0 0-455,-5-4 833,0 3 0,7-5 0,1 7 0</inkml:trace>
  <inkml:trace contextRef="#ctx0" brushRef="#br0">25237 15539 7801,'8'6'197,"4"-5"1,-4 6 48,7-7 0,-6 0 193,1 0-366,-7 0 1,5 0-4,-4 0 1,-2 1-117,3 4 0,-5-2 112,-5 7-109,3-1 0,-9 5 57,7 1 0,-6-1-119,5 0 0,1-4-50,4-1 149,0 0 24,0-1 0,1-1-164,4-7 1,3 0-32,6 0 0,0 0-141,0 0 0,1-7-4,-1-2 0,5-8-154,0-2 0,-2 0 476,-7 4 0,2 1 0,-4 0 0</inkml:trace>
  <inkml:trace contextRef="#ctx0" brushRef="#br0">25450 15467 7801,'10'-1'-561,"-1"-4"282,-6 4 388,10-6 232,-5 7 0,6 0-238,0 0 0,-4 2-46,-1 3 1,-6-2 78,2 6 1,-3 1-6,-2 4 1,0 5 155,0 0 1,0 6-39,0-1 1,-5 3 80,0 1 1,-6-1-261,2-3 1,1-2-161,-2-3 1,6-8-133,-6 3 1,5-9-394,-4-1 0,4-2 615,-4-2 0,-1-13 0,-4-2 0</inkml:trace>
  <inkml:trace contextRef="#ctx0" brushRef="#br0">22010 15183 7868,'-23'0'-73,"-2"2"34,6 2 1,-5 6 41,6 9-3,-8 3 1,9 8 214,-7 3 0,0 4 345,-4 5 0,4 2-195,1 4 0,5 1-145,-1 3 0,10 5-931,4 0 641,3-7 71,15 12 1,6-18-618,19 3 616,0-2 0,30-9 0,-2-1 0</inkml:trace>
  <inkml:trace contextRef="#ctx0" brushRef="#br0">26062 14899 7735,'14'14'520,"0"0"0,2 0-357,3 1 0,-2-1-61,7 0 0,0 0 485,4 1-303,0 5 1,1 2-139,-1 7 0,-1 1-184,-3 3 1,-5 3 108,-10 7 0,-4-4-189,-10 4 0,-17 4-50,-16 15 1,-11 0-126,19-27 1,-1 1 0,-2 1 0,-1 1-187,-3 7 1,-2 0 478,-6 2 0,-1 0 0,0 3 0,0 1 0,-5 1 0,-2 0 0,1 2 0</inkml:trace>
  <inkml:trace contextRef="#ctx0" brushRef="#br0">27099 14998 7996,'0'-14'0,"0"5"0,0-1 0,0 5 62,0-4-3,0 6 1,-6-4 84,-3 7 1,-6 0-129,-4 0 0,2 5-11,-7 0 1,2 11 98,-1-2 0,-4 10 117,3-1 1,-3 6-68,-1 4 1,6 3 72,3 7 1,3 4-75,2 1 0,1-6 87,4-4 0,2-8-143,7-1 0,2-2-138,3-8 0,2-7-163,8-7 1,4-4 113,0-1 1,6-6-32,-1-3 0,7-10-149,2-5 0,2-4-196,-2-6 0,-3 3 104,3-7 1,-4 2-125,-5-2 0,-2-3 169,-3 3 0,-8 3 209,3 2 1,-9 9 166,-1 5-206,-2 3 267,-2 8 1,-6 5 174,-4 13 1,2 7 285,-1 16 0,4 8-277,-4 7 0,5-1 80,0-4 1,2-2-308,2-3 1,6-3-363,4-7 1,3-6-306,1-3 1,0-10 326,0-4 0,-4-3 263,-1-2 0,7-13 0,6-3 0</inkml:trace>
  <inkml:trace contextRef="#ctx0" brushRef="#br0">27355 14714 7914,'7'9'42,"2"1"0,4-5 70,1 4 0,2-6 160,3 2 1,0-3-598,9-2 1,-7 0 162,7 0 0,-9-2-1054,0-3 1216,-3 4 0,-8-12 0,-2 5 0</inkml:trace>
  <inkml:trace contextRef="#ctx0" brushRef="#br0">27412 14771 7914,'0'14'-471,"0"0"545,0 1 0,-1-1 35,-4 0 0,2 5 183,-7 0 1,6 1 361,-6-1 1,5-3-517,-4 3 1,6-3 25,-2-2 1,-1 0 34,1 1 1,0-6-558,5 0-325,0-5 1,6 2 170,4-6 148,3-6 1,1-2 36,0-6 327,0-7 0,0 5 0,1-4 0</inkml:trace>
  <inkml:trace contextRef="#ctx0" brushRef="#br0">27483 14842 7914,'15'0'-229,"-6"0"-58,1 0 1,-1 0 843,5 0-275,0 0 0,1 2-142,-1 2 0,-5-2-52,1 3 0,-7-2 79,2 1-110,-4-2 1,-2 9-138,-4-6 1,-3 4 81,-6-4 1,4 6-94,1-1 1,4-3 81,-4 3 43,6-1-133,-4 6 0,9-6 115,3 1 0,2-7-117,8 2 1,0-4-60,4-1 0,-1-6-176,5-4 1,-5 2 35,1-1 0,-3-5 300,-2-5 0,6 0 0,2 5 0</inkml:trace>
  <inkml:trace contextRef="#ctx0" brushRef="#br0">27725 14742 7481,'2'-12'-304,"2"2"1,3 2 485,2 4 1,4 2-245,-4-3 0,4 4 39,1 1 0,-4 0 35,-1 0 1,-1 6 78,1 4 1,-2 2 91,-7 2 0,0 2-64,0 3 0,0-1 91,0 5 0,0-4 72,0 5 1,-2-5-78,-3 5 0,2-7-20,-6 2 0,6-3-84,-2-2 0,-1-5 144,1 1-204,-6-7-406,3 10 101,-6-12 1,-1 6-362,1-7 1,6-2 624,4-3 0,-4-3 0,0-6 0</inkml:trace>
  <inkml:trace contextRef="#ctx0" brushRef="#br0">28308 14757 7958,'-5'-10'-226,"0"1"0,-6 6 251,2-2 0,-4 3 452,-1 2 0,0 2-157,0 3 0,-7 4-45,-3 10 0,-2 3 87,-3 7 0,1 1-82,-1 3 0,2 3-28,4 7 0,-3 6-139,7 3 1,2 3-187,8 2 1,-2-2 40,6-3 0,2-4-201,7-10 0,6-4 142,9-5 91,3-7 0,13-8 0,1-8 0</inkml:trace>
  <inkml:trace contextRef="#ctx0" brushRef="#br0">28678 14671 7911,'-16'15'463,"-3"-1"1,3 6-66,-3 4 0,3 9-189,2 5 0,0 5 22,0 4 1,-1 2-129,1 3 0,5 2 63,-1-7 0,2 1-131,-1-6 1,-2-5-96,6-4 0,-1-5-791,1-4 109,3 3-889,-4-11 1631,6-2 0,-6-8 0,-2-6 0</inkml:trace>
  <inkml:trace contextRef="#ctx0" brushRef="#br0">28507 15055 7911,'8'-6'495,"9"4"-347,-2-2 1,3 2-149,1 2 0,4 0 224,5 0 1,0 2 359,1 2 1,4-2-595,0 3 0,5 1-1098,-5-1 1108,7-1 0,-10 3 0,5 1 0</inkml:trace>
  <inkml:trace contextRef="#ctx0" brushRef="#br0">29303 14870 7911,'-5'-14'-101,"1"0"0,-6 0-403,6 0 893,-8-1 0,5 7 279,-8 4-554,1 2 0,-2 13 50,-3 3 0,4 8-24,-4-3 1,3 7 62,2-3 0,-5 4 9,0 2 0,-2 4-94,2 0 1,3 5 43,-3-5 1,8 0-188,2-4 0,6-2 48,-2-4 0,3-2-151,2-7 0,7-6-28,2-3 1,4-4-62,1-1 0,0-3 41,1-6 1,3-2-148,1-13 0,5 5 86,-5-5 0,6-4-76,-1-5 1,3-1-48,1 6 1,1 0 43,-1-1 0,-1 1 268,-3-1 0,-4 6 74,-5-1 351,-8 6-212,0-2-15,-7 12 1,-7 8 79,-2 10 1,-4 8 212,-1 6 1,0 3-21,0 1 1,-1 1-123,1-1 1,2 5-365,2 1 0,4-1 92,6-5 1,1-6-488,4-3 1,3-4 128,6-6 1,5-3 7,0-6 1,6-3 39,-1-6 281,-3-1 0,12-23 0,-3 3 0</inkml:trace>
  <inkml:trace contextRef="#ctx0" brushRef="#br0">29730 14401 7976,'0'-8'-462,"0"2"112,-7 6 245,6 0 94,-5 0 155,6 0 441,0 0 0,-5 2-305,0 2 15,0-2-9,-1 4 41,4-6-120,-4 0 67,6 0-571,0 0 3,6 0 252,-4 0-52,4 0 51,-6 0 0,2 0 21,3 0 0,-2 0 115,6 0 1,-4 0-5,4 0-31,1 0 1,4 0-111,0 0 1,1 0-48,-1 0 55,6 0 0,-4 2-138,3 3 0,-8-4-680,-1 4-19,-7-4 316,3-1 1,-17 0 564,-3 0 0,-10 7 0,2 1 0</inkml:trace>
  <inkml:trace contextRef="#ctx0" brushRef="#br0">29716 14401 6812,'0'14'667,"0"1"0,-2-1-305,-3 0 0,4 5-145,-4 0 1,-1 6-4,1-1 1,-6 1 42,1-1 1,2 3-38,-1-4 1,1 3-45,-1-3 0,-4 3-42,3-7 0,4 0-145,1-5 146,4 0 0,2-1-148,4-4 0,3-2-589,6-7 0,0-2 334,1-3 1,-1-3-578,0-6 1,0 0 316,1 0 1,-1-1 81,0 1 1,-5-5 445,1 0 0,-1 0 0,6 5 0</inkml:trace>
  <inkml:trace contextRef="#ctx0" brushRef="#br0">29815 14529 7974,'10'0'24,"-1"0"0,-4 0 99,4 0 0,1 2-30,4 3 1,-5-2 99,1 6 1,-2-4-1,1 4 0,2-4-142,-6 5 1,0-6 82,-5 6 0,0-5-32,0 4 1,-7-4 99,-2 4 0,-4 1-170,-1 4 1,0-5-34,0 1 0,4-1-67,1 6 1,4-6 155,-4 1-181,5-1 90,-2 5 1,12-6-149,4-3 0,2 1-259,3-1 0,4-2 95,0-8 0,6 2-53,-1-6 1,1-1-62,-1-4 429,2-7 0,-10 6 0,5-6 0</inkml:trace>
  <inkml:trace contextRef="#ctx0" brushRef="#br0">30099 14472 7974,'10'0'-229,"-1"0"0,-4 0-348,5 0 0,-1 0 572,5 0 1,-4 0-18,-1 0 1,-4 0-115,4 0-17,1 0 85,-2 0 0,-2 2 165,-6 3 1,0 3 234,0 6 0,-5 0-83,1 0 0,-7 7 116,1 2 0,2 0-106,-1 0 0,4-5 45,-4 1-302,5 3 0,-4-7 82,4 4-342,2-9 130,-4-4-64,0-6 0,-2 0 42,-7 0 0,1 0-73,0 0 1,-7-5-24,-2 1 1,-3-1 168,3 5 0,2-2-19,7-2 0,0 2-156,0-3 129,6 4 1,3-1 122,10-3 0,9-2 0,8-8 0</inkml:trace>
  <inkml:trace contextRef="#ctx0" brushRef="#br0">30355 14359 7936,'7'7'-167,"-6"6"224,4-3 1,1-3 179,-1 3-109,6-1 0,-8 6-44,7-1 0,-6 0-130,6 0 0,-5 1 101,4-1 0,-4 2 64,4 2 0,-5 5 38,0 5 1,-2 0-83,-2 1 0,0 6 87,0 3 1,0 3-68,0 1 1,-2 1-19,-2 0 1,-4 4-43,-7 0 0,4 7-171,-3-2 1,3 3-457,-8 2 0,-5-6 302,-4-4 0,-7 10 1,-7 2-1</inkml:trace>
  <inkml:trace contextRef="#ctx0" brushRef="#br0">20687 17486 8162,'-8'0'88,"2"7"1,14-1 618,6 3-372,7-2 1,18-3-184,4 1 0,12 0-64,-3-5 0,7 0-29,-7 0 0,-5-5-189,-4 0 0,-8 1-517,-12 4 1,-2 1 339,-7 4 1,-6 3 306,-3 6 0,-10 0 0,-3 0 0</inkml:trace>
  <inkml:trace contextRef="#ctx0" brushRef="#br0">20744 17813 8493,'-14'-6'943,"6"3"-722,3-7 0,5 2-120,5-1 1,11-2 67,12 6 1,15 0 220,14 5 1,6 0-530,8 0 0,-3 2-2516,3 3 2655,-3-4 0,9 12 0,-6-5 0</inkml:trace>
  <inkml:trace contextRef="#ctx0" brushRef="#br0">22365 17401 7934,'-8'-13'0,"-3"4"-77,6-10 0,-6 3 143,2 2 0,2-2 31,3-3 0,-4 5 60,-2 0 1,2 1 219,-1 8 1,-1-4-206,-4 4 0,0 0-37,0 5 1,-5 8-83,0 6 1,-6 4 59,1 10 0,-8-1 33,-1 11 0,5-5 11,4 5 1,2-2-10,-2 2 1,8-1-37,7-4 0,6-8 26,-2 4 0,3-6-93,2 1 1,2-5-151,3-10 0,3 2-24,6-6 1,6 0-228,4-5 1,8-11-277,1-3 0,5-12 220,-5-2 0,5-5 15,-5-5 1,0-3 54,-4 3 1,-7 3 86,-3 2 1,-8 4 221,-2 6 547,-6 2-246,4 13 0,-14 5 239,-2 13 1,1 5-4,-1 14 1,-1 1-168,-4 3 1,6 3 350,3 7 0,4-2-335,1-3 1,3-3-422,6-7 0,2-6 231,13-3 1,-5-4 83,5-6 1,-5-3-543,4-6 1,-4-6-775,5-3 1,-7-9 1068,2-1 0,3-12 0,1 1 0</inkml:trace>
  <inkml:trace contextRef="#ctx0" brushRef="#br0">22550 17003 7934,'14'0'0,"2"5"-44,3-1 0,3 6-165,6-5 1,5 1 117,1-1 0,5-4 227,-1 4 0,-2-10-303,2-4 0,-6-4-13,1-1 0,-9 1-35,-5 4 0,-8-2-37,-2 6 252,-6-6 0,-3 9 0,-7-4 0</inkml:trace>
  <inkml:trace contextRef="#ctx0" brushRef="#br0">22791 17031 7934,'10'7'488,"-1"2"0,-5 4-299,0 1 0,-4 6-37,-4 4 1,-4-2-60,-7 2 1,0 0-3,-4 4 0,1 1-47,-5-1 1,7-4 57,2-1 1,1-5-304,8 1-37,1-4 0,10-7-181,3-3 0,10-5 134,5-5 1,3-4-22,1-10 0,1 2-402,-1-7 708,-6 6 0,5-8 0,-5 4 0</inkml:trace>
  <inkml:trace contextRef="#ctx0" brushRef="#br0">22962 17145 7934,'8'0'529,"5"0"1,-5-2-421,6-2 1,0-3 104,0-2-203,0-4 1,-1 10 139,-3-6-541,-4 5 274,-6-2 0,0 12 167,0 4 1,-6 7 52,-4 2-61,-3 7-3,-1-4 0,5 5 111,-1-4 0,7 2-28,-2-6 27,4 0-218,1-4 1,6-8-280,4-2 1,2-10-408,2-4 1,1-8 47,-1-2 706,0 0 0,7-2 0,1-1 0</inkml:trace>
  <inkml:trace contextRef="#ctx0" brushRef="#br0">23161 17074 7934,'5'-10'-461,"0"1"0,6 4 284,-2-4 1,4 4 346,1-4 1,5 4-144,0-5 1,0 7 16,-5-2 0,0 4 128,1 1 72,-1 0 1,-6 6 127,-4 4-161,-2 2-79,-2 9 0,-6 1 161,-4 6 0,-2-4-28,-3 0 1,1-2 26,0 2 0,0 1-236,-1-6 1,1-2-234,0-7 0,5 1-78,-1-7 0,5 1-996,-4-5 1251,6 0 0,-10-6 0,5-2 0</inkml:trace>
  <inkml:trace contextRef="#ctx0" brushRef="#br0">23389 17486 7947,'-15'0'0,"1"2"266,0 3-34,6-4 348,2 5 1,9-4-214,6 3 1,7-4-156,13 4 1,7-10-131,7-4 1,1-2-212,8 1 0,-6-2 64,1 2 0,2-1-214,-1 2 0,-3 2 279,-7 7 0,3-6 0,-4-2 0</inkml:trace>
  <inkml:trace contextRef="#ctx0" brushRef="#br0">24199 17159 7873,'2'-14'74,"2"0"0,-2 4 88,3 1 0,1 4 517,-1-4-492,6 5-172,-3-2 12,6 6 1,-6 2-162,-3 2 0,-4 9 146,-1 6 0,-6 6 51,-4-1 0,-2 3 73,-3 1 0,1 1-48,0-1 0,5-4-12,-1 0 0,2-7-68,-1 2 0,2-3 95,7-2-22,0-6-173,0 4 0,7-10-63,2 3 1,4-10 93,1-4 1,0-4-278,0-1 0,2-1 86,3 1 1,-3-2 1,3-3 1,2 2 118,-3-7 0,1 9-81,-4 0 200,-1 1 0,-5 13 225,1-4 1,-7 6 398,2 9 0,-5 3-309,-5 15 1,-3 4 364,-6 10-332,0 7-2,-1 2 1,1 7 147,0 4 0,5-4-290,-1 4 0,5-5 48,-4-5 1,4 0-204,-4-9 1,5 1 83,0-11 1,-3-1-561,3-9 249,-7-2 133,3-13 0,-5-8 24,4-10 0,-4-9-2,3-4 1,4-4-162,1-2 0,4 1-216,1-1 0,1 1 21,4 0 1,3-2-288,6-4 1,5 4-318,0-3 0,6 2 995,-1-3 0,9-2 0,4-7 0</inkml:trace>
  <inkml:trace contextRef="#ctx0" brushRef="#br0">18796 17756 7956,'0'-14'554,"-4"5"-437,-1-1 1,0 5 0,3-4 379,-2-2-212,2-2 0,-6-3-313,4-3 0,2 4 105,-3-4 1,-1 3-89,1 2 0,-4-1 251,4 1-182,-6 0 1,3 6-16,-6 3 0,0 4 52,-1 1 1,1 12-62,0 7 0,-5 8 19,0 6 1,-5-1-8,5 6 0,5-2 56,5 2 0,4 3-76,-5-3 0,7-3 49,-1-2 0,8-4-12,6-6 0,7 3-124,2-8 0,6-5-182,-1-8 0,3-7 107,1-7 1,1-7-102,-1-12 0,-1-7-65,-3-3 1,3-5 137,-4-4 0,3-10-95,-3-9 1,4 1-96,-3-1 0,-2 2 180,2 3 0,-5-6 82,4 11 0,-7 2 118,-2 6 0,-6 11-38,-8 3 0,0 11 217,0 4 0,-1 9 265,-4 5 0,-3 7-225,-6 8 1,-2 7 176,-3 16 1,5-1-106,0 6 1,1 0-24,8 4 1,-4 7-129,4 3 0,0-1-134,5 1 0,2-2-10,3 3 1,-2-4-270,6-7 0,2-5 44,8-4 0,-3-8-483,3-1 1,2-12 107,-3 3 0,1-11 128,-4 1 0,4-5 450,0-5 0,0-9 0,-5-8 0</inkml:trace>
  <inkml:trace contextRef="#ctx0" brushRef="#br0">19237 17245 7956,'6'-8'983,"2"1"-934,6 7 1,-4 0-142,-1 0 0,1 5 355,4 0 1,0 0-73,1-5 1,-1 1-201,0 4 79,0-4 1,0 6 85,1-7 0,-6 0-130,1 0 1,-7 1 6,2 4 0,-4 3 0,-1 6 1,0 2-86,0 3 1,-6 8-90,-4 6 0,-9 8 106,-4 2 1,1-1-115,-2 6 0,0 1 62,-4-2 0,6-4 63,3-5 0,3-8 17,2-2 1,6-1 1,3-8 1,3 5 7,2-5 1,7-5 15,2-5 0,10-1-27,5 2 1,-2 1 13,2-7 0,-2 1-248,1-5 0,3 0 61,-7 0 0,0 0-260,-5 0 0,0-1-372,0-4-43,-6-3 856,-1-6 0,-7-1 0,0 1 0</inkml:trace>
  <inkml:trace contextRef="#ctx0" brushRef="#br0">19138 17742 7956,'0'-14'0,"0"4"398,0 1 0,7 6-37,8-2 1,5 3-12,9 2 0,-1 0-114,0 0 0,1 0-283,-1 0 1,1 0-167,-1 0 0,1 0-233,-1 0 1,1 0 175,-1 0 1,-4-1 269,-1-4 0,-5 4 0,2-6 0</inkml:trace>
  <inkml:trace contextRef="#ctx0" brushRef="#br0">19678 17003 7957,'-8'-8'700,"2"-5"-373,6 12 0,1-6-89,4 7 1,4 0-152,10 0 0,2 0-183,3 0 0,2-6-84,-2-3 1,-3 1 164,-2-2 0,1 5-1078,-1-4 493,0 6-43,-5-3 0,-6 7 643,-3 4 0,-4 9 0,-1 8 0</inkml:trace>
  <inkml:trace contextRef="#ctx0" brushRef="#br0">19834 17060 7957,'-9'8'0,"-1"-4"0,5-1-122,-4 2 0,6-2 258,-2 7 0,-1-1 390,1 6 1,0-1-267,5 0 0,-1 5-136,-4 0 1,3 5-133,-2-5 1,2 4 76,2-4 0,0 0-167,0-5 1,0-4 78,0-1 1,2-4-438,2 5 0,4-7-18,7 1 1,-1-4-706,0-4 1179,0-4 0,0-13 0,1-1 0</inkml:trace>
  <inkml:trace contextRef="#ctx0" brushRef="#br0">19919 17102 7957,'15'0'402,"-1"0"-389,0 0 1,-4 0 160,-1 0-240,1 0 73,4 0 218,-6 0-133,-2 7 0,-6 1-125,0 6 1,0 0-42,0 0 1,-2-1 4,-2-4 0,2 4-68,-3-4 0,-1-1 84,1 2 1,1-5-305,4 4 234,0-6 1,1 4-37,4-7 1,3-2 0,6-3 0,0-3-127,0-6 1,-1 0 284,-3 0 0,9-7 0,-4-1 0</inkml:trace>
  <inkml:trace contextRef="#ctx0" brushRef="#br0">20204 16989 7957,'6'-8'-903,"-3"1"559,7 7 405,-7-6 112,10 5 27,-5-6 1,4 9-195,-2 3 68,2 2 1,-9 8-90,7-1 96,-7 0 0,8 0 8,-6 0 0,0 5 31,-5 0 0,0 0 92,0-4 1,0-1-86,0 0 0,0 0 110,0 0 0,0 1-253,0-1 1,0 0 109,0 0 0,0 1-113,0-1 1,-2-6 118,-3-4 1,-3 3-224,-6-3 0,-3 1-55,-7-5 0,-1 0-20,-13 0 0,0 2-39,-5 2 1,-1 4 236,-3 7 0,2-1 0,-4 0 0</inkml:trace>
  <inkml:trace contextRef="#ctx0" brushRef="#br0">21043 1422 8341,'-8'-7'85,"1"6"1,14-6 69,2 7 0,12 7 416,7 2 1,10 10-153,14 5 0,13-2-301,-21-10 1,2 0 0,4-3 0,3-1-835,9 2 1,4-1 0,5-3 0,2-3 682,4 0 0,2-1 1,-25-1-1,1 0 1,0-1-218,2 0 1,0 1-1,0-2 1,1-2 0,0-2-1,0 0 1,21-3 0,0 0-1</inkml:trace>
  <inkml:trace contextRef="#ctx0" brushRef="#br0">16962 11558 8227,'-9'-14'0,"-1"0"0,7-5-526,-2 0 1,-1 0 224,1 4 1,-4 1 447,4 0 0,-1-2-16,1-3 1,2 3 78,-7-3 1,7 4 60,-2 0 0,2 1 695,-1 0-724,2 0 0,-11 6 58,4 3 0,-4 4-346,-1 1 1,-7 8 104,-2 6 0,-9 11-221,-1 8 1,-10 7 88,5-2 0,-4 7-117,9 3 0,-5-1 165,5-4 1,4-1-131,5 1 1,7-5 231,-2 0 1,5-5 135,4 5 0,-2-6-61,2 1 1,4 2-108,1-2 0,4 6 43,1-1 0,1 5-9,4 4 1,3-3-87,6 4 1,0-4 52,0-1 0,2-7 17,3-3 0,-1 2 11,5-2 0,-1 0-8,2-4 1,1-1 144,-6 1 1,0 1-104,-4 3 1,-3 3-21,-2 7 1,-4 4-10,-6 0 1,0 7 46,0-2 0,0-1-51,0 1 0,-2-9-12,-2 4 1,-3-6-23,-2 6 0,1 2-116,3-1 0,4-1 39,-4-4 0,2 0 67,-2-1 1,2-1-142,-7-3 1,1 2 71,-5-7 0,-1 5-81,1-5 1,-2 2 58,-3-2 1,4-3-99,-4 3 0,-2-1 80,2 1 0,0-3-106,5 3 0,0-8 94,0-1 0,-1-7 19,1 2 1,-5-3-10,0-2-2,0 0 0,5-1 103,0-3-172,0 2 223,-1-4 1,3 6 2,2 1 0,4-6 27,6 1-82,0-1 1,2 5-19,2 0 0,4-4 34,6-1 0,-4 1-24,-1 4 1,1 0 127,4 1 0,2 0-77,3 4 1,-8-1 8,3 5 0,-3 7-6,3 8 0,1 5 14,-1 4 1,-5 4 21,1 6 0,-2 1-210,1 4 0,4-4 350,-4 4 1,-1-2-108,2 1 1,-2 11 133,-4-32 0,1 0 1,6 39-304,-9-39 1,1 1 0,2-1 0,1 0 195,-1 3 0,-1-1 1,2 3-1,1 1-86,0-2 1,0 2 0,-2 0-1,0 1-36,-1-4 1,1-1-1,0 2 1,1 0 69,3-3 0,1-1 1,-2 1-1,0 0 6,1-1 0,1 1 0,-2 1 0,0-1-661,-1 0 1,0-1 0,7 39 412,-7-39 0,0 1 1,0-1-1,-1 0 200,-1 3 0,0-1 0,1 2 0,0-1-12,-1 2 0,0 0 1,-1 4-1,0 0 77,1 3 1,-1 1 0,-2-1-1,-1 0-63,1-2 1,1-1 0,0 0 0,0 0-22,0-1 0,-1-1 0,1 3 0,0 0-296,0-5 1,-1 0 0,1-1-1,2-2 49,9 30 0,0-9-2446,1-6 2644,-1-1 0,2-8 0,3-1 0,4-9 0,4-6 0</inkml:trace>
  <inkml:trace contextRef="#ctx0" brushRef="#br0">15725 4123 8039,'-8'-8'0,"-3"0"0,7 3 0,-7 2 0,1-6 515,-3 5-225,5-2 0,-4 1-45,2 1 0,-4-7-56,-5 1 1,3-1 4,-3 2 1,4-4-7,0 3 1,0 3-53,-4-3 0,1 2-138,-5-1 0,-1 2 81,-5 7-57,1 0 0,0 0 75,-1 0 0,-1 5 30,-3 0 0,3 11-5,-3-2 1,8 5-20,1 0 0,0-2 17,-4 7 0,-1-2-8,1 2 0,-1 3-8,1-4 0,1-1 23,3 2 0,2-2-143,3 2 1,4 3 40,-4-4 0,3 4 27,2 2 1,4 1-86,1 3 0,1 2 55,-2 3 1,-1 3 24,6-4 1,1 5-6,4 0 0,1 1 203,4 0 0,3-6-119,6 1 1,8-6 170,7 1 0,1 2-71,8-2 1,-2-1-52,2-9 0,8 3-100,-4-7 1,7-1 87,3-3 1,8-7-559,16-4 0,2-4 420,-38-2 0,0 0 0,1-2 0,-1 0-249,31-11 0,2-3 115,-12-1 0,7-11-110,-2 1 1,-2-1 33,-3 6 0,-4-2-44,-5 2 1,-4-5 215,-10-4 0,-5 6-66,-10-6 1,-2 6 71,-7-6 1,-6-2-48,-3 2 1,-4-5 60,-1 5 1,-1-5 209,-4 5 0,-4-11-315,-10 1 0,-3 1-198,-7-1 1,-6 5-359,-3-5 0,-3 2-165,-1 8 1,-4 6 262,3 8 0,-1 10-797,11 4 1353,0 4 0,9 5 0,0 1 0,1 0 0</inkml:trace>
  <inkml:trace contextRef="#ctx0" brushRef="#br0">15754 5502 8028,'-7'-21'-561,"-1"5"-72,-6-3 1,0 4 667,0 0 1,0 3 0,-2 1 566,-3 1 1,0 7-83,-10-2 0,4 4-323,-8 1 0,-3 1 61,-2 4 0,-3-2-149,-2 7 0,0 4 77,1 5 1,1 1-212,3-1 1,3-1-3,7 5 0,1 1 106,3 5 0,-3 4 62,3 0 1,2 2-22,-1-2 1,-1 3-17,-4 7 1,4 1 27,0 3 1,0-1-47,-4 6 1,1 1-116,3 3 1,1 1 32,9 0 0,2-6 104,12-4 1,2-3 1,3-1 0,9-7 25,10-3 0,9-3-11,5-1 0,4-7 40,6-3 0,2-3-40,7-2 0,10-6-299,8-3 1,-33-4 0,2-1 240,5 0 1,1 0 0,-1 0-1,0 0-110,-1 1 1,-1-2-1,0-1 1,-1-2 24,-1-1 0,0 0 0,-1 1 1,1 1-197,2-2 0,0 0 1,-4 1-1,-2-1 24,2-2 0,0-1 1,26-6-248,-3 0 1,-12-5 416,-7 0 0,-5-2 32,-9 3 1,-2-5 361,-12-5 1,0-7-182,-5-3 1,-6-3 358,-3-1 1,-11-9-272,-8-6 0,-7 0 113,-7-4 1,-2-6-527,-4-4 0,14 33 0,-1-1-377,-2-4 0,-1 1 1,-3 2-1,-1 1 116,0 0 0,-1 2 1,0 6-1,-1 2 142,-2 2 1,-2 2-1,-29-15-1143,1 7 1,4 14 1394,15 5 0,-6 4 0,14 1 0,10 4 0,9 4 0</inkml:trace>
  <inkml:trace contextRef="#ctx0" brushRef="#br0">4280 3014 8100,'-13'-2'-330,"4"-2"0,-4-4 633,4-7 0,1 4 1,-2 0 478,-1 0 1,3-5-485,-1 7 1,-1-2-95,-4 1 1,5-1-95,-1 7 1,1-1-135,-5 5 1,-5 11 92,0 3 0,0 10 8,4 0 1,3 4 37,2 5 0,-1 4-160,7 5 1,-1-1 15,5-3 0,0 6 3,0-6 0,6 2-30,4-7 0,2-8 73,2 4 1,2-12-112,3-3 0,-1-1 82,5-8 0,-1-7-77,2-7 1,1-12 88,-6-7 1,7-13-257,-3-12 0,4-2 58,2-2 0,-1 0-371,1 1 0,-1-6 271,0 0 0,-6 2 129,-3 8 0,-9-3 144,-5 3 1,-4 4-145,-1 6 1,-1 5 336,-4 9 0,-5 7-72,-9 7 1,4 2 280,-4 7 1,-2 2-169,2 7 1,0 11 453,5 8 1,1 10-309,4 5 0,-2 5 9,6 4 0,0-1-279,5 6 1,0 1 139,0 3 0,2-5-651,3-4 0,3 2 237,6-1 0,5-7-969,0-8 1,8-9 1157,1-5 0,0-4 0,7 0 0</inkml:trace>
  <inkml:trace contextRef="#ctx0" brushRef="#br0">4664 2715 7963,'0'-14'-230,"-5"0"153,0 0 1566,1 6-992,4 1 1,-5 9-265,0 3 0,0 11-11,5 12 1,0 2-29,0 8 0,0 5-65,0 4 0,0 5 122,0-5 0,0 2-231,0-1 1,2-4 72,3 3 0,-2-9-247,6-4 0,-4-8 5,5-7 2,-1 0 0,4-19 58,-4 0 0,4-12-72,-4-12 0,-1-8-174,2-1 0,-1-6 107,5 1 1,-4-5-158,-1-4 0,-4 3 98,5-4 0,-6 4 267,6 1 1,-5 7-135,4 3 0,-6 9 294,2 5-64,-4 10 0,4 5 242,0 14 0,0 12 239,-5 16 1,0 3-213,0 2 1,0 6 82,0 3 1,4-2-115,1 2 1,6-1-386,-1 1 0,2-9 78,3-10 1,-1-9-51,0-5 0,5-10 19,0-4 1,1-7-123,-1-7 0,-3-7-134,3-12 1,-3-2 103,-2-4 1,-1 3-378,-4-7 0,2 6 204,-6-1 1,0 2-165,-5-3 0,0 4 131,0-3 1,-6 3 381,-4 2 0,-3-7 0,-1-1 0</inkml:trace>
  <inkml:trace contextRef="#ctx0" brushRef="#br0">5161 2545 7967,'15'14'0,"-1"-6"87,0-3 1,7-4 167,2-1 0,-1-5-344,2 1 0,-6-7 118,1 1 1,-4-1-634,0 2 604,-8-4 0,6 5 0,-5-6 0</inkml:trace>
  <inkml:trace contextRef="#ctx0" brushRef="#br0">5289 2488 7967,'0'14'-231,"0"0"1,0 2 498,0 3 0,-4 8 368,-1 6 0,-6 8-270,1 2 1,-2-2-130,-2 2 1,1-1-88,3-4 1,-1-8 86,7-1 0,-1-15-359,5 0 0,6-8 107,4 4 1,2-9-343,3-1 0,-1-6-100,0-8 0,5-2-327,0-3 1,0 2 783,-5-7 0,0 0 0,1-4 0</inkml:trace>
  <inkml:trace contextRef="#ctx0" brushRef="#br0">5446 2573 7967,'12'10'-408,"-2"-1"793,-4 1 1,-6 4-114,0 0 0,0 0-250,0 0 0,0 1-94,0-1 0,0 0 42,0 0-150,0 1 1,0-1 18,0 0-151,0 0 47,7 0 36,0-6 0,8-1 30,-1-7 1,2-11-274,3-4 472,-10-8 0,16 1 0,-9-7 0</inkml:trace>
  <inkml:trace contextRef="#ctx0" brushRef="#br0">5673 2431 7967,'10'9'-390,"-1"1"1,-4-5 660,4 4 1,1-1-35,4 2 0,-4 1-306,-1-7 1,1 3 93,4-3 0,-5-2 69,1 3 0,-5 1 50,4-1 1,-4 4 8,4-4 1,-6 6-27,2-1 1,-3 2-36,-2 2 1,0 1-36,0-1 0,0 0 44,0 0 0,-5 0-80,0 1 1,-6-1 17,2 0 0,-9-4-5,-1-1 1,-1-1-151,1 1 0,-3-2-241,-7-7 0,6 5 357,-1-1 0,0 1 0,-4-5 0</inkml:trace>
  <inkml:trace contextRef="#ctx0" brushRef="#br0">4323 4009 8062,'0'-14'-250,"-5"0"-69,0-1 0,-1 1 574,1 0 0,2 0-4,-7 0 0,1 6-341,-5 3 207,6 3-23,-5 2-88,5 0 1,-6 2-13,0 3 65,0 9 1,-1 8 265,1 6-246,0 1-140,0 6 350,0 1-195,6 0 42,-5 5 5,5-4 1,-1 10 16,-1 0-22,7 1-113,-3-6 0,6-2 128,0-7 1,6-1-3,4-13 1,2-2-198,2-7 0,5-10-283,0-10 1,7-15 93,-3-8 1,-1-8-77,2-7 1,0 1 13,4-10 1,1 2-67,-1-12 1,2-1 136,-13 31 1,-1-2-1,10-33 39,-12 34 0,0 0 1,5-28 194,0 4 1,-8 10-168,-2 5 0,-5 9 337,0 4 1,-7 11 105,-2 4 1,-10 9-151,0 6 0,-4 5 316,0 9 1,-1 7-182,-4 16 0,-1 4 431,6 5 1,-5 2-400,5 4 0,5 7-270,5 7 0,6-1 134,-2-4 1,3 0-688,2 0 0,11-8-234,3-6 0,15-10 758,-1-14 0,17 0 0,-1-12 0</inkml:trace>
  <inkml:trace contextRef="#ctx0" brushRef="#br0">4721 3725 7966,'0'15'-692,"0"4"0,0 11 1210,0 13 0,0 6-184,0 8 0,-2 0-92,-3 0 0,4-2-142,-4-3 1,-1-3-17,1-6 1,0-7 18,5-3 0,0-9-1,0-5-187,0-3 0,-1-8 119,-4-4 1,3-4-346,-2-4 1,4-9 140,4-6 0,0-6-73,5 1 0,1-1 55,4 1 0,0-1 209,0 6 1,2 5-79,3 4 0,-3 7 79,3-2 0,-4 5 231,0 5 0,-6 8-83,1 6 0,-6 4 136,6-4 0,-7 6-77,2-1 0,-5-2 29,-5 2 0,2-5-69,-7 5 1,1-7-97,-5 2 0,-1-5 71,1-4 0,0-4 8,0-6 0,-5 0-990,0 0 0,0-2 417,5-2 1,0-11-949,-1-8 1349,1-4 0,0-8 0,0-1 0</inkml:trace>
  <inkml:trace contextRef="#ctx0" brushRef="#br0">4906 3810 7975,'20'-9'139,"4"-1"1,3 5-135,1-4 0,1 1-247,-1-2 0,-1 3-166,-3 2-174,-4 3-60,-6-4 642,-6 6 0,-2 0 0,-6 0 0</inkml:trace>
  <inkml:trace contextRef="#ctx0" brushRef="#br0">5062 3725 7757,'0'9'203,"0"1"0,0 1 208,0 8 0,0 3-161,0 6 0,0 2 5,0 3 0,-2-1-157,-2 6 1,-4-5-42,-6 5 0,4-5-138,1 5 0,5-11-520,0 1 451,-4-9-48,6 2 1,2-15 24,10-6 1,2-8-391,3-11 0,3-4 563,1-11 0,7-2 0,-4-7 0</inkml:trace>
  <inkml:trace contextRef="#ctx0" brushRef="#br0">5233 3782 7999,'14'4'209,"0"1"1,-5 1 16,1-1 1,-1-3-22,6 2 0,-6-2 30,1-2-282,-7 6 1,3-3 78,-6 7 0,0-5 112,0 4 1,-1-1-255,-4 2 1,-3 7 107,-6-3 0,4 5-89,1 0 0,4-3-177,-5 3 246,7 3 0,-3-6-49,6 3 0,6-10 92,4-4 0,2-5-372,3-5 0,4-3 148,0-6 0,1-2-294,-1-3 1,-3-3-21,3-6 517,-10-1 0,10 1 0,-3-1 0</inkml:trace>
  <inkml:trace contextRef="#ctx0" brushRef="#br0">5460 3739 7999,'8'0'-444,"5"-5"-52,-4 0 1,-1-4 277,1 4 389,1-6 0,-1 8 0,1-6-119,-7 5 0,3 0 181,-6 8 0,0 6-101,0 9 1,0-2 126,0 7 1,-4 0-100,-1 4 1,0-4-60,5-1 0,0-4-53,0 5 0,0-11-252,0 1-707,0-3 558,0 3 353,0 0 0,0 1 0,0-1 0</inkml:trace>
  <inkml:trace contextRef="#ctx0" brushRef="#br0">5488 4308 8355,'15'0'393,"-1"0"-166,0 0 0,2 0-700,3 0 0,-2 0 200,7 0 1,-5 0-860,5 0 1132,-13 0 0,14 6 0,-9 2 0</inkml:trace>
  <inkml:trace contextRef="#ctx0" brushRef="#br0">5460 4563 8120,'2'8'339,"2"-3"0,4-3 529,6-2 0,7-2-482,3-3 0,10-1-118,9-3 1,1-4-1872,8 3 1603,-6 4 0,10 0 0,-6 6 0</inkml:trace>
  <inkml:trace contextRef="#ctx0" brushRef="#br0">5958 3000 9048,'14'0'1055,"0"0"1,0 0-406,1 0-470,-1 6 1,5-4-223,0 2 0,4 3-108,-4-3 1,5 3-972,-5-3 1,-5 0 276,-4 5 844,-7-6 0,3 16 0,-6-3 0</inkml:trace>
  <inkml:trace contextRef="#ctx0" brushRef="#br0">5943 3256 7955,'-6'7'126,"5"6"1,1-11-67,9 2 0,10-2 521,5-2 1,9-5 55,5 1-637,15-1 0,6-2 0,12 0 0</inkml:trace>
  <inkml:trace contextRef="#ctx0" brushRef="#br0">6797 2388 8232,'1'-22'-97,"4"3"0,-4 3-213,4 2 1,3 5 529,2-1 1,2 7 478,2-2 0,2 4-134,3 1-348,-3 6 1,9 2-43,-6 6 0,5 7 22,-5 3 0,5 2-22,-6 3 0,-5-1 0,-8 1 0,-4 4-232,-1 0 0,-1 2 6,-4-2 0,-9-3-274,-10 3 1,-4 0 161,-5-4 0,1-1 141,-6-14 0,6 2 162,-1-11 1,3 0-119,2-5 1,6-8 189,3-6 0,5-4-87,4-10 0,5 2-199,10-7 0,5 3 152,9 2 1,4 1-445,10 3 1,4 4 77,5 6 0,-4 1-104,0 3 0,0 4-495,5 6 0,-7 0 887,-3 0 0,4-6 0,-1-2 0</inkml:trace>
  <inkml:trace contextRef="#ctx0" brushRef="#br0">7251 2175 8213,'0'-8'261,"0"15"1,-1 4 92,-4 12 1,4 1-210,-4 4 1,2 1 123,-2-1 0,3 1-38,-2-1 0,2-1-71,2-3 0,0 1 43,0-6 1,2 0-159,2-5 1,4 0 84,6 1 0,2-3-108,3-2 0,3 1-75,7-7 0,1 1-182,3-5 1,3 0-429,7 0 0,0-5 308,-1 1 0,-5-7-447,-4 1 0,-10-1 6,-4 2 796,-3-4 0,-8 5 0,-2-6 0</inkml:trace>
  <inkml:trace contextRef="#ctx0" brushRef="#br0">6725 2886 7990,'-22'8'358,"3"-3"0,8 1-67,2-1 1,6 1 149,-2-1 0,10-4-87,4 4 0,16-3-110,9-2 1,18-2 60,9-3 0,18-4-160,-36 0 1,0-1 0,-1 1 0,-1 0-268,0-2 0,-1-1 0,0 1 0,0 0 173,3-1 1,0 0 0,-2 1 0,0 1-770,35-4 0,-8 2 454,-16 2 1,-10 4-355,-8 6 1,-11 5 48,-4-1 569,-3 7 0,-8-3 0,-2 6 0</inkml:trace>
  <inkml:trace contextRef="#ctx0" brushRef="#br0">6939 3071 7853,'-8'6'-224,"1"4"775,7 8 0,0 0-291,0 6 0,0 4-256,0 5 0,0 5-139,0-5 97,0 0 1,0 1-2,0-1 1,-4-5 98,-1-4 1,-8-7-160,-1 2 0,-2-3 99,-7-2 0,2-4-128,-7-1 1,4-6 169,-4 2 0,-1-3 82,5-2 1,4-2-59,1-3 1,5-3 128,4-6 1,4-2-122,6-3 1,1-3-16,4-6 0,5 4-112,9 1 0,9 4 104,10-5 1,5 7-619,4-2 1,-1 3 72,6 2 273,0-1 0,-1-5 0,-2-2 0</inkml:trace>
  <inkml:trace contextRef="#ctx0" brushRef="#br0">7180 3156 8696,'8'6'471,"0"1"-408,-3 2 0,-3 4 26,2-4 1,-2 4-232,-2 1 0,0 2-57,0 3 0,-6 3 145,-4 6 0,-3 1-124,-1-1 0,0 5 25,0 1 1,0-1 228,-1-5 0,6-1-110,-1-3 0,7 1 179,-2-6 1,5-2-47,5-7 0,3 1 88,6-6 1,7-1-185,3-4 0,-2-6 73,1-3 1,-1-4-408,2-1 0,-3 1 13,-7 4-778,-6-4 396,-2 5 469,-6 0 0,-6 2 231,-4 6 0,-4 0 0,-5 0 0,2 0 0,-7 0 0,7 0 0,-2 0 0,-2 0 78,2 0 0,0 0 46,5 0 586,0 0-420,6 0 1,3 0 463,10 0 1,8-2-380,6-2 1,6 0-124,-1-5 1,7-1-697,2-4 0,0 0 285,-4 0 1,-2 0-685,-4-1 1,-2 3 842,-7 2 0,0-2 0,1 4 0</inkml:trace>
  <inkml:trace contextRef="#ctx0" brushRef="#br0">7308 3184 7880,'15'0'-442,"0"-6"554,4-3 1,3 1 359,7-2 0,-1 1-714,1-5 1,-2 1 103,-4 3 1,-2 3-555,-7 2 285,0 3 407,-6-4 0,5 6 0,-5 0 0</inkml:trace>
  <inkml:trace contextRef="#ctx0" brushRef="#br0">7493 3099 8399,'0'14'423,"0"1"0,0 0-284,0 4 0,-1 0-17,-4 10 0,3-4 108,-2 8 1,-3-3-204,2-1 1,1-1 46,4 1 0,0-7-632,0-3 193,6-4 0,7-7-263,6-3 0,0-10 219,-5-4 0,0-9-570,0-1 979,0-6 0,1-3 0,-1-9 0</inkml:trace>
  <inkml:trace contextRef="#ctx0" brushRef="#br0">7607 3142 8057,'9'0'-414,"1"0"1,-1 0 791,6 0 1,-1 0-27,0 0 0,0 0-307,0 0 0,-4 0 269,-1 0-450,-5 0 47,8 0 130,-10 0 1,-1 6 54,-5 4 0,-7 2 9,1 2 0,-1 5 51,2 0 1,-3 5-102,8-5 1,-1 0-113,5-5 138,0 0 0,6-6-383,4-3 0,2-5 164,3-5 0,4-7-475,0-7 0,3-5 156,-8 5 1,3-5 456,-7 5 0,2-6 0,3 3 0</inkml:trace>
  <inkml:trace contextRef="#ctx0" brushRef="#br0">7806 3085 8057,'9'0'-800,"1"0"0,-5-2 957,4-2 0,-4 2-32,4-3 1,-4 4-36,5 1 1,-6 0 84,6 0-92,-7 0 1,3 6 59,-6 4 1,0 2 116,0 2 1,0 7 61,0 3 1,0 7-121,0 2 1,0 1-196,0-6 1,0-4 142,0-1 1,0-5-390,0 1 210,0-10 1,-1-2-81,-4-7 1,2 0 3,-7 0 105,1-7 0,-5-1 0,-1-6 0</inkml:trace>
  <inkml:trace contextRef="#ctx0" brushRef="#br0">8304 2957 7881,'-15'0'0,"1"2"763,0 2 1,4-2-249,1 3 1,6-2 1023,-2 2-1091,4-4 1,2 5-615,4-6 1,3 0 199,6 0-34,6-6 0,3-2 0,5-6 0</inkml:trace>
  <inkml:trace contextRef="#ctx0" brushRef="#br0">8815 2161 7975,'8'14'64,"-3"0"1,3 7 134,1 3 0,4 7-69,1 2 1,1 2-5,-1-2 0,-5-1-184,1 6 0,-2-5 12,1 5 0,-3-7 149,-6 3 1,0-6-155,0-4 1,-1 1 52,-4-6 1,-3 5-142,-6-5 1,-5-2 28,0-8 0,-6-2-82,1-7 1,-3 0 168,-1 0 0,-1-8 181,1-6 1,6-2-8,3-8 0,5 7-92,4-2 1,4 3 243,6 2 1,1 1-70,4 4 1,8-2-272,6 6 0,11-1 169,-2 1 0,10 3-643,0-2 1,2-4 119,-3-2 1,3 2 390,-7-1 0,7-7 0,-4-6 0</inkml:trace>
  <inkml:trace contextRef="#ctx0" brushRef="#br0">9071 2303 7419,'21'0'978,"-4"0"-622,7 0 1,-5 0-289,5 0 0,-2 0-190,1 0 0,3 0 119,-7 0 0,-5 0-148,-5 0 1,-4 6 78,5 4 0,-7 2-65,1 3 0,-10 1 24,-8 2 1,-2 0 36,-8 6 0,5 1 96,-4 8 0,5-3 177,-1 3 1,4 2-177,0-2 1,8 0-27,2-4 1,5-7 367,5-3 0,9-5-107,9-5 1,4-2-386,2-7 1,4-2 57,0-3 1,0-2-210,-4-8 1,-2 6-128,-4-1 0,-2 2 407,-7-1 0,-6-10 0,-2 3 0</inkml:trace>
  <inkml:trace contextRef="#ctx0" brushRef="#br0">9086 2531 7975,'-8'-7'-250,"1"4"786,7-6 1,8 5-129,6 0 1,5 2-307,5 2 1,5-5 38,-1 1 0,0-1-484,6 5 1,-4-2-51,-2-2 1,-1 2-777,-3-3 1169,2 4 0,-10-6 0,5-1 0</inkml:trace>
  <inkml:trace contextRef="#ctx0" brushRef="#br0">9498 2232 7975,'14'-8'78,"0"3"0,1 2 107,-1-2 0,0 4-268,0-4-395,0 4-69,1 1 1,-6 0 546,1 0 0,-7 0 0,3 0 0</inkml:trace>
  <inkml:trace contextRef="#ctx0" brushRef="#br0">9569 2189 7975,'-5'15'-262,"0"-1"0,-1 2 687,1 3 0,2 3-62,-6 6 0,6-1-355,-2-3 0,-1 1 97,1-6 0,0 1-164,5-1 0,0-8-565,0 4 511,6-11 0,2 3-110,7-7 1,-1-7 86,0-2 1,-1-4-750,-4-1 885,4 0 0,-5 0 0,6-1 0</inkml:trace>
  <inkml:trace contextRef="#ctx0" brushRef="#br0">9669 2246 7975,'14'0'-1056,"0"0"1479,0 0 1,-4 0 264,-1 0-532,1 0 0,-3 2-259,-2 3 1,-3-2 55,-2 6-56,0-6 0,-2 10 120,-3-4 0,-2 4-87,-8 1 0,6 0 47,-1 1 1,7 4 24,-1 0 1,2-5-38,2-5 30,0-6 1,6 4-206,4-7 0,2-2 69,3-3 0,4-7-241,0-7 0,-1-5-20,-3 5 402,-1-6 0,0 3 0,0-7 0</inkml:trace>
  <inkml:trace contextRef="#ctx0" brushRef="#br0">9839 2132 7975,'14'0'-657,"1"0"1,-1 2 430,0 3 0,-5-4 590,1 4-210,-1 3 0,-1 0-131,-3 6 1,-3 2 201,-2 3 0,0-2-57,0 7 1,-7-5 147,-2 5 0,-2-2-85,1 1 1,-1 3 49,7-7 1,-6-5-126,5-5 0,1-4-224,4 5-909,0-7 883,0 3 1,-7-19 0,-1-2 0</inkml:trace>
  <inkml:trace contextRef="#ctx0" brushRef="#br0">8858 2929 7997,'-22'0'0,"1"0"73,7 0 291,0 6 33,6-5 1,3 6-105,10-7 0,9 0-102,10 0 0,14 0 107,5 0 0,4-2 0,0-3 1,12-2-184,12-8 1,-32 6 0,1-1-207,5 1 1,0-1-1,-2-1 1,-1-1-160,1 2 1,0 1 0,31-12 142,-8 2 0,-12 8-396,-2-3 0,-13 9 78,-5 1 425,-11 2 0,-2 8 0,-7 2 0</inkml:trace>
  <inkml:trace contextRef="#ctx0" brushRef="#br0">8958 3028 8008,'-15'0'162,"1"6"0,6 4 302,4 9 0,2-2-329,2 7 0,2-2-209,2 2 1,-1 3 24,7-4 0,-2 4 104,1 2 1,2-1-114,-6 0 1,0-4 81,-5 0 0,0-5-82,0 4 0,-2-5 57,-2 1 1,-9-3-148,-6-2 0,-2-2 20,2-2 0,-3 1 99,-6-6 1,-5-1 127,0-4 0,-1-1-73,6-4 1,6-3 281,3-6-143,3 0-80,8 0 1,3-1-108,10 1 0,5-5-74,9 0 0,4 2-219,10 7 0,4-2 111,5 2 0,1-4-282,0-5 486,-1 3 0,-5-4 0,-3 6 0</inkml:trace>
  <inkml:trace contextRef="#ctx0" brushRef="#br0">9114 3099 8104,'0'-8'562,"2"4"-254,2 8 0,-2 6-71,3 9 0,-4 9 69,-1 10 1,5 0-70,0 5 0,-1-9-183,-4 9 1,2-10 151,3 0 0,3-9-157,6-5 1,0-5-90,0-4 0,-3-4-286,4-6 1,-4-8-37,8-6 1,-4-2 163,0-8 0,-1-1-139,0-8 0,-4 3 116,-1-3 0,-1 0 60,1 4 0,-2-1 32,-7 11 1,4 0 147,1 5 609,0 6-484,-5 2 1,0 18 361,0 7 0,0 7-206,0 2 0,0 1 83,0-1 0,2-1-69,2-3 0,4-4-230,6-6 1,1-1 157,-1-4 0,5-4-371,0-10 0,6-9-153,-1-10 1,-4-2-166,-1-3 0,2-4-417,-2 0 0,-5 1 384,-5 9 0,-5-3-300,0 7 1,-2 0 779,-2 5 0,0-6 0,0-2 0</inkml:trace>
  <inkml:trace contextRef="#ctx0" brushRef="#br0">9569 2985 8041,'14'0'-68,"0"0"0,1-1-136,-1-4 0,0 4 628,0-4 0,2-2-80,3 3 1,-3-7-649,3 1 0,-3 4 171,-2 1 0,-5-1-420,1 1 249,-7 0-442,3 5 746,-12 0 0,-2 7 0,-6 1 0</inkml:trace>
  <inkml:trace contextRef="#ctx0" brushRef="#br0">9654 2957 8041,'-1'8'-785,"-4"-3"393,3 3 973,-4-1 1,6 8-131,0-1 1,0 5-192,0 0 0,0 0 34,0-5 1,0 0-50,0 0 0,0 1-292,0-1 1,0 0 161,0 0-497,0-6 328,6 5 0,2-12-605,7 4 0,-6-10 320,0-4 0,1-4-798,4-1 1137,-6 0 0,5-7 0,-5-1 0</inkml:trace>
  <inkml:trace contextRef="#ctx0" brushRef="#br0">9796 2985 8041,'15'0'0,"-6"0"-321,1 0 272,-1 7 1,5-6 439,1 4 1,-8-2 249,-2 2-538,-3-3 5,-2 10 0,-7-4-197,-2 6 1,1-4 15,-1-1 0,4-4 99,-5 4 0,6-4-137,-6 5 1,7-6 7,-2 6-110,4-7 0,7 8 70,3-6 0,4-2-237,1-8 1,2-1 24,3-4 1,-3-2 354,3 2 0,-3-9 0,-2-3 0</inkml:trace>
  <inkml:trace contextRef="#ctx0" brushRef="#br0">10024 2929 8026,'14'0'-1,"-4"-2"-566,-1-3 0,-4 4 12,4-4 806,1-3 1,-1 6 287,1-2-239,-7 2-168,10 2 0,-12 2-15,4 2 1,-2 4 290,2 7 0,-4 0-69,4 4 1,-3-3-376,-2 3 1,0-3 155,0-2 0,0 0-157,0 1 0,0-1 46,0 0 0,-2-5 50,-3 1 0,-3-5-30,-6 4 1,-3-4-128,-7 4 0,-1 1-407,-13 4 1,0 2 504,-5 3 0,-6 3 0,-1 6 0</inkml:trace>
  <inkml:trace contextRef="#ctx0" brushRef="#br2">6967 1976 7984,'-20'-28'196,"4"6"154,-3 3 1,3 0-126,2 4 0,-2 0 28,-3 10 1,2 0-219,-7 5 0,0 2 98,-4 2 0,4 11-154,0 8 1,1 6 126,-6 4 1,1 5 145,-1 9 0,6 4-41,-1 6 1,2 1-311,-2 4 1,-3-2 329,4 6 1,2-3-106,2 8 1,9-32-1,0 1-41,0 5 1,1 0 0,1 1 0,2 0-130,0-1 0,2 0 0,2 1 0,1 1 35,-2 3 0,1 0 1,2 4-1,0 1-243,2-1 0,1 1 0,1 0 0,3-1 252,4-4 0,2-1 0,-2-3 0,3-2 86,4-3 1,2-1 0,-2-1 0,2-2-170,22 24 1,3-1 220,2-8 1,10-9-36,9-10 1,10-9 53,-36-14 0,1-1 0,36 0-12,-1-4 1,-5-3 14,-5-2 1,4-2-4,-4-3 0,5-7 5,5-7 0,-3-13-89,-35 16 0,0-1 0,-4-5 0,-2-2-3,-1-1 0,0-2 1,-2-1-1,0-1-91,0-1 1,-1-1 0,0-1 0,1-1 29,-1-2 0,1-1 0,2-3 0,1-1-175,1-3 0,0 0 0,-1 1 1,-2-2 146,-1-4 0,-1 1 0,-3 3 0,-1 1-3,-4 1 0,-3-1 1,1-3-1,-4 0-11,-3 1 0,-3 0 1,0-3-1,-3 0 33,-4-2 1,-2 0 0,-2 3-1,-1 1 4,1 1 0,-3 0 0,-7-2 0,-4 1-4,0-2 0,-4 1 0,-9-2 0,-3 0 34,-2-1 1,-1 0-1,-3 4 1,-1 2-20,0 3 0,-1 2 0,0 1 0,-2 2-111,4 6 1,-2 3 0,-3 0 0,-1 3 34,1 6 0,-2 3 1,0 1-1,-1 3-465,4 5 1,1 2 0,-32-2-178,17 6 1,9 11 702,15 3 0,8 2 0,15-6 0,4-4 0</inkml:trace>
  <inkml:trace contextRef="#ctx0" brushRef="#br2">20133 16619 8065,'-14'-27'-40,"-1"3"0,1-1 0,0 6 1,0 2 39,-1 7 0,1-1 0,0 7 0,-7-1 93,-2 5 1,1 0-68,-2 0 0,0 0-268,-4 0 1,-5 0 86,-1 0 0,-5 0 123,1 0 0,-8 0 101,-1 0 0,-7 0 169,2 0 1,1 1-147,-1 4 1,-6 3 106,-8 6 1,-10 0-286,36-7 0,-1 1 0,0 1 0,0 2 224,0 1 0,1 0 0,-32 10-152,5 2 0,7 1-85,-1 8 1,2-1 78,2 6 0,5 1 101,0 9 0,0 8-54,23-23 0,1 1 0,2 0 0,2 1-34,-1 1 1,2-1 0,3 1-1,2 1 0,2 1 0,-1 0 0,0-1 0,-1 0-51,2 3 1,-1 1 0,0-1 0,1 0 46,1 3 0,2-1 1,-1-2-1,1-1-45,-11 37 1,5-6 155,10-9 0,2 1 150,7-10 1,3 3-244,7 2 0,6-1 194,12-4 1,2 1-34,3-5 0,4-1 176,5-4 1,12-2-169,3-3 1,-20-20 0,2-3-50,37 9 0,-36-13 1,0-2-106,36 5 0,-36-7 0,1-1-179,3-1 0,2 0 1,3-3-1,1-1 226,4-5 0,1-2 1,1-1-1,-1-2-32,-1-4 1,1-2 0,-1-2 0,-1-2-5,-1-2 0,0-1 0,2-2 1,0-1-13,3-3 1,0-1 0,-6 0 0,-1 0-4,-2-2 1,-2 0-1,-1-1 1,-3-1 91,-1-2 0,-1-1 0,-1 1 0,-1 1-29,-1 1 0,-3-1 0,-3 0 0,-2 1-83,1 2 1,-3 0 0,14-37 126,-3 2 1,-19 1-225,-9-1 0,-18 10-128,-16-1 1,-14 8-148,9 23 0,-3 0 1,-28-15-648,-7-1 0,7 7 448,-1-3 0,4-6 573,5-8 0,1-4 0,4-1 0,-4 1 0</inkml:trace>
  <inkml:trace contextRef="#ctx0" brushRef="#br2">24640 9212 7996,'-7'-8'-1118,"0"2"839,-8 6 0,1 0 386,0 0 1,0 0 75,-1 0 1,0 0 271,-4 0 0,1 0-199,-5 0 1,4 0 57,-5 0 1,5-5 12,-5 1 1,5-1-130,-4 5 1,4 0-196,-5 0 1,0 0-2,-4 0 1,-2 0-70,-3 0 1,-5 1 117,-10 4 1,-2 9-74,-7 10 1,3 0 69,-3 4 1,4-1-197,-9 11 0,10-5 80,5 5 1,2 0 114,3 5 0,1-1-80,3 1 1,-3 1 122,3 3 0,3 4 73,2 6 0,9 6-73,5 3 0,3-1 95,2 2 1,6-6 24,3 5 0,5-5-106,5 0 1,9 1-155,10-5 0,9-2 102,5-8 0,10-9-366,4 0 1,0-14 145,5-10 0,1-6-54,18-8 0,1-8 181,-30 2 1,1-2-1,-1-4 1,-1-3-189,2-3 0,-1-2 0,-3-3 0,-1-1 288,-2-2 0,-1-1 0,-2 0 0,-1-1-61,4 0 1,-1-1-1,-3 2 1,0-1 56,2 2 1,-2 0 0,-3-2-1,-2 1-23,0 1 1,-2 0 0,25-31-133,-7-5 1,-7-3 126,-13-6 0,-10 2-302,-4 2 0,-11 4 268,-3 6 0,-8 7-33,-11 2 1,-12 12 150,-17 8 0,-7 5-98,-21 9 1,2 6-347,31 5 0,1 2 0,-39 1 333,5 4 0,2 1 0,34 1 0,-1 2 0,1 1 0,0 0 0</inkml:trace>
  <inkml:trace contextRef="#ctx0" brushRef="#br0">17332 8430 8064,'-14'-22'0,"6"2"33,3 5 310,3 8-143,2 0 1,7 9-6,2 3 0,9 9-180,1 9 0,0 11 39,-5 4 0,0-1 16,0 6 0,-6-3 17,-3 7 0,-4-8-71,-1-1 0,0-6-119,0 1 0,-6-3 95,-3-1 1,-9-7-151,-1-3 0,-6-4 110,1 0 0,-7-7-32,-2-4 1,-7 3 107,2-3 0,3 1-2,2-5 0,5-5 53,4 1 0,4-6 184,5 5 0,7-1-70,4 1 0,5-1-119,9-3 1,6-4-426,12 3 1,11 3 193,4-3 1,9 1-468,0-6 1,2-4 40,-2 0 427,-9 1 1,-2 3 0,-5 1 0</inkml:trace>
  <inkml:trace contextRef="#ctx0" brushRef="#br0">17588 8516 8064,'14'0'-364,"0"0"0,2-5 97,3 0 0,-2-6 167,7 2 1,0 2 177,4 3 1,-6-3 664,-3 3-707,-3-1 1,-8 11-199,-3 4 0,-5 4 385,-5 5 1,-9 4-140,-10 11 1,-1 2 143,1 7 1,-3-1-59,4 1 1,2-2 53,2-3 1,8-3-64,1-7 1,7-1-132,-1-3-2,2-4 1,10-7-282,6-4 0,0-4-31,5-10 0,2-3-278,-2-6 1,0 0 561,-5 0 0,0-1 0,0 1 0</inkml:trace>
  <inkml:trace contextRef="#ctx0" brushRef="#br0">17588 8686 8064,'14'-8'-349,"0"4"1,2 2 79,3 2 1,3 0 534,7 0 0,4 5-266,0-1 0,2 3-311,-2-2 0,-8-4-112,4 4 423,-11 3 0,3 0 0,-7 6 0</inkml:trace>
  <inkml:trace contextRef="#ctx0" brushRef="#br0">17104 9155 8154,'-9'8'-249,"-1"-3"-376,1-3 959,1 4 1,2-3-12,6 7 0,11-6-177,3 6 0,16-7 16,3 2 1,8-4 139,7-1 0,7-4-86,7-1 0,-1-6-242,-4 1 0,-5-2-261,0-3 0,-1 1-354,1 0 0,0 4 641,-9 1 0,-4 6 0,-10-3 0</inkml:trace>
  <inkml:trace contextRef="#ctx0" brushRef="#br0">17247 9354 7801,'14'0'-9,"0"7"89,0 2 0,0 9 289,1 1 0,-6 6-56,1-2 0,-2 1-485,1 5 0,-3-9 90,-6 9 1,0-4-3,0 3 1,-6 1 100,-3-1 0,-6-1-7,-4-3 1,2 1-19,-7-6 0,5 0-39,-4-5 1,0-6-46,0-3 1,-2-4 79,6-1 0,0 0 112,4 0 1,1-6-100,0-3 1,6-4 115,3-1 0,5-1-105,5 1 1,5 0 5,8 0 1,6 0-324,9-1 1,1 3 114,8 2 1,-2-2-767,7 2 956,-3-2 0,-1-3 0,0 1 0</inkml:trace>
  <inkml:trace contextRef="#ctx0" brushRef="#br0">17559 9411 8026,'-8'2'-170,"4"3"0,-3 2 682,3 8 1,-3 7-146,3 6 0,0 1-285,-5 4 0,6-3 66,-2-2 0,2-1-68,-2-3 0,4 1-14,-4-6-230,10 0 1,2-11-157,8-3 0,-1-5 190,0-5 0,0-8 91,1-6 1,-1-8-137,0-1 0,2 0-200,3-6 0,-5 4 166,0 2 1,-1 6 87,-8 3 0,4 3 656,-4 2-416,0 6 1,-5 3 348,0 10 0,0 8-206,0 6 1,-2 11 66,-3-2 0,4 8-27,-4-2 1,3-1 23,2-5 1,7 1-238,2-1 0,4-7-180,1-7 0,5-2 2,0-7 0,6 0-291,-1-5 0,1-11-293,-1-3 1,0-8 326,-10 3 0,3-2-95,-7 2 1,-4 2 91,-1-7 1,-5 7 348,-5-2 0,-3-3 0,-6-1 0</inkml:trace>
  <inkml:trace contextRef="#ctx0" brushRef="#br0">17901 9255 8026,'0'-14'-352,"0"-1"0,1 6 141,4 0 0,3 5 593,6 0 0,0 2-167,0 2 0,1 0-316,-1 0 0,2 0-86,3 0 0,-4 0 140,4 0-900,-3 0 525,-2 0 422,-6 0 0,5 0 0,-5 0 0</inkml:trace>
  <inkml:trace contextRef="#ctx0" brushRef="#br0">17915 9326 8026,'-8'6'-207,"3"4"0,4-2 121,1 1 0,0 1 536,0 4 1,1 0 136,4 0-605,-4 0 0,11 1-455,-8-1 350,7-6 1,-8 3-644,7-6 367,-7-1-34,10-4 1,-10 0 432,6 0 0,-5-6 0,2-2 0</inkml:trace>
  <inkml:trace contextRef="#ctx0" brushRef="#br0">18085 9198 8026,'8'-6'-1012,"5"4"1132,-11-4 367,4 12 0,-6 2-479,0 6 0,0 0 59,0 1 1,0-6 11,0 1 0,0-1 31,0 5 1,0 1-152,0-1 0,0-5 91,0 1 1,0-6-133,0 6-68,0-7 0,6 3-213,4-6 0,-2-1-122,1-4 1,0-3 184,6-6 0,-3 0 300,-2 0 0,2-5 0,-2 0 0,-4-2 0,-1 2 0,3 3 0,0-4 0</inkml:trace>
  <inkml:trace contextRef="#ctx0" brushRef="#br0">18242 9141 8026,'0'-8'-1236,"0"2"1948,0 6-569,6 0 0,-4 6 49,2 4 0,3 2-153,-3 3 79,1-1 0,0 0-212,0 0 0,-1 0 17,-4 1 0,0-1-6,0 0 0,-4 0-16,-1 1 0,-6-3 75,1-2 0,3 2-212,-3-2 1,7-2-93,-2 1 296,-3-6 0,7 2-18,-4-10 0,3-4 50,2-10 0,7-3 0,1-7 0</inkml:trace>
  <inkml:trace contextRef="#ctx0" brushRef="#br0">18498 9013 8026,'28'-1'0,"1"-4"0,-6-1 0,1-4 0,0-3 0,4 4 0,-1-4 0,-3-1 0,-5 5 0,-10-1 0,4 7 0,-12-3 0,-2 12-659,-13 3 0,-2 6 340,-8 4 0,-4 3 319,-6 6 0,1 1 0,5-1 0,-1 2 0,1 3 0,6-3 0,3 3 0,3-7 0,2-3 0,6-10 226,3 1 0,7-4-24,7-1 1,2-2 313,13-7 0,6-12-237,8-2 0,-2-5-230,2 0 0,-6-3-111,1-6 1,-3 4 104,-2 0 0,-4 7-594,0-2 0,-7 3 80,2 2 471,-9 0 0,2 0 0,-4-1 0</inkml:trace>
  <inkml:trace contextRef="#ctx0" brushRef="#br0">18924 8814 8026,'27'0'0,"-3"0"0,3 0 256,-4 0 1,6 8-28,4 6 0,-1 7 31,5 7 0,-3-1-2,4-3 0,-7 3 69,2-4 0,-3 4-98,-1 2 0,-6-6-581,1 1 0,-5 0-86,5 4 0,-8-4-332,-2 0 0,-6-5 332,-8 4 438,0-12 0,0 8 0,0-11 0</inkml:trace>
  <inkml:trace contextRef="#ctx0" brushRef="#br0">19422 8516 8026,'-21'26'948,"2"1"-684,-9 16 0,-10 8 325,13-21 0,-2 1 1,-3 6-1,-2 0-844,0 1 1,-2 0 0,-4 6 0,0 1 336,-3 1 0,2 2 1,2 5-1,2 2-82,2-1 0,0 1 0,3 2 0,0 1 0,2-4 0,-1 0 0</inkml:trace>
  <inkml:trace contextRef="#ctx0" brushRef="#br0">17844 7407 8210,'-8'0'-453,"1"0"269,7 0 1,7-5-26,2 0 0,4-4 209,1 4 0,0-12 0,1 1 0</inkml:trace>
  <inkml:trace contextRef="#ctx0" brushRef="#br0">19976 7364 7982,'0'-14'0,"0"0"0,0-1 0</inkml:trace>
  <inkml:trace contextRef="#ctx0" brushRef="#br0">10450 2730 9392,'8'7'-156,"7"-2"0,7 2 281,11-3 1,-2 1 413,7-5 1,0 0-738,5 0 0,-7-2 44,-3-2 1,-4 2-719,-5-3 359,2 4 513,-10 1 0,5 0 0,-7 0 0</inkml:trace>
  <inkml:trace contextRef="#ctx0" brushRef="#br0">10593 3099 7976,'-8'6'899,"3"-4"-674,10 3 0,6-5 788,13-5 0,1 2-533,13-7 0,0 1-416,4-5 0,1 4-2198,0 1 2134,-1 6 0,7-10 0,2 5 0</inkml:trace>
  <inkml:trace contextRef="#ctx0" brushRef="#br0">11858 2758 7892,'-6'-24'8,"-4"1"0,-1 5 175,2-1 0,-4 3 40,4 2 19,-4 0 0,-1 1-205,0 4 0,-1 3 82,1 6 1,0 1-71,0 4 1,-2 9 77,-3 10 0,3 4-41,-3 5 1,8 2 61,2 3 0,1 3-77,-2-3 0,-1-2 26,6 2 0,1-6-94,4 1 0,0-4-125,0-6 0,4 2 75,1-6 1,6-6-215,-1-8 0,9-4 109,4-1 1,4-8-166,2-6 0,4-11 29,0-8 1,0-5 31,-4 5 1,-3-5 19,-2 5 1,-3-4 9,-7 9 1,-6-2 353,-3 11 0,-4 5-111,-1 4 376,0 7 0,-1 9-197,-4 13 1,2 8 146,-7 6 1,5-1-97,-4 6 1,6-7 158,-2 3 0,5-4-244,5-2 0,0-6-371,9-3 0,-3-9-443,8-6 1,1-2 376,-1-2 0,2-11-907,-2-3 1182,-3-10 0,4-4 0,-6-9 0</inkml:trace>
  <inkml:trace contextRef="#ctx0" brushRef="#br0">12029 2474 7978,'14'0'-305,"0"0"1,0 0 817,1 0 0,0 0-163,4 0 0,3-5-457,7 0 1,-2-1 26,-4 1 0,4 2-182,-3-7 1,-4 6 94,-1-6 1,-3 7-832,-2-2 998,-6-3 0,-1 7 0,-7-5 0</inkml:trace>
  <inkml:trace contextRef="#ctx0" brushRef="#br0">12213 2445 7978,'-7'7'0,"-4"-4"-86,6 6 0,0-4 223,5 4 0,0-4 359,0 5 1,-2 1-190,-2 8 0,2-4-83,-3 4 1,-1 3-329,1 2 0,-4 1 123,4-1 1,0-2-114,5-3 0,0-3 91,0 3 0,0-3-170,0-2 1,2-6-122,3-3 0,3-4-101,6-1 0,5-8-298,0-6 0,6-2 65,-1-7 628,-4 5 0,7-15 0,-5 3 0</inkml:trace>
  <inkml:trace contextRef="#ctx0" brushRef="#br0">12384 2445 7978,'10'-5'36,"-1"1"0,-4-1 158,4 5 1,-4 0 105,4 0 148,1 0-538,4 6 73,0 2 0,-6 2-3,-3-1 1,-3-4-41,-2 4 0,0-4 66,0 5 1,-2-6-72,-3 6 0,2-1-3,-6 6 1,1-1 63,-2 0 0,-2 2 15,2 3 1,4-8 8,1 3-30,4-3 1,8-3-6,8-3 0,0-10-337,9-5 1,-5-7 147,5-2 0,-5-5-298,4 5 1,-7-4 6,-2 4 495,1 0 0,-7 5 0,6-1 0</inkml:trace>
  <inkml:trace contextRef="#ctx0" brushRef="#br0">12626 2417 7978,'-10'0'-625,"1"0"593,6 0 1,-4-2-75,7-3 1,0 2 165,0-6 1,2-1-83,3-4 1,1 0 121,3 0 1,4 4-99,-3 1 1,1 4 222,-2-4-19,4 5-32,-5-2 1,0 12-96,-4 4 0,-2 2 96,-2 3 0,0 4-67,0 0 0,-5 6 68,0-1 1,-4-2-85,4 1 1,-4 0 11,4 0 0,-1-1-258,1-3 0,3-8 77,-2 4 0,0-11-801,0 1 631,2 3 0,-6-6 247,3 2 0,-2-8 0,-8-4 0</inkml:trace>
  <inkml:trace contextRef="#ctx0" brushRef="#br0">12597 2900 7893,'-14'0'472,"0"0"778,6 0-746,2 0 0,7 0-159,4 0 1,8 0-317,6 0 0,6-5 102,-1 1 0,2-7-541,3 1 0,-1 2 227,1-1 183,-1 6 0,1-10 0,-1 5 0</inkml:trace>
  <inkml:trace contextRef="#ctx0" brushRef="#br0">13067 2531 7985,'9'-10'168,"0"1"1,-4 5 449,5 0 0,-6-3-553,6 3 1,-5-1 230,4 5-237,-6 0 51,10 0 0,-11 1-179,2 4 0,-2 5 68,-2 9 1,0 3-22,0 6 1,-5 1 22,0-1 0,-4-1-101,4-3 0,0 1 66,5-6 1,0-5 91,0-4-226,0-7 0,7 1 106,2-8 0,4-9-176,1-6 1,-1-6 47,-4 1 1,4-3-4,-4-1 1,2 4 109,-1 0 1,2 7 46,-2-2 1,-2 3 62,1 2-213,-6 6 360,10 2 0,-11 12-70,2 4 0,-2 9 215,-2 4 0,0 6-107,0 4 1,0 3-74,0 7 0,0 4-1,0 1 0,0-6 35,0-4 1,0-1 44,0 0 1,-2-7 51,-2-6 1,1-6 66,-7 1 1,5-5 72,-4-5 0,-2 2 67,-8-6 1,-2 0-1667,-2-5 0,-4 0 324,3 0 1,-8-2 344,-1-3 1,-5-2 519,5-8 0,-13 1 0,2 0 0</inkml:trace>
  <inkml:trace contextRef="#ctx0" brushRef="#br0">11531 2289 8055,'-24'-5'186,"1"0"1,5 2-65,-1 8 1,2 4 219,-2 10 1,2 3-221,-7 7 0,0 12-133,-4 6 0,1 6 254,3-1-443,4 16 0,12-13 332,3 16 0,7-5-7,7 1 0,8-4-461,17-6 0,4-8 198,9-7 1,5-7-632,10-11 769,9-10 0,6-3 0,-32-8 0,0-1 0,3 0 0,1 0 0</inkml:trace>
  <inkml:trace contextRef="#ctx0" brushRef="#br0">13621 2388 7951,'2'-9'-287,"2"-1"1,0 7 239,5-1 1,0 4 408,6 4 0,-1 6-92,0 9 1,-4 3-106,-1 6 1,-1 7 119,1 3 1,-2 3-102,-7 2 0,0-1 70,0 1 0,0 0-67,0-1 1,-2-5-192,-3-4 1,-2-8-123,-8-1 0,1-7-170,0 2 1,0-8-74,-1-1 1,-3-3 204,-1 3 0,-5-4-585,5-6 0,-2 0 749,2 0 0,4 0 0,-6 0 0</inkml:trace>
  <inkml:trace contextRef="#ctx0" brushRef="#br0">13934 2758 6508,'0'8'87,"0"5"0,0-12 1,0 5-1</inkml:trace>
  <inkml:trace contextRef="#ctx0" brushRef="#br0">14119 2459 7984,'14'0'125,"0"0"0,2 0 307,3 0 0,3 5-28,6 0 0,1 4-91,-1-4 0,5 6-188,1-1 1,4 2 54,-5 3 0,0-1-63,-5 0 1,-1 2-110,-3 3 0,1-2-279,-6 7 0,0-5-556,-5 4 1,-1 1 376,-4 5 1,-2-6-372,-7 1 1,-2-7 820,-3 2 0,-3-3 0,-6-2 0</inkml:trace>
  <inkml:trace contextRef="#ctx0" brushRef="#br0">14645 2246 8402,'-15'8'1180,"1"6"0,-5 12-396,0 7 0,-11 11-277,2-1 1,-12 17-213,-2 6 0,14-26 1,-1 2-841,-6 5 1,-1 1 0,-1 1 0,0 0 498,-1 1 0,0-1 0,0 1 0,3 0-190,5-1 1,3 1-1,2 0 1,3 0-1,4 0 1,1-1-1</inkml:trace>
  <inkml:trace contextRef="#ctx0" brushRef="#br0">22536 6952 8047,'-15'-14'-482,"1"-1"-60,0 1 1,-5 6 1125,0 4-219,-6 2 0,7 2-273,-5 0 1,-7 11 15,-8 3 0,0 10-78,-5 0 1,5 2 95,-4 3 1,-1 6-3,5 3 1,3-1 15,2 6 0,8-2 99,1 11 0,7 7-385,-2 7 0,8 10 285,5-36 1,2 0 0,2 2 0,1 0-70,-1 1 0,-1 0 0,2 0 0,1 0 11,-1 2 0,2 0 1,1-2-1,2 0 26,0 0 0,2-1 0,3 0 0,4-2 68,20 31 1,10-6-465,13-18 1,8-2 49,2-17 1,-1-4-80,1-15 1,-1-2 148,1-7 1,8-13-6,-3-6 1,5-8 254,-37 11 0,-2-1 1,31-21-85,-32 15 1,-1-1-1,20-28 84,-28 21 1,-1 0 0,18-29-36,-6-6 1,-4 1 199,-5-2 0,-2 0-111,-4 5 0,-8-1-129,-11 1 0,-4-3-55,-4-6 0,-11 0-213,-8 0 1,-9 11-280,-1 3 0,-8 11 314,-2 4 0,-7 7-9,-12 11 0,1 5-124,-11 10 360,4 3 0,28 7 0,0 2 0,-34 2 0,-1-2 0,0-1 0</inkml:trace>
  <inkml:trace contextRef="#ctx0" brushRef="#br0">7124 4436 8070,'-8'-15'0,"-3"1"-77,6 0 1,-6 0 173,1-1 1,2 1 100,-1 0 0,-1 1 35,-4 4 1,-2-2-154,-3 6 0,2 0 97,-7 5 0,2 7-209,-1 2 0,-4 5 20,3 5 1,-1 3 110,1 7 0,4 10 85,5 4 1,3 3-63,2-4 1,4 4-58,6-3 1,0 3 54,0-8 1,1-4-126,4 0 1,3-6 139,6-4 1,5-1-223,0-8 0,8-4-34,2-11 0,-1-2-56,5-3 0,2-6-172,-2-12 1,0-1 124,-4-9 1,-1-4-20,1-1 1,-3-3 80,-2-1 1,-3-1-93,-7 0 0,-6 7 219,-4 3 0,-2 3 170,-2 2 0,0 5 142,0 4 123,0 10 1,-2 4 92,-2 10 1,1 6-184,-7 13 0,7 4 15,-2 10 1,4 8-15,1-3 0,0-2-199,0-3 0,6-2 78,3 2 1,6-8-856,4-7 0,3-7 19,6-2 1,2-1-278,3-8 0,4-2-388,5-8 1311,-5-9 0,-3-8 0,-5-6 0</inkml:trace>
  <inkml:trace contextRef="#ctx0" brushRef="#br0">7507 4094 8070,'15'0'834,"-1"0"0,2 0-745,3 0 1,-2 5 34,7 0 1,-1 1-237,6-1 0,-1-4-90,1 4 0,-2-3 203,-4-2 0,-2 0-741,-7 0 0,-1-2 71,-4-3 669,-3 4 0,-6-5 0,0 6 0</inkml:trace>
  <inkml:trace contextRef="#ctx0" brushRef="#br0">7678 4194 8070,'-24'14'0,"1"0"0,5-4-9,-1-1 0,3-6 354,2 2 423,6 3-301,-4-6-361,10 10 1,-3-5 74,10 2 1,-2 5-68,7 0 1,-7 1-270,2 4 1,3-2 146,1 2 1,2-3-401,-1 3 0,7 1 187,-3-1 1,4-5-367,-4-4 1,2-7 234,3 2 0,-4-5 352,4-5 0,3-9 0,1-8 0</inkml:trace>
  <inkml:trace contextRef="#ctx0" brushRef="#br0">7778 4222 8070,'14'0'-222,"0"-4"555,0-1 1,0-5-114,1 6 0,-1-3-328,0 3 102,0 2-27,1-4 0,-8 7 51,-2 4 0,-3 3-140,-2 6 0,-2 2 173,-3 3 0,2 1-62,-6 4 1,6-3-117,-2-7 143,3 0-162,2-6 1,8-3 16,6-10 1,2-8-78,8-6 1,-2-6-29,2 1 0,1 2-196,-6-1 1,-2 4 429,-7-5 0,2 7 0,-4-4 0</inkml:trace>
  <inkml:trace contextRef="#ctx0" brushRef="#br0">8062 4066 8070,'14'-8'-182,"0"3"1,1-1-218,-1 1 0,0 0 281,0 5 0,0 0 168,1 0 405,-1 0 1,-2 2-117,-2 3 1,-4 3-243,-6 6 1,0 6 68,0 4 0,0 3-5,0 1 0,-6 1 123,-4-1 0,-1 2-132,2 3 1,-4-4-118,4-1 1,1-1 120,-2-8 1,6-1-128,-6-9 0,6 2 69,-6-6 0,5 0-415,-4-5 0,4-7-143,-4-2 1,-1-2-959,-4 1 1418,0-2 0,-7 4 0,-1-7 0</inkml:trace>
  <inkml:trace contextRef="#ctx0" brushRef="#br0">8119 4649 8071,'0'-8'0,"1"-3"1000,4 6 1,9 0-428,10 5 1,0 0-506,4 0 0,4 0-403,10 0 0,-4 0-606,0 0 1,0 0 940,5 0 0,6 7 0,1 1 0</inkml:trace>
  <inkml:trace contextRef="#ctx0" brushRef="#br0">9043 3981 7487,'-14'0'-340,"1"6"340,4 3 0,-2 6 417,6 4 0,-6-2-128,1 7 0,2-5-197,-1 4 1,1-5-18,-2 1 1,4-4 134,6 0-168,0-1 1,2-2 62,2-2 1,4 1-77,7-6 1,-1-1-8,0-4 1,5 0-166,0 0 1,0-1 69,-5-4 1,5-3-194,0-6 0,5 0-80,-5 0 1,4-5 116,-4 0 1,2-5 77,-2 5 1,-3-5 25,3 5 1,-4 2 128,0 8-321,-7-4 475,-2 11 0,-8 9-63,-2 12 0,-4 7-85,-7 8 0,1-3 1,0 7 0,4 5 60,1 4 0,6 8 80,-2 2 1,4 2 67,1 7 0,0-6-196,0 2 0,4-5 201,1-5 1,1-8-226,-1-6 0,-3-8-387,2-2 1,-4-1 1374,-4-8 1,-4-1-423,-6-9 1,-2 2-324,-3-6 0,-2 0-105,-2-5 1,-4-2 69,3-3 0,-1-4 83,1-10 1,3-3-104,7-7 0,2-6-59,2-2 0,4-4-67,6-2 1,17-5-137,7 1 1,20-7-317,8 2 1,-18 25 0,2 1 361,6-1 1,1 1 0,0 3 0,1 2 28,3 1 0,1 2 0,-2 2 0,1 1 0,0-2 0,1 1 0,-2 0 0,-1 1 0</inkml:trace>
  <inkml:trace contextRef="#ctx0" brushRef="#br0">18014 6881 7120,'0'8'788,"2"-2"-645,3-6-109,-4 0 0,10-2 29,-6-2 1,1-4-19,-1-6 0,-2-5-91,7 0 0,-7-7 125,2 3-32,-4-4 1,4-3 52,0-3 0,-1 3-7,-4-4 0,0 4 94,0 2 1,0 0-68,0-1 0,-1 2 48,-4 4 1,2-4-52,-7 3 0,1-3-133,-5-1 1,0-1 82,-1 1 0,-4-2-137,0-3 0,-4 1 30,4-6 0,-7 2 30,3-2 0,-2-2 1,1 7 1,-1-5 19,6 5 1,-5-6 141,5 1 1,0 1-62,5 0 1,0-1 21,-1-5 1,1 0-101,0 1 1,0-1-3,-1 0 0,1-1-26,0-3 1,0 3 65,0-4 0,-1 6-9,1 4 1,0-2-18,0 7 0,-2 1 200,-3 9 0,3-3-70,-3 7 0,3 0-49,2 5 1,-5 0-11,0 0 0,0 4-3,5 1 0,0-1-20,0-4 1,-1 5 33,1-1 0,2 5-65,2-4 1,-1 4 104,6-4-121,-6 6 1,8-8 127,-6 6-238,5 0 209,-8 5-31,10 0-155,-10 0 147,10 0-149,-11 0 112,12 0-108,-12 0 95,12 0-29,-12 0 1,10 2 6,-7 2 0,6-2-12,-6 3 1,5 3-2,-4 1 0,-1 7-4,-4 8 1,0 1-232,0 13 0,-7 6 75,-3 8 0,2 3-281,-1 2 0,4-5 157,-5 1 1,7-8-210,-2 3 0,9-15-872,5-5-261,4-9 1624,1-4 0,6-15 0,2-8 0</inkml:trace>
  <inkml:trace contextRef="#ctx0" brushRef="#br0">16991 5089 7879,'1'-7'278,"4"2"0,-2-1 383,7 1 1,1-6-166,8 1 0,3-2-82,6-3 1,1-4-281,-1 0 1,5 1-129,0 3 1,2 1-742,-2 0 0,-9 6 479,0 3 1,-2 4 255,-3 1 0,0 12 0,-5 4 0</inkml:trace>
  <inkml:trace contextRef="#ctx0" brushRef="#br0">16521 8629 8178,'-9'10'-35,"-1"-1"0,6 1 212,-6 4 0,2 0 99,-1 0 1,-4 1-188,4-1 1,-2 0 79,1 0 1,-2 1-89,2-1 0,-3-2 114,-1-2 1,0 4-101,0 0 1,-7 1 84,-2 3 0,-6 5-215,-4 0 1,-11 6 108,-13 4 1,-8 3-332,27-15 1,0 1-1,-30 17 136,33-17 0,-1-1 1,-32 18-119,33-15 1,-1 0-1,0-2 1,0-1 217,-2-2 1,0-1-1,1 0 1,0-2 23,-4-4 0,1-1 0,-33 10 11,2-7 0,6-6 186,9-3 1,-6-4 119,0-1 0,-10-8-140,1-6 1,-8-2 97,3-7 1,3-1-356,2-4 0,6-1-108,28 15 0,-2 0 1,-30-15 189,31 15 0,0 0 0,0 0 0,0-1 92,-33-13 0,3 0-37,11-1 0,8 1-140,7-1 0,5 2 395,9 4 1,0-3-282,-1 7 0,7 0 215,3 5 0,3-5-239,2 0 1,5 5 357,-1 5 1,5 4-391,-4-5 0,6 6 205,-2-6-190,3 7 24,2-3 0,2 7-9,3 4 0,-2-2-220,6 7 0,-6-6-48,2 6 1,2-1 179,-3 6 1,1-1 15,-5 0 0,0 0 72,0 0 0,-5 5-76,1 0 1,-12 8 160,2 2 1,-10 1-73,0 8 1,-3 0-247,-1 4 1,1 1-148,3-1 1,4-5-302,6-4 1,6-5 42,3-4 0,5-8 630,5-7 0,3-5 0,6 2 0</inkml:trace>
  <inkml:trace contextRef="#ctx0" brushRef="#br0">13763 8914 8604,'14'-8'142,"2"1"550,3 7 1,3-1-187,7-4 1,12 2-541,6-6 1,8-1-181,7-4 1,8 0-2611,5-1 2824,-33 11 0,-1 0 0,25-8 0,3 4 0</inkml:trace>
  <inkml:trace contextRef="#ctx0" brushRef="#br0">10920 8871 8168,'0'-8'-536,"0"2"1,0 7 923,0 4 1,-7 5-80,-2 9 1,-10 7-162,-5 8 0,-11 10-87,-7-2 0,-9 6-465,-10-1 1,26-24-1,0-2 423,-3 3 1,0 0-1,1-2 1,0-1 78,-29 16 0,-2-3-125,6-11 0,-12-4 80,-2-9 1,35-7-1,0-3-93,-2-4 1,1-2-1,-1 1 1,2-2 94,0-6 1,1-3 0,2 2 0,1-3 203,-30-26 0,-1 0-160,7 1 0,27 18 0,1-1 3,2-1 1,1 0-1,-32-25 65,5-1 0,15 8-49,8 1 0,6 4 63,9 10 0,5-1 160,4 11-648,7 0 181,-3 11 60,6 2 1,0 8-440,0 2 298,-7 4 175,6 7-192,-5-1 368,-1 0 0,6-5-166,-4 1 0,3-5 201,2 4 0,0 2-31,0 8 1,-6 5-18,-3 9 0,-4 0-88,-1 10 1,-7-4-44,-3 9 0,4 1-261,1-2 1,3 0 89,2-4 1,1-2-330,4-3 1,1-5 162,3-9 0,4-4-262,-4-5 1,5-7-12,5-4 610,-4-2 0,12-15 0,-5-3 0</inkml:trace>
  <inkml:trace contextRef="#ctx0" brushRef="#br0">9014 8843 8168,'23'-29'0,"5"1"0,10 1 0,14 3 0,14-3 0,-24 15 0,2 1 0,1 0 0,1 1-1285,4 0 1,0 1 1284,-7 1 0,1 0 0,10-2 0,1 0 0,-4-1 0,0 0 0</inkml:trace>
  <inkml:trace contextRef="#ctx0" brushRef="#br0">3626 8558 8295,'-22'0'0,"3"0"0,3 7-558,2 2 366,0 4 0,-1 6 749,1 0 0,-6 7-281,-4 3 0,-4 1 172,-6 8 0,-2-5-169,-7 5 0,-7-5-320,-7 5 1,0 0 60,-5 5 1,9-1-225,1 1 0,-7 6 81,26-23 1,0 0 0,-2 1 0,-1 1 120,-2 1 1,0-1 0,0-2 0,0-1-426,0-1 1,0-1 0,-31 15 25,12-5 1,13-9-19,6-5 0,8-10 43,6-4 1,5-10 132,10-4 0,2-12 243,7-7 0,2-7 0,3-8 0,7-1 0,7-3 0,0 4 0,-5 0 0,5 2 258,0 8 1,5 6-259,-5 8 0,0 5 348,-5 5 1,5 2-20,0 7 1,-2 2 81,-7 3 1,1 3-87,-6 6 1,-1 6-46,-4 4 0,-1 9-151,-4 5 1,-4 5 94,-10 4 1,1 2-251,-5 3 0,5-3 110,-1-6 1,5-2-180,5-3 0,-3-5 44,8-9 0,5-1-66,9-8 0,15 0 88,8-10 0,15-2-125,9-7 1,10-6 153,9-9 0,-35 6 0,0-2 0,-1-3 0,-1-1 0</inkml:trace>
  <inkml:trace contextRef="#ctx0" brushRef="#br0">2759 7321 8461,'1'-12'-158,"4"2"-16,-3 4 418,4 0-38,-12 4 1,-2-4-1,-7 6 1,0 0-158,-4 0 1,-3 0 154,-7 0 1,-4 0-5,0 0 0,-10 0-129,5 0-40,-6 0 0,6 0 56,-9 0 1,-1 0-241,-9 0 0,-3 5-230,-11-1 0,-5 9 45,1 1 1,5 0 127,9 5 0,5 2 32,9-2 1,7 0-153,17-5 1,4-5-123,9 1 452,4-7 0,0 3 0,-2-6 0</inkml:trace>
  <inkml:trace contextRef="#ctx0" brushRef="#br0">1934 6994 8421,'-27'5'-261,"3"0"1,-2 6 104,2-2 0,-1 10 467,1 5 1,-3 5-64,3 4 1,2-2-83,-1 7 0,4-5-42,-5 5 1,7-5 217,-2 5 0,9-6-92,5 1 0,5-3-74,5-1 0,6-3-149,13-2 1,6-3 105,13-7 0,7-6-719,7-3 0,19-4 312,-32-1 1,2 0 0,-1 0 0,0 0 0,1 0 0,0 0-1</inkml:trace>
  <inkml:trace contextRef="#ctx0" brushRef="#br0">3299 6554 8158,'8'9'178,"-3"1"128,-4-1 1,4 1 300,0-1 438,-1-6-691,-4 4 1,-4-11 80,-1-5 1,-11-8-229,2-17-119,-3-2 1,-4-13-166,-3-3 0,-3-3 43,-1-2 1,-2 5-281,-3 0 1,-2 6 190,-3-2 0,-8 6-85,4 4 0,-10 5 39,-1 9 1,0 3-43,1 7 0,-1 6 202,11 4 1,-2 4 389,10 4 0,8 4-155,7 6 0,4 1-106,6-1 1,1 5-370,3 0 0,4 1 143,-4-1 0,5-3-28,5 3 1,-4-2 203,4 2 0,1-3-561,-1 3 0,0-3-49,-5-2 0,1 0-193,4 1 1,-3-6 732,2 1 0,4-1 0,0 5 0</inkml:trace>
  <inkml:trace contextRef="#ctx0" brushRef="#br0">2617 6113 8258,'-15'0'585,"1"0"-210,6 0 1,2 6-127,6 4 1,6 10 297,4 9 0,7 2-100,2 12 1,2-3-405,-3 7 0,-2 2-261,3-2 0,-3-4-445,-2-5 1,0-11-197,1 1-928,-7-9 1094,4-5 1,-10-11 692,3-12 0,-4-7 0,-7-19 0,-2-1 0</inkml:trace>
  <inkml:trace contextRef="#ctx0" brushRef="#br0">2688 5857 8206,'22'-22'0,"0"-3"410,-3 6 0,4 0-71,11 5 0,0 1-233,4 4 1,11-4-107,3 3 0,10-9 0,9-3 0</inkml:trace>
  <inkml:trace contextRef="#ctx0" brushRef="#br0">11545 7080 8181,'-12'-10'-803,"2"1"0,-3 1 665,4-2 1,-4-2 207,-1 2 1,0-2 372,0-3-228,0 1 1,-2 5 9,-3-1 1,-2 2-99,-2-1 1,-4 3-56,3 6 1,-4 1 49,-6 4 1,0 11-87,-4 12 1,-3 12 94,3 7 0,3 8-396,2 2 1,7 13 341,14-31 0,1 2 1,4 3-1,3 1 49,-2 0 1,2 0-1,2 1 1,1-1-97,0 0 0,2 0 0,2 2 0,2 1-50,1 4 1,2 0-1,2-2 1,1-2-15,2 1 1,2-3 0,2-5 0,3-3 63,22 24 0,9-16-148,10-9 1,-2-18 191,2-9 1,-2-9 42,-2-5 0,0-12-112,-1-13 0,1-5 0,0-9 0,-2-14 18,-28 25 0,-1-2 0,-2 0 0,-1-2-147,-4-1 1,0-1 0,1 0 0,-1 1 126,-1 0 0,-2-2 0,-2 0 1,-2 0 19,-1-4 1,-3 0 0,-2 1-1,-2 0-92,-1 2 0,-1 0 0,-2-37 39,-5 5 0,-8 5-403,-6 5 1,-9 8 76,4 16 1,-6 5-61,6 9 1,4 5-173,1 10 588,9 3 0,4 12 0,6 2 0</inkml:trace>
  <inkml:trace contextRef="#ctx0" brushRef="#br0">14915 7023 7978,'-33'-19'0,"0"0"0,-5 2-150,4 7 177,-5 4 1,4 6 109,-3 0 0,-1 6-66,6 4 1,-2 9 75,2 4 0,3 10-96,-4 5 1,4 8 32,2 2-1357,0 12 1387,5 11 1,13-29 0,0 3 170,2 4 1,2 1-187,1 0 1,2 0-51,-1-1 1,1 1 0,6 3 0,1 0-189,0 2 0,1-1 0,4-2 0,1-1 163,1-3 0,2-2 1,2-3-1,2-4-262,16 23 1,6-13 224,-1-16 0,6-15-99,8-9 0,7-14 130,12-9 0,-1-13 44,-4-11 1,-32 12 0,0-3-131,-2-3 1,-3-2 0,-1-2 0,-2-2 99,-3-2 1,-3-1 0,-1 0 0,-2 0 56,-2 3 0,-1 0 0,-5-2 0,-1 1-67,6-32 0,-11-3 20,-3 7 0,-14-2-58,-14-2 1,-10 4-82,13 33 1,-2 2-1,-4 5 1,-2 2-381,-3 0 0,-3 3 145,-8 4 1,-1 4 91,-28 0 1,29 10 0,-1 3-725,-28 6 964,1 9 0,2 8 0,35-8 0,0 1 0,-1-1 0,-1 0 0</inkml:trace>
  <inkml:trace contextRef="#ctx0" brushRef="#br0">20687 18467 8328,'-16'-14'0,"7"0"0,14 4 89,9 1 0,14 6 137,15-2 1,19 8 219,13 2-809,-28 0 1,1 1-1,1-3 1,0 0 323,7 2 0,2 0 0,8-2 1,2 0-367,7-3 0,2 0 0,-1 0 0,1 0 432,-2 0 1,2 0 0,-20-2-1,1 0 1,1 0-308,2-1 1,1 0 0,-1-1 0,1 0 0,0 0 0,-1-1 347,1 1 1,0-1 0,-1 0-1,-2 1 1,0-1 0,0 0-26,4 0 0,0 0 0,1 1 0,1 0 0,0 1 0,0 0 136,-1 0 0,-1 0 0,0 0 0,-2 1 0,0 1 0,-1-1-49,-3-1 1,0 0-1,-1 0 1,0 1-1,0 1 1,0 0-199,1 0 1,0-1 0,-1 1 0,22 0 0,-2 0 132,-3 1 1,0 0 0,-3 1 0,0 0-52,-1 1 0,-1 0 1,-7 0-1,-2 0-140,-6 2 0,-2 1 0,-5-1 0,-2 0 35,-3 0 0,-1 2 0,31 6 98,-5-2 1,-6 2-279,-17 2 271,-4 1 0,-5-4 0,-1 3 0,0 3 0</inkml:trace>
  <inkml:trace contextRef="#ctx0" brushRef="#br0">8873 13732 7334,'-2'1'-15</inkml:trace>
  <inkml:trace contextRef="#ctx0" brushRef="#br0">8699 13931 5380,'-5'9'-46,"-16"46"-178,7-4-1</inkml:trace>
  <inkml:trace contextRef="#ctx0" brushRef="#br0">16664 8473 8028,'-8'6'-671,"-3"-3"268,6 7 576,-6-7 1,8 10 321,-7-4 0,1 4-416,-5 1 102,-1 7-73,1-6 1,0 11 30,0-7-1,-1 6-79,1-3 1,-2 5 24,-3-3 0,4 2-11,-4-2 0,-2 1-2,2-1 1,-6 3-3,1-3 1,-4 7-120,-5 2 0,-10 2-116,-9-2-655,-3-3 847,-9 11 1,0-9 8,-7 6 0,6-5-97,3 5 1,5-6 118,5 1 1,-5 0-1,0-5 0,-1 2 2,-8-11 1,2 0 17,3-5 0,-1-1 2,10-3 0,-3 1 17,-2-7-8,-6 1-303,-2-5 0,25 0 1,-2-1 137,-1-1 0,0-1 1,0-1-1,0 0 66,2-2 1,1-2 0,-1-2-1,0-1-104,-35-13 1,36 9 0,-1-3 136,3 0 0,1-2 1,1-2-1,2-1 106,-27-25 0,4 1-225,5 4 1,3 2 296,6 3 0,7 3 159,2 7-313,11 6 1,-4 1 287,3 7 0,2 0-257,-2 0-203,7-1 1,-4 6-1199,7 0 1140,6-1 1,-3 1-708,7-1 1,0 5 608,9-4 282,3 6 0,6-10 0,0 5 0</inkml:trace>
  <inkml:trace contextRef="#ctx0" brushRef="#br0">13863 8871 8028,'-8'0'0,"0"0"-194,3 0 207,4 0 0,-7 0 307,3 0-9,3 0-48,-4 0-158,6 0 1,-5 2 41,1 2 1,-3 6-189,3 9 1,-4 3-33,-7 6 1,6 1-228,-1-1 0,3 1-290,-3-1 395,4 1 0,6-6 195,0 1 0,0-7 0,0 4 0</inkml:trace>
  <inkml:trace contextRef="#ctx0" brushRef="#br0">14048 8857 8093,'20'-14'0,"9"6"-176,8 3 0,6 3-646,4 2 822,4 7 0,6 1 0,0 6 0</inkml:trace>
  <inkml:trace contextRef="#ctx0" brushRef="#br0">20844 7791 7963,'-15'-7'-240,"1"6"0,5-7 750,-1 3 835,7 3-732,-3-4-328,12 6 0,-1 5-35,9 0 0,-1 4-1,10-4 1,1 4-59,5-4 0,-1 5 32,0-6 0,1 6-229,-1-5 71,1-1 1,-6 1-371,1 0 261,-7-1 1,9-4-124,-7 0-83,0 0 11,-5 0 34,0 0 20,-6 0 146,-2-6 0,-6 3 5,0-6 1,-11 5-28,-3 0 0,-10 2 25,1 2 1,-4 0-1,-2 0 0,-4 0 43,0 0 1,-5 0 175,5 0-152,0 0 0,4 0 83,1 0 1,6 0 139,3 0 75,3-6 1,8 3-150,3-7 1,5 7-27,5-2 1,9 4-60,10 1 1,3 0-27,1 0 1,1 0-154,-1 0 155,1 0 0,-1 1-131,0 4 113,1 3-8,-7 0 0,-1 3-50,-7-6 1,0 1 38,0-1 0,-4-4-53,-1 4 0,-6-2 84,2 2-32,-3-4-10,-9 6 0,-1-9-490,-6-3 285,-6 4 0,-4-6-64,-9 7 1,-2-4 124,-3-1 1,-3-4-91,3 4 0,2-5 75,-2 6 0,11-6 314,-1 5 17,9 1 369,-2-3-483,13 6 1,10-1 63,12 7 0,7 4 39,7-4 1,2 0-83,3-5 0,4 0-668,5 0 1,-4-2 281,0-3 1,-6 2-1891,1-6 2174,-3 6 0,-8-16 0,-2 3 0</inkml:trace>
  <inkml:trace contextRef="#ctx0" brushRef="#br0">20929 6895 8109,'-8'-14'0,"-5"0"-568,4-1 1,1-4 215,-1 0 0,4 0 1016,-5 5-211,1 0-219,-5 0 0,-1 1-47,1 4 0,0 2-48,0 7 1,0 0-1,-1 0 0,1 2 9,0 3 0,4 4-12,1 10 1,-1 5 39,-4 9 1,5-1 51,-1 5 1,6 0 135,-6 1-219,7 3-39,-3-5 1,6 0-35,0-2 41,0-4 1,0-4-85,0-2 0,1-2 120,4-3 0,3-5-261,6 1 66,0-1 0,0-13-8,1 4 0,-1-3-86,0-2 1,0-7-316,1-2 294,5-4 0,-3-7 29,7-4 78,-6-3 0,4-7-486,-3-4 229,-4 3 0,11-6 17,-7 3 0,-2-2 112,-7 2 0,1-1 9,-7 6 0,1 6 376,-5 8 213,0 10-82,0 2 1,0 18 13,0 4 1,-5 13-74,1 0 1,-6 10 192,5 0 0,1 3-130,4 2 0,0 0-135,0-1 0,1-4 24,4 0 0,-2-11-622,7 1 0,1-10-4,8-4 1,-4-6-224,4-8 1,-3 0 123,-2 0 1,1-11 162,-1-3 0,0-10-986,0 0 1321,-6-9 0,5 3 0,-5-5 0</inkml:trace>
  <inkml:trace contextRef="#ctx0" brushRef="#br0">21057 6568 7997,'14'6'-22,"0"-4"4,1 3 1,-1-4 286,0-1 1,0-1-124,0-4 1,1 3-293,-1-2 0,-5 0-8,1 0-409,-1 2 1,1-4 562,-1 6 0,-6 0 0,4 0 0</inkml:trace>
  <inkml:trace contextRef="#ctx0" brushRef="#br0">21156 6596 7095,'0'15'927,"0"-1"1,-1 0-668,-4 0 0,2 2-85,-7 3 0,1-2 34,-5 7 1,4-2-150,1 2 1,4 1 108,-4-6 0,5 0-217,0-5 95,2 1 0,8-6-38,4 0 1,4-5-171,5 0 1,-2-4-166,7-4 0,-6 0-282,1-5 0,-4 4 250,0-4 1,-1 4-892,0-4 580,0-1 669,-6-4 0,5 0 0,-5-1 0</inkml:trace>
  <inkml:trace contextRef="#ctx0" brushRef="#br0">21299 6596 7262,'8'0'-295,"-2"7"722,-6 2 0,0 5-83,0 5 1,0-1-420,0 5 0,-5-5 58,0 1 0,-4 1-758,4-1 408,0 0-149,5-5 516,0-6 0,0-8 0,0-8 0</inkml:trace>
  <inkml:trace contextRef="#ctx0" brushRef="#br0">21384 6525 7793,'14'0'-711,"0"0"1046,1 0-243,-1 0 1,0 0-258,0 0 172,0 0-63,1 0 99,-1 7 1,-1 1 77,-4 6 0,-1 0-16,-3 0 1,-4 2 7,4 3 1,-3 3 37,-2 7 0,-5-1-84,0 0 0,-1-1 85,1-3 1,2 3-63,-7-4 1,2-2-13,-1-2 1,-4-5 26,4-4 0,-4 1-224,-1-7 1,0 1-150,0-5 1,-5 0-315,0 0 0,-7 0 582,3 0 0,-10-6 0,-4-2 0</inkml:trace>
  <inkml:trace contextRef="#ctx0" brushRef="#br0">20943 7663 7950,'-20'0'0,"4"0"43,-3 0 140,3 0 350,2 0 208,0 0-514,6 0-61,8 0 0,8 4 31,6 1 0,5 1 191,0-1-235,6 3 0,-3 6 56,7 1 0,-1-1-38,0 0 1,-1 0-131,-3 0 1,1 5 136,-6 0 1,0 0-192,-5-5 1,-1 1-934,-3-1 752,2 0 1,-9-1-1168,7-4 629,-7 4-18,3-12 1,-6 4-64,0-10 813,0-2 0,0-8 0,0 1 0</inkml:trace>
  <inkml:trace contextRef="#ctx0" brushRef="#br0">21228 7634 7950,'0'-9'0,"0"-1"597,0 7-322,-7-3 0,-1 6 33,-6 0 0,-5 6-73,0 4 1,-6 2 121,1 2 0,-3 7-136,-1 3 1,-5-2 119,0 1 0,-1-4-50,6 5 1,0-2-50,-1 2 1,2-2-151,4-3 0,2-3-267,7 3-1221,0-3 852,-1-2-1504,7-6 1043,2-2 652,12-6 353,-4 0 0,11-6 0,-5-2 0</inkml:trace>
  <inkml:trace contextRef="#ctx0" brushRef="#br0">20730 7720 7987,'0'-8'361,"6"1"0,2 7-15,6 0 0,2 0-71,3 0 1,-2 7-37,7 2 1,0 4 42,4 1 1,5 0-58,1 0 1,-1 1-188,-5-1 1,1 0-153,-1 0 1,-1 0-214,-3 1 0,-4-1-343,-6 0 0,-1 0 363,-3 1 1,1-1-911,-7 0 452,1 0 458,-5 0 0,-1-1 307,-4-3 0,-3-4 0,-6-6 0</inkml:trace>
  <inkml:trace contextRef="#ctx0" brushRef="#br0">21228 7691 7987,'0'-8'-610,"-7"2"1000,-2 6 1,-4 0 25,-1 0 1,-7 1-131,-2 4 1,-4 3-98,-2 6 0,-5 5 20,-4 0 0,-3 6-44,-2-1 1,5-2-39,0 2 1,8-7-121,2 2 0,6-3-159,7-2 1,7 1-443,4-1 1,4-6-30,4-4 0,11-2 623,8-2 0,11-13 0,2-2 0</inkml:trace>
  <inkml:trace contextRef="#ctx0" brushRef="#br0">20901 7705 7987,'-15'0'85,"1"0"1,5-4 291,-1-1 261,7 0-385,-3 5 1,7 2-70,4 2 0,8 4 19,6 7 1,7 5 27,3 4 1,-5-1-211,4 6 0,-3-4-264,4 8 1,-1-3-619,1-1 861,-1-1 0,0 1 0,1-1 0</inkml:trace>
  <inkml:trace contextRef="#ctx0" brushRef="#br0">4593 11757 8090,'-27'0'-16,"3"0"1,2 6-1033,3 4 422,3 9 534,-4-3 1,1 10 336,0-2 0,0 8-30,5 1 0,0 6 185,-1-1 0,3 0-109,2 5 0,4-4 116,6 9 0,6 1 147,4-2-1003,2-6 526,9 0 1,1-11 78,6 3 1,2-11-17,4-7 0,-3-3-206,7-7 0,-6-2 163,1-8 0,-3-4-108,-2-10 0,1-5 75,-1-9 1,-6-3-24,-3-7 0,-8-4-54,-1-1 29,-7 1 29,3 4 1,-6 2-297,0 3 305,0-3 1,-1 7-331,-4-4 172,-3 3 0,-8 11-34,-3 1 1,2 10-153,-7-1 0,5 9-256,-4 0 319,-1 4 0,-3 9 451,3 6-224,4 0 0,6 13 0,-1-5 0</inkml:trace>
  <inkml:trace contextRef="#ctx0" brushRef="#br0">4522 13093 7836,'-15'7'-392,"1"-4"421,0 6 0,0 1 79,0 4 0,4 5 140,1 0 1,1 5 332,-2-5 1,2 6-392,4-2-207,2 4 94,-4-5 0,6 10-42,0-4 1,0 6 85,0-1 0,1-2-14,4 7 1,-2-4-32,7 3 1,-2 0-23,1 1 1,8 1-35,-2-6 0,4 0 35,0-4 0,-2-7-125,7-3-56,-1-10 111,6-2 1,-1-9-102,1-3 0,-1-9 96,1-9 1,-1-12-117,0-8 0,-6-1 4,-3-8 1,-4 6-178,-6-1 1,2-2 291,-6 1-454,0 1 401,-5 4 1,-2 2-109,-3 3 122,-9 3-40,-2 7 1,-11 1-117,4 4 0,-10 4 170,-5 9 1,-8 4 11,-1 6 1,-7 3-63,2 6 0,9 1-33,5 9 1,10-3 124,9-2 0,-3 2 0,12 3 0,1 3 0</inkml:trace>
  <inkml:trace contextRef="#ctx0" brushRef="#br0">6768 11842 8163,'-14'0'0,"0"2"-56,-1 3 238,8-4 1,0 13 21,7 1 1,-5 0 30,1 9 1,-1 5 151,5 4-144,6 6-94,2-2 1,6 5 86,1 1 0,0-5-115,4 0 0,8-7-187,6 2 1,7-10 99,-2-9 0,-2-6-216,2-8 0,-2-8 156,2-6 1,-3-9-97,-6-10 0,-3 0-71,-2-10 160,-3 4 19,-13-10 1,3 11-22,-7 0 1,-1 2 109,-7-2 1,-1-2 146,-9 7 1,1 0-208,-11 5 1,-4 1-35,-5 3 1,-7 4-113,2 5 182,4 7-12,-7 2 1,11 12-319,-4 4 161,4 9 1,8 1-1072,3 4 789,4 3 0,7-5 400,3 6 0,3 1 0,2-1 0</inkml:trace>
  <inkml:trace contextRef="#ctx0" brushRef="#br0">6981 12823 8076,'-14'16'429,"0"3"0,0-3-284,-1 11 1,1-10 58,0 7 0,0 1-19,0 8 1,-1-1-84,1 6 1,6-5 156,4 5 0,2 0-15,2 4 0,6 1-164,4 0-59,2-1 155,9-5 0,1-4-236,6-10 69,1-2-16,-1-13 0,-1-2 37,-3-6 0,3-3 61,-4-6 1,-2-9 18,-2-15 0,-3-2-101,-2-3 0,-5-3-109,1 3 0,-7-1-112,2 1 1,-5-2 26,-5 7 0,-4-5-691,-10 5 507,3 0-82,-17 11 1,7 3-944,-12 9 941,1 4 304,-6 6 0,-6 13 0,-2 3 1</inkml:trace>
  <inkml:trace contextRef="#ctx0" brushRef="#br0">4408 14359 8031,'-14'6'0,"1"3"0,4 10 0,2-3 0,7 6-25,0-3 0,0 3-25,0 7 1,8 1 163,6 3 0,7-1 90,7 5 1,-2-10 40,2 2-136,-3-10-61,10 1 0,-2-12 24,0-3 1,2-5-11,-2-5 1,-7-4-124,2-10 1,-4-8 93,-1-6 0,-2-8-138,-7-2 0,-4 3 106,-1-7 0,-6 11-144,2-7 0,-5 10-112,-5 0 18,-3 9 157,-12-3 0,-2 11-167,-7-3 0,-1 10 78,-3 4 1,3 4-197,-3 1 0,9 1 149,5 4 1,10 3 215,4 6 0,10 0 0,3 1 0</inkml:trace>
  <inkml:trace contextRef="#ctx0" brushRef="#br0">7124 14259 8031,'-24'2'134,"0"2"0,7 4 516,-2 7-402,9 5 1,-1 2-307,7 7 83,-1-1-96,5-6 0,1 7-54,4-1 1,3-1 149,6 1 0,7-1 30,2-8 0,4 0-11,2-5 1,-1-6-1,1-3 1,-1-11 1,0-9-24,1-5-12,-1-9 1,1-1 5,-1-3 1,-6 2-20,-3-7 1,-9 6 1,-5-1 0,-5 0 70,-5 4 1,-5-2-6,-9 7 0,-8 4-589,-6 1 250,0 3 127,-2 8 0,1 2-901,-4 6 439,3 0 79,7 0 531,-1 0 0,7 6 0,1 2 0</inkml:trace>
  <inkml:trace contextRef="#ctx0" brushRef="#br0">9270 12013 8043,'-19'-10'-231,"0"1"1,1 6-378,3-2 1,6 3 561,-1 2 1,2 2 664,-1 3 0,1 4-338,3 10 1,4 2-165,-4 2 1,-1 6 141,1-1-32,0 1-174,5 5 0,2-5 36,3-1 0,2-6-11,8-3 0,5-4 32,4-6 0,-2-3 35,2-6 1,-1 0-21,6 0 1,-1-6-32,1-3 0,-1-10 2,1-5 1,-6-3-157,1-1 153,-7-1-29,-2 1 0,-4-1 44,-7 1-21,1 0-64,-5 5 1,-6-2-83,-4 6 0,-9 0-46,-4 5 1,-11 5-225,-3-1 0,-6 7 34,-4-2 1,7 5-104,-3 5 1,15 3-282,0 6 331,9 7 64,-2 1 1,13 6-454,3 1 737,4-1 0,1 7 0,0 1 0</inkml:trace>
  <inkml:trace contextRef="#ctx0" brushRef="#br0">9285 12837 8109,'-15'8'-167,"1"5"1,0 0 299,0 6 0,0 4 53,-1-4 0,1 6 111,0-1-3,0 3-118,-1 1 1,3 1 443,2-1-382,4-6-45,6 5 0,0-6 6,0 3 38,0-4-140,6 1 1,7-7-60,6 0 1,8-1 43,1-9 1,2 1-162,8-5 0,0-6 17,5-4 18,-7-2 112,-1-3 0,-8-3-252,-4-1 190,-2-7 33,-7 4 0,-4-2 222,-1 1-215,-6-1-65,4-4 1,-14-1-124,-2 1 1,-5 1-21,-5 3 0,-5-1-293,-9 6 0,-4 2 151,-5 7 1,-1 4-51,0 6 1,2 6-458,3 4 314,4 9 127,12 3 1,-2 11 369,10 0 0,3 0 0,4 2 0,-1 1 0</inkml:trace>
  <inkml:trace contextRef="#ctx0" brushRef="#br0">9327 13904 8034,'-22'0'308,"-5"6"1,12 3-183,-4 10 1,3 4-157,2 5 0,1 0 452,3 1-192,-2-1-58,10 1 1,-4-1 121,6 1-64,0-1-80,0 0 1,6 1-76,4-1 1,4-4 42,5 0 0,3-9-141,6 0 0,6-7 23,-1-8 1,6-2 12,-1-3 1,3-4-10,2-10 1,-7-5-123,-3-9 0,-4 1-59,-5-6 43,-4 1 194,-12-6 1,-2 0 98,-6 1-129,0 5-65,-6-4 1,-8 13-70,-10-1 0,-9 7-132,-5 8 1,-14 6-374,-5 3 0,-3 16-372,3 8 981,7 0 0,-6 13 0,7-4 0,3 2 0,5 0 0</inkml:trace>
  <inkml:trace contextRef="#ctx0" brushRef="#br0">4735 15013 8173,'-8'0'-73,"2"-7"64,6 6 401,0-6-13,0 14 1,1 1 40,4 6 0,-2 5-58,7 0 0,-6 11-71,6-2 1,-7 10 21,2 0 0,-4-2 103,-1 2 0,0 0-168,0 5 0,-1-2 30,-4-3 0,-3 1-112,-6-6 1,4-1-117,1-8 1,1 1-682,-1-6 364,2 0 128,7-11-738,0 4 499,0-10-303,0 4 1,3-12 680,7-4 0,6-8 0,12-5 0</inkml:trace>
  <inkml:trace contextRef="#ctx0" brushRef="#br0">7166 14998 7868,'5'10'-247,"0"-1"0,1 5 929,-1 5 1,-4 2-18,4-2-379,3-3 0,-6 6-67,2-3 1,3-3 4,-3 3 1,1 1-69,-5-1 1,0 0 172,0-5-320,0 0-98,-6 1 208,-2-1 1,-6 0-287,-1 0 1,0 1 12,-4-1 1,-3 0 27,-7 0 1,7 4 94,3-4 0,3 2 33,2-12 92,6 7 54,2-3 1,14 0 56,6-3 0,8-4-165,11-1 1,-1-1-174,6-4 1,4 2-217,6-6 0,12 1-1302,1-2 1282,14-3 1,-3 6 0,6-8 0</inkml:trace>
  <inkml:trace contextRef="#ctx0" brushRef="#br0">9427 14899 8038,'8'0'-802,"4"0"629,-4 6 0,0-3 519,-3 7-159,3-1-152,-7 12 0,6-5-80,-7 3 0,-7 1-6,-2-1 1,-5 6 8,-5-1 0,-3-2 64,-7 2 1,5-2 166,1 2 0,5 1 283,-1-6-318,10 0 1,3-5-115,6 0-27,6-6 55,2-2 0,12-1 11,4 0 0,5 0 14,4-5 1,-3 0-33,3 0 1,-3 0 200,-2 0-34,1 0-184,-7 0 1,3 1 232,-6 4 1,-5-2-99,-4 7 1,-7-6-16,2 6 0,-4-5-76,-1 4 0,-11 1-148,-3 4 0,-16 5-22,-3 0 0,-13 1-358,-6-1 0,-8 2 156,-2 2-3,7-2 1,-7-7 0,4 0 0</inkml:trace>
  <inkml:trace contextRef="#ctx0" brushRef="#br0">4749 12041 8059,'-14'0'0,"0"0"0</inkml:trace>
  <inkml:trace contextRef="#ctx0" brushRef="#br0">4792 12027 8059,'-8'2'-585,"3"2"0,2-2 278,-2 3 52,4-4 280,-6-1-15,1 0 6,4 0 168,-4 0-6,6 0 738,0 0-483,0 7-24,0-6-313,0 12 76,0-12-75,0 6 10,0-1-23,0-4 1,2 4 105,2-6-28,-2 6-84,11-4 1,-10 4 25,6-6 0,-4 5 111,5 0-5,-1-1-139,5 3 0,5-6 71,0 4-64,6-3 0,-7 2 47,6 1 0,6 0-1,7-5 0,5 1 7,0 4 1,2-3-7,4 2 0,-9-2-37,4-2 1,-4 0-1,4 0 1,-5 5 31,0 0 0,-3-1-818,7-4 1,-2 0 943,7 0 0,-4 0-77,-5 0 1,1 0-237,-6 0 117,1 0-66,-6 7 1,-6-6-98,-3 4-1,2-4-25,-2-1 1,-5 5-567,-5 0-299,1 0 213,-2-5 1,-2 1 790,-6 4 0,6-3 0,2 4 0</inkml:trace>
  <inkml:trace contextRef="#ctx0" brushRef="#br0">5915 11999 8007,'-8'9'49,"3"1"1242,10-7-476,3 9-445,6-10 0,0 9 58,1-6-258,-1 0 1,0-1 227,0 1-228,1 0 0,3-1-104,1 1-204,7 0 176,-10-5 0,4 5-50,-6-1 22,1 1 1,-1-3 123,0 2-390,-6-2 151,-2 4-102,-6-6 87,0 7 1,-8 1 42,-6 6 0,-11 2-168,-8 3 0,-8 4-93,-2 10 0,-1-1-340,-9 6 1,5-6-244,0 1-153,1-3 1074,23-8 0,-9-2 0,11-5 0</inkml:trace>
  <inkml:trace contextRef="#ctx0" brushRef="#br0">7337 12027 8112,'0'-14'1176,"0"0"-835,0-1 1,6 8 115,4 2 1,2 3 125,2 2-345,7 0-60,1 0 1,7 5 358,-1 0-118,7 6-219,1-3 1,2 1 29,0 1 1,0-6-80,4 6 1,3-7-101,2 2 1,0-5 12,10-5 1,3-3-483,11-6 0,5 1 334,0 4-1169,-6-4 1060,-7 5 0,-13 0-220,-2 4 0,-10 2-54,-5 2 1,-5 0-276,-4 0 1,-5 6 59,-10 4 1,2 2-1222,-6 3 2032,0-7 1,-11 4 0,-2-4 0</inkml:trace>
  <inkml:trace contextRef="#ctx0" brushRef="#br0">8432 11757 8110,'1'13'234,"4"-4"0,-2 4 379,7-4 0,-1 4-183,5 1 0,2 0-126,3 0 0,-2-4-1,7-1 0,0 1 33,4 4 0,2-4-139,3-1 1,-3-4-1,4 4 0,-9-4-41,-1 5-177,-7-1 10,-3-1 1,-3 5-196,-6-4 1,-4 4-47,-10 1 0,-13 6-281,-16 4 1,-9 5 183,-6 4 1,-2 3-1542,-2 7 1890,0-1 0,1 7 0,-1 2 0</inkml:trace>
  <inkml:trace contextRef="#ctx0" brushRef="#br0">9612 15809 7720,'-8'0'841,"1"0"-683,7 0 0,0 1-49,0 4 0,-1 3 71,-4 6 0,4 0-42,-4 1 1,2-1 14,-2 0-24,3 0-76,-10 0 1,8 5-74,-5 0 1,4 0 63,-4-5 1,1 1-118,-2-1 0,-4 0 65,0 0 0,-2 1-3,-8-1 1,4 0-86,-8 0 1,-4 5 103,-11 0 0,1 5 4,-1-5 0,0 6 1,5-4-1,2 2 37,1-4 0,1-3-8,0-2 1,4-1 7,-3-4 1,-2-1 9,2-3 0,-9-3 6,4 2 1,-8-4 47,3-4 1,5-3 118,-4-2 1,4-4 51,0 4 1,-2-4-96,7-1 1,0 0-59,5-1 0,-1 0-49,1-4 1,-1 3 32,1-3 0,-2-3-66,-3-2 0,-2 2-142,-3-2 0,-3 1-23,3-6 1,2 5 24,-2 1 1,1 4 9,-1-5 1,4 7 75,5-2 1,-4 3 1,0 2 0,0 4-17,4 1 0,-4 6 0,0-2 0,0-1 20,4 1 0,1-1-1,-1 1 1,3 3 130,2-3-129,-3-2 2,18 5 0,-9-6 129,13 3-122,1 4-294,4-6-425,0 7 459,0 0 1,6 0-78,4 0 1,-3 0-822,3 0 568,-1 0 281,6 0 0,-1 0-276,0 0 0,0 0 294,0 0 1,1-1 280,-1-4 0,0 4 0,0-12 0,1 11 0,-1-4 0,-6 6 0,-2 6 0,-6 2 0,0 6 140,-6-6 44,4 5-2,-11-11 0,10 4 543,-6-6-430,6 0 148,-4 0 159,7 0-305,0 0 0,0 6-34,0 4 1,5 9-76,0 4 0,4 4-16,-4 2 0,0 1-248,-5 3 0,0-2-162,0 7 0,0-6-165,0 1 1,0-5 13,0-4-244,6-3 312,-4-13 1,6-4-198,-4-8 0,-2-11 251,3-8 1,-4-4 266,-1-2 0,0-5 0,0-3 0</inkml:trace>
  <inkml:trace contextRef="#ctx0" brushRef="#br0">7664 15837 7767,'0'-14'224,"0"0"499,0-1-481,0 1 0,11 6 13,3 4 0,10-3-238,-1 3 29,11-8-108,2 5 1,10-14-88,6-3 0,0 2 149,10-1 0,2-1 0,1-5 0</inkml:trace>
  <inkml:trace contextRef="#ctx0" brushRef="#br0">7052 16079 7969,'-6'14'-801,"5"0"573,-4 0 1,-3 1 575,-2-1-164,-2 6 0,-4 1-12,-3 3 0,-3 6-27,-7-7 0,-5 12 79,-4-6 1,1 2-79,0-2 0,5-1 93,-1 0 1,-2-1-154,2-3 0,-7 1 42,2-6 1,-4 0-40,-6-5 1,-7 1-32,-6-1 1,-7 0-881,1 0 777,4 0 111,0-6 1,4 3 2,-2-6 1,-1 5-246,-9-6 1,-3 1 201,31-5 1,1 0 0,-37 0-20,3 0 0,13-6-1,1-4 1,7-4 90,-7-5 1,4-8 3,1-6 0,1-6-8,4 1 0,5-3-113,9-2 0,-2 0 294,7 1-22,6 5-193,7-4 1,6 14 16,-1-6 0,3 13 355,2-4 1,-1 2-515,7 3 1,-1 0 308,5 5 0,0 4-571,0 1 396,0-1-87,0-4 4,0 6-14,0 2-17,0 0 105,0 4-23,0-4 1,0 7 32,0 4 1,0-2 154,0 7 1,0 5-150,0 9 0,0 5 92,0 4 0,0-2-147,0 7 73,-7 0-29,6 11 1,-10-5-513,6 4 216,-6-10-86,9 3 1,-4-16-180,6 3 1,0-9-366,0 0-318,0-3 761,0-2 0,0-7 39,0-7 0,0-8 397,0-11 0,6-3 0,2-7 0</inkml:trace>
  <inkml:trace contextRef="#ctx0" brushRef="#br0">4778 16136 7969,'6'-10'145,"3"1"1,6 6 263,4-2 0,4 3 438,10 2-334,10-6-849,8 4 1,17-10-935,3 2 913,3-2 1,3-3 0,2 1 0</inkml:trace>
  <inkml:trace contextRef="#ctx0" brushRef="#br0">20872 7748 7991,'-8'0'0,"-4"0"-150,2 0 170,4 0 373,-1 0 129,1 0 1,6 5 226,0-1-444,0 7 1,17-4-160,-2 2 1,8 4 93,1-4 0,5 2-409,4-1 1,-2 1 175,7-6 1,-6-1-1130,1-4 783,-3 0 1,-3 5-393,-3 0-268,2 0 999,-10-5 0,5 6 0,-7 2 0</inkml:trace>
  <inkml:trace contextRef="#ctx0" brushRef="#br0">21270 7634 7991,'0'-8'-819,"-6"4"992,-4 8 0,-7 6-108,-2 9 1,-6-2 226,1 7 1,-3-5-91,-1 4 0,-5 0-142,-1 0 0,-3 3-129,3-7 0,3-1-20,7-3 1,4-1-117,5 0 0,6 0-33,-1 1 238,7-8 0,10 0 0,8-7 0</inkml:trace>
  <inkml:trace contextRef="#ctx0" brushRef="#br0">20858 7691 7991,'-8'-6'0,"-5"4"201,5-4-88,1 6 462,0 0-293,14 6 0,2 2-52,10 6 0,3 2-36,7 3 0,-1-3-53,0 3-95,1-3 1,-1-2-67,1 0 0,-1 0-247,1 0 1,-6-4-54,1-1 0,-7 1-341,2 4 0,-4-4-520,-6-1 1181,4-6 0,-5 10 0,6-5 0</inkml:trace>
  <inkml:trace contextRef="#ctx0" brushRef="#br0">21213 7691 7991,'-1'-8'0,"-4"3"0,-3 4-66,-6 1 1,0 1 149,-1 4 1,-5 8-21,-4 6 0,-3 8 15,-1 1 1,-5 0-53,0 6 1,-4-4-129,9-2 0,-4-4 68,9 0 1,4-7-309,4 2 0,3-3 188,7-2 1,-1-6 152,1-4 0,3-2 0,-4-2 0</inkml:trace>
  <inkml:trace contextRef="#ctx0" brushRef="#br0">20730 7776 7991,'14'0'-302,"0"0"1,5 7 755,0 2 1,8-1 13,2 2-361,-1-1 0,11 5-141,-5 0 1,0-1 83,0-3 0,-4 2-120,3-2 1,-5-2-595,-4 1 454,3-6 0,-11 8-869,3-6 1079,-10 0 0,4-5 0,-5 0 0</inkml:trace>
  <inkml:trace contextRef="#ctx0" brushRef="#br0">21185 7705 7475,'-10'15'237,"1"-1"1,-1 0-83,-4 0 0,-2 0-16,-3 1 1,2 2-214,-7-3 1,2 8 99,-1-7 0,-4 2-373,3-3 0,-3 0 179,-1 1 0,-1-1-117,1 0 0,1-5 285,3 1 0,-3-7 0,5 3 0</inkml:trace>
  <inkml:trace contextRef="#ctx0" brushRef="#br0">20872 7776 7991,'21'7'39,"-6"2"75,4 10 0,-1-8-110,1 3 0,-3-3 43,2 4 1,3-1-103,-2 0 0,5-6-96,-5-3 1,0 1-272,-5-1 1,0 0 421,0-5 0,7 0 0,1 0 0</inkml:trace>
  <inkml:trace contextRef="#ctx0" brushRef="#br0">21213 7762 7628,'-9'-5'121,"-1"1"69,7-1 0,-5 5 54,4 0-153,-4 6 1,-7 2-121,1 6 0,-2 1 73,-3-1 0,4 5-368,-4 0 0,-2 1 163,2-1 0,0-3-206,5 3 0,5-8 68,-1-1 0,7-6-198,-2 6 497,-3-7 0,7 2 0,-4-10 0,3-3 0,2-6 0,0 0 0,0-1 0,5 1 0,0 0 0,4-5 0,-4 0 0,5 0 153,-6 5 1,7 4-74,-1 1 0,-2 4 184,1-4 0,1 5-18,4 0 1,0 4-8,0 4 1,1 0-67,-1 5 0,-5 1 113,1 4-284,-7 0 1,3 0 71,-6 0 1,0-4-68,0-1 1,-1-1 81,-4 2 1,-8-2-110,-6-4 1,-8-2 34,-1 3 0,0-4 7,-6-1 0,4 0 9,2 0 0,1-4 18,3-1 1,4-8 12,6-1 1,1 0-14,4-5 0,2 1-100,7-1 1,2 4 49,3-4 0,7 3-6,7 2 0,6 1 25,-1 4 0,3 2-5,1 7 0,1 0-32,-1 0 1,1 7 22,-1 2 1,-6 4-27,-3 1 1,-3 0 24,-2 0 1,-6 2 93,-3 3 1,-4-3-84,-1 3 1,-1-3 118,-4-2 1,0 0-64,-9 0 1,-2 1 13,-7-1 0,-6-2-123,1-2 0,-5 3 89,-5-4 1,3-3 3,7-1 1,-1 1 29,1-1-97,6-6 0,3-12 42,9-6 0,5-6-199,10 1 0,8-4-12,6-6 1,8 4-131,1-3 1,0 5 190,6 4 1,0 4 32,0 5 0,3 7 220,-3 4 1,-1 2-156,-5 2 1,-4 6 233,0 4 1,-9 4-10,0 5 0,-3 2-5,-7 2 1,0 3-90,-5-7 0,-2 4 42,-3-4 1,-2 2 398,-8-2 0,1-4-146,0 4 1,-7-3-373,-2-2 1,1-4 82,-2-1 1,0-4-107,-4 5 0,4-7-46,0 1 1,7-4-180,-2-4 1,8-4 66,1-6 0,7-7-135,-1-3 1,4-2-101,4-3 1,4 1 143,6-1 1,5 6 244,0-1 0,7 6-115,-3 0 0,-1 8 195,2 5 0,-5 4 76,5 1 0,-7 6 218,2 4 1,-5 8-102,-4 6 0,1-2 175,-6 2 0,-1-2-76,-4 2 0,0 1-3,0-6 1,-1 5-154,-4-5 0,-1 0-5,-4-5 0,-7-2-150,3-2 0,-5 1-127,0-6 0,-3-1-234,-7-4 1,-4 0 96,0 0 1,0-1-175,4-4 1,7-4 60,3-10 0,5 1 69,4-5 0,4-1-36,6-4 1,0-6 59,0 1 1,6 0-175,4 5 1,3 1 88,1 3 0,5 8 303,0 7 1,4 6 55,-4-2 1,5 5 135,-5 5 1,0 7-55,-5 7 1,-1 6-95,-4-1 1,-2 0 257,-7 4 0,0-2-108,0 7 0,-11-3-17,-4-2 0,-2-4-61,3 0 0,-1-9-589,1 0 0,5-8-72,-1-7 0,7-3-298,-2-6 0,12-9 844,7-15 0,6-9 0,9-9 0</inkml:trace>
  <inkml:trace contextRef="#ctx0" brushRef="#br0">21398 6355 8014,'-5'-19'-256,"1"0"0,-3 0 257,3 5-40,2-1 0,-6 1-163,3 0 0,2 0 152,-6 0 0,1-1 146,-2 1 1,-2 0-73,2 0 95,4-1 50,-7 1 0,7 0 7,-3 0 141,-4 6-232,5-5 0,-6 12 29,0-4 0,-1 3-12,1 2 0,0 0 32,0 0 0,-5 2 25,0 3 0,-5-2 24,5 6 0,-6-4-66,1 5 0,2-6-22,-2 6 0,1-5-158,-6 4 1,1 0-326,-1 6 1,1-1 135,-1 0 1,3 5 201,2 0 0,-3 2 20,3-2 1,2 1 0,-1 4 1,4 1 19,-5-6 0,8 6 127,2-1 1,0-2-125,4 2 0,-2-1 189,-3 6 0,7-1-92,4 1 0,-4 1 27,-2 3 0,4 3-66,1 7 1,-3 0 4,-1-1 0,1 2-37,-2 4 1,7-4-20,-1 3 1,-3-2 25,3-3 0,-1-4 11,5 0 1,0-6 134,0 1 1,6-5-83,4-4 0,2 3 50,2-3 1,5-4-27,0-1 0,7 2 103,-3-2 1,1 4-100,4-4 0,-1 2 17,11-2 0,2-8-83,7 3 1,4-5 59,6 1 1,-5 1-201,0-6 1,-2-1 113,2-4 1,-7 0-35,-7 0 0,-2-6 71,2-3 1,1-6-18,-5-3 0,5 0-49,-1-6 0,1 1 41,-1-6 1,-3 1 40,-6-1 1,-1 1-38,0 0 1,-1 4 67,-3 0 0,1 1-40,-6-6 0,0 1-14,-5-1 0,-4 1-56,-1-1 1,-1-4-1,2 0 0,-4-6-60,-6 1 1,5-3 97,-1-2 0,1 2 38,-5 3 0,0-3-53,0 3 1,0 2 90,0-2 0,-6 6-88,-4-1 0,-2 8 202,-2 1 0,-2 5-14,-3-5 0,-3 7-89,-7-2 0,1 3-103,-1 2 0,1 0 83,0 0 0,5-1-138,4 1 1,-1 0 112,1 0 0,0-1-110,5 1 0,-5 5 74,0-1 0,0 7-156,5-2 0,-5 4-20,0 1 1,-2 0-146,2 0 0,4 1-244,-4 4 0,3-2 211,2 7 1,-1-6-679,1 6 187,6-7-935,2 10 1735,6-12 0,6 12 0,2-5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6057 4180 8274,'0'-15'-988,"0"8"2095,0 0-720,0 7 0,5 3 77,0 7 516,6 6-404,-10 18-253,12 3 0,-10 12 441,7 3-548,-7 3-98,9-4 0,-4-4 68,7-9 1,-1-3 44,0-7 1,2-7 153,3-7 1,-4-6-1207,4-8 470,-3 0 250,-2-7 0,1-7-355,-1-9 272,0-4 63,0-8-232,-6-1 179,5-1 1,-12-4-37,4 3 0,2 8-336,-3 2 381,1 9 299,-5-2 0,2 17 354,2 8-256,4 11-111,6 13 0,1 5 485,-1 0-288,-6 7-105,4-10 1,-4 0 3,7-6 1,-1-9 26,0 0 1,0-8 75,0-7 0,2-3-49,3-6 0,-6-9-16,6-15 1,-11 2-355,6-7 136,-3-6-263,3-1 0,-4-8-204,-1 5 0,-4-1 154,4 2 1,-6 4-73,2 1 0,-3 2-168,-2 12 1,0-2-1499,0 11 1110,-7 6 904,0 7 0,-8 18 0,1 4 0</inkml:trace>
  <inkml:trace contextRef="#ctx0" brushRef="#br0">5574 6852 7780,'0'21'736,"6"1"-503,4 6 1,4 6 156,5-1 0,-3 5-19,3-5-147,-4 0-57,0-5 1,-1-1-86,0-3-60,0-3 34,0-7 1,-4-6-107,-1-4 0,-4-2 129,5-2 0,-6-3-108,6-7 0,-5-1 14,4-12 0,-4-6-192,4-4 1,-6-7-611,2 3 437,3 2 191,-6-6 1,6 11-174,-4-3 215,-2 9 194,4 10 1,-4 3 133,2 6 1,0 2-118,5 7 1,1 11 136,4 8 0,0 4-158,0 2 0,-1-1 185,-4 0 1,4-4 1123,-4 0-743,4-7-282,1-3 0,-4-2 82,-1-8-154,1 1-195,4-5 0,0-8-183,0-6 0,1-11 82,-1-9 1,0-11-167,0-3 1,2-1-278,3-3 1,-3 0-587,3-5-1,-8 3 1071,-2 7 0,1-7 0,4 10 0</inkml:trace>
  <inkml:trace contextRef="#ctx0" brushRef="#br0">20133 2502 8967,'-7'21'466,"6"-4"-282,-4 7 1,4-1-12,1 6 1,0 1-6,0 3 0,0-1-41,0 6 1,0-5-33,0 5 1,1-5 109,4 5 1,-2-7-149,7 2-91,-7-3 88,9-1 1,-9-2 24,7-4 0,-5 0-40,4-5 0,-6-6-259,2 2 5,3-3 22,-6-3 231,10-2-260,-10-6 258,10-6-47,-10-8 1,11-5-462,-4-10 223,4 4 30,1-16 1,0 6-34,0-3 1,2-3 105,3 3 0,-3-1-123,3 1 1,-3 0 155,-2 9 1,0-1 192,0 11 205,-6 0-185,5 12 20,-12 0 0,6 9 398,-7 3-320,0 2-29,0 8 0,1 5 118,4 4 1,-3 3 3,2 1 0,3 1 98,-3-1 0,8-1-120,-3-3 0,-1 1 129,1-6-322,1 0 144,4-5-79,0-6 0,-4-2 129,-1-6-95,-6 0-47,10 0 1,-10-8 46,7-6 0,-1-6-161,5-9 0,2-6-195,3-3 0,-1-7-608,5-3 450,-5-5 206,2 2 1,-4 0-833,3 4 490,-10 3 172,10 14 1,-16-2-585,7 13-154,-7 0 459,-3 11 1,-8 13 92,-6 9 489,0 10 0,-7 5 0,-1 7 0</inkml:trace>
  <inkml:trace contextRef="#ctx0" brushRef="#br0">20972 2900 11212,'-8'14'-240,"1"2"-969,7 3 629,-6-3 403,4 4 0,-4-5-696,6-1 873,0 0 0,0 7 0,0 1 0</inkml:trace>
  <inkml:trace contextRef="#ctx0" brushRef="#br0">21228 2204 7950,'7'14'0,"-2"0"0,-3 11 0,-2 4 0,0 9 0,0 0 0,0 7 0,0 3 0,0 4 1024,0-5 0,0 7-449,0-2 1,0 2-510,0-2-589,0-9 450,-7-2 1,6-13-65,-4 0 1,4-1 130,1-8 0,0-5-326,0-4 314,0-7-31,0 3 0,1-7-19,4-4 0,-2-4 248,6-10 0,-1 1-554,2-5 328,3 5-20,-6-2 0,12 6-112,0-1 0,0 3 184,-5 2 1,2 4 143,3 6 1,2 0-35,2 0 1,3 6 174,-7 4 1,1 4 89,-1 5-190,-3-3-45,5 4 1,-7-1 505,0 0-280,0 0-47,-6-5 1,-2 0 570,-6 1-614,0-1 0,0 0-56,0 0 0,-12-4-48,-7-1 0,-6-4 0,-4 4 0,-6-4-124,-3 5 11,-3-7 14,5 3 1,-2-6-439,10 0 162,-4 0-290,16-6 1,-4-2-603,6-6 1,6 0 211,3-1 1,3-5 876,2-4 0,7-3 0,1-1 0</inkml:trace>
  <inkml:trace contextRef="#ctx0" brushRef="#br0">22550 2047 8011,'6'22'476,"-4"0"-438,2-3 0,-4-1-125,-4 5 1,-3 1 75,-2 5 0,-8-6 57,2 1 0,-2-5 6,3 5-9,-1-7-15,8 3 0,-4-5-91,6-1 50,0-6 8,5 4 0,2-12-22,2 0 1,11-7-105,8-12 0,6-4-245,4-5 0,3 0 109,7-1 1,-2 1-24,-3-1 1,-3 1 289,-7-1 0,7 1 0,1 0 0</inkml:trace>
  <inkml:trace contextRef="#ctx0" brushRef="#br0">22891 2047 8137,'-8'21'0,"-5"-1"0,4 4 0,-4 3-36,-1-4 0,0 0 79,0 0 0,-1-1-94,1 2 0,0 3-43,0-3 1,-5-4-302,0-1 1,-6 0 144,1-5 250,-3 4 0,-1-4 0,-1 8 0</inkml:trace>
  <inkml:trace contextRef="#ctx0" brushRef="#br0">22479 2459 8028,'14'0'-186,"6"-1"258,4-4 0,5 2 45,4-7 1,3 1 5,7-5 1,-5 4-1,0 1 1,-7-1-706,2-4 1,-9 5 101,-5-1 480,-3 1 0,-2-6 0,0 1 0</inkml:trace>
  <inkml:trace contextRef="#ctx0" brushRef="#br0">22735 2303 8137,'-2'13'-332,"-3"-4"0,4 4 468,-4-4 1,3 4 412,2 1 0,0 2-317,0 3 1,-1-2-87,-4 7 1,-3-2-188,-6 2 0,-5 3 130,0-4 0,-11 6-182,2 4 0,1-8-64,3 4 0,5-6-135,-5 1 1,7-3 63,-2-7 0,8-6-796,2-4 668,5-2 0,-2-4 97,6-2 1,0 1 258,0-7 0,3-1 0,7-8 0,-1 3 0,10-3 0,3 3 0,2 2 0,9 0 56,5 0 1,8 1 68,1 4 0,1-4 123,-6 4 0,-4 1-65,0-2 0,-6 7 119,1-2-229,-3 4 0,-8 1-288,-3 0 215,-10 0 0,-9 6 0,-7 2 0</inkml:trace>
  <inkml:trace contextRef="#ctx0" brushRef="#br0">22720 2573 8137,'5'11'-123,"0"3"0,4-2-200,-4 6 0,0 0 768,-5 1 0,-2 1-117,-2 4 1,-6 3-263,-9-3-144,3 2 111,-11-3 0,7 2-121,-4-6 0,-1 0 101,6-5 0,5-5-261,4 1 137,1-7 0,1 2-261,3-10 1,5 2 78,5-7 0,3 1 52,6-5 1,5 1 345,0 4 43,6-4-192,-9 11 0,9-4 222,-6 6-88,0 0 440,-5 0-337,-6 6 1,-3 2 51,-10 7 1,1-6-185,-11 0 0,4 1-32,-8 4 1,4-4-160,0-1-22,1-6 145,6 4 0,2-6-176,6 4 128,0-4 0,1 6-114,4-7 0,3 0 142,6 0 1,7 0 5,3 0 1,-2 0 134,1 0 22,1 0-153,4 0 0,-5 0 185,-4 0 1,-4 6-90,0 4 0,-3-3 72,-2 3 0,-4-1-21,-6 6 1,-2-3 114,-2-2 0,-4 7-155,-6-3 0,-7 4 4,-3-4 1,-7-1-124,-2-4 0,-5 2 76,4-6 1,3 0-111,7-5-25,-3 0 115,12 0 0,-6-8-553,7-7 0,6-5 85,3-8 441,4-7 0,1-14 0,0-10 0</inkml:trace>
  <inkml:trace contextRef="#ctx0" brushRef="#br0">23062 2303 8137,'14'0'0,"-2"2"11,-2 2 1,3 0 98,-4 5 0,5-1-432,5 1 0,-1 2 192,5-6 0,1 0 130,4-5 0,1 0 0,-1 0 0</inkml:trace>
  <inkml:trace contextRef="#ctx0" brushRef="#br0">23488 2232 8137,'-20'21'0,"-3"-6"43,-5 4 0,-2 3 153,-3 2 0,1-2-11,-6 2 1,7-5-119,-2 5 0,4-7-5,5 2 1,1-8-324,9-2 157,-4-5 46,17 2 133,-6-6 0,9-6-295,3-4 109,9-3 24,8 6 0,11-5-24,0 8 1,8-6 60,2 6 0,0-1 0,4 5 1,-4-2-77,-5-3 1,0 4-179,-10-4 0,2 4 43,-11 1 1,-2-2 52,-7-3 208,-4 4 0,-6-12 0,0 5 0</inkml:trace>
  <inkml:trace contextRef="#ctx0" brushRef="#br0">23332 2189 7856,'0'15'-218,"0"-1"1,0 8 773,0 6 1,0 7-281,0 8 0,0-1-98,0 1 0,0 0 8,0-1 0,0 6-4,0-1 1,0-4-442,0-5 1,0-7-36,0 2 0,0-9-675,0-5 370,0-9-224,0-4 382,0-25 441,0 2 0,-7-25 0,0 6 0</inkml:trace>
  <inkml:trace contextRef="#ctx0" brushRef="#br0">23147 2488 8137,'-10'6'-125,"1"4"1,6 4 247,-2 5 1,3-2 60,2 7 0,0-5-162,0 5 31,7-7 37,1 3 0,8-7 127,2-3 0,5-4-13,5-6 1,2-2 12,3-2 0,2-9-384,3-6 1,1-6-554,-5 1 0,-3 3 345,-7 3 1,-4 2-328,-5 2 72,-8 6 367,0 1 263,-7 7 0,-2 2 0,-3 3 0,-9 7 58,-9 7 0,0 5 127,0-5 1,-1 6-83,-4-1 0,-1-4-18,1-1 1,6-3 28,3-2-71,3 1 1,2-6-223,-1 1 213,8-7-59,0 3-87,7-6 171,0 0 0,5 2-2,0 2 1,4-1 13,-4 7 1,4 6 12,-4 7 0,5 3 18,-6-3 0,6 4 133,-5-3 1,6 3-107,-2 1 1,4-1-28,1-3 0,-5-4-171,1-5 0,-1-3 30,6-2 0,-6-4-258,1-6 281,-7 0 1,8-2-117,-6-2 0,-1-6-271,-4-9 0,5 3 134,0-3 0,-1-1 269,-4 1 0,2 0 0,3 5 0,-4 0 0,6-1 0,-7 7 0,0 2-12,0 19 1,-7 1 167,-2 10 1,-4 1 101,-1-6 1,0 0 117,0-5 1,-2 0-131,-3 1 0,3-3-83,-3-2 1,-1-4-177,1-6 1,0 0 56,4 0 0,1-6-42,0-4 1,6-4-2,3-5 1,4-3-147,1-7 1,6-1 23,4-3 0,4 2-222,5-7 1,3-5-115,6-4 0,2-1 231,4 6 1,-3-1 123,7 0 0,0 7 121,5 3 1,-5 3-96,-1 1 0,-5 3 200,1 2 1,-9 5 164,-5 9 0,-3-1 178,-2 7-288,-6-1-18,-2 5 0,-6 2 136,0 2-15,-6 4-161,-2 6 1,-6 5-112,-1 0 0,1 0 27,0-5 0,1 1-156,4-1 0,-2 0-85,6 0-234,0-6 296,5 5 0,2-12-91,3 4 1,3-5 166,6-5 10,0 4-15,0-5 0,0 6 123,1 0 1,-1 0 27,0 0 0,0 4 245,1 1 0,-1 11-149,0-2 1,-6 10 160,-3-1 1,-4 4-150,-1 2 0,-1 4-108,-4 0 1,-3 0-122,-6-4 0,-5-3 114,0-2 0,-6 1-109,1-6 0,2 0-47,-2-4 0,2-3-239,-2-2 1,-3-4 42,4-6 1,-3 0-84,3 0 0,-3-11 35,7-3 0,0-5 128,5 0 1,6-3 198,4-7 0,2 1 0,2-1 0,6 7 0,4 3 0,4 5 60,5 5 0,3 2 111,7 7 0,-6 2 21,1 3 0,0 7 217,4 7 1,1 2-221,-1-2 1,0-3-105,1 2 0,-1-2-278,1-1 156,-1-1 37,1 0 0,5-6 0,3-2 0</inkml:trace>
  <inkml:trace contextRef="#ctx0" brushRef="#br0">24199 2132 7955,'0'-7'191,"5"2"142,0 10-229,-1 2 0,-4 14-55,0 3 0,-1 4 127,-4 5 1,-8-3-134,-6 3 0,0-3-261,5-1 0,0-7 163,0-3 0,1-8 229,4-1-139,2-7-248,7 3 1,7-8-74,2-2 0,8-4-52,2-6 1,5 4 194,-5 1 0,5 5 103,-5 0 0,1 2 226,-1 2-256,-3 0 124,5 0 1,-7 2 137,0 2 0,-1 0-40,-4 5 0,-3 1 173,-6 4 1,-1 5-154,-4 0 1,-3 6 82,-6-1 0,-7-1-189,-2 6 1,-6-2 77,-4 11 0,2-5-299,-7 5-143,6-7 124,-3-2 1,4-4-118,2-6 1,-1-2-320,11-7 141,0-4 1,11-12 147,4-4 0,2-4 321,2-5 0,6-3 0,2-6 0</inkml:trace>
  <inkml:trace contextRef="#ctx0" brushRef="#br0">24142 2630 7955,'19'14'-22,"0"0"0,-2 7 50,-7 3 0,3-2 204,-4 2 0,-3-1 66,-1 6 1,1-1-276,-1 1 27,0-7 0,-5 3 206,0-6-737,0 0 293,0-11-125,0 4 20,0-10 0,5 3 141,-1-10 0,3-9-314,-3-10 466,4-3 0,7-1 0,-1-1 0</inkml:trace>
  <inkml:trace contextRef="#ctx0" brushRef="#br0">24398 2516 7955,'0'16'1,"0"3"1,-6 2 44,-4 2 0,-7 4 195,-2-3 0,0 3-255,5 1 50,0 1 31,-1-1 1,3-6-303,2-3 142,-2-3 0,8-8-356,-5-4 202,6-2 106,-4-2-160,7 0-167,0-6 239,0-2 0,2-2-4,3 1 152,-4 6 0,12-8 81,-4 6 0,4-6 0,-5 9 0,5-10 0,-4 2 0,4-2 0,7-9 0,2-1 0</inkml:trace>
  <inkml:trace contextRef="#ctx0" brushRef="#br0">24469 2545 7958,'14'-10'-315,"1"1"270,-7 6 24,4-4 0,-9 7 387,7 0-204,-1 0 0,5 0-173,1 0 1,-1 0 67,0 0 1,5 0-225,0 0 1,6 5-81,-1 0 171,-3 0 1,5-5 208,-2 0-77,-3 0 1,-1 1-174,-6 4 1,-4 1-38,-1 4 1,-5 7 192,0-3 0,-2 15 180,-2-1 0,-6 8-102,-4-2 0,-3 4 161,-1-5 0,0 5-154,0-5 1,0 5-16,-1-5 1,1-2-381,0-7 145,6 3 15,-5-18 1,5 9-14,-6-13 0,5-1-68,-1-4 0,2-8-200,-1-6 0,-2-6 92,6-9 0,0-1 20,5-3 1,0-3 279,0-7 0,0-6 0,0-1 0</inkml:trace>
  <inkml:trace contextRef="#ctx0" brushRef="#br0">24682 2502 7958,'8'8'-26,"-3"6"1,-3 2-36,-2 8 0,0-1 554,0 6-333,-7 6-30,-7-5 0,-3 9-36,-7-6 53,0 7-150,-4-4 0,-1 0-145,1-2 1,6-6-339,3-4 486,3-4 0,2-6 0,0 1 0</inkml:trace>
  <inkml:trace contextRef="#ctx0" brushRef="#br0">25123 2260 7981,'8'2'0,"-3"3"0,-4 3 0,-1 6 0,-1 5 107,-4 0 0,-3 6 173,-6-1 0,-2 3-207,-3 1 1,2 0-44,-7 1 0,7-1 50,-2 1 0,5-1-26,4 1 0,4-1-22,6 0 18,0 1-41,0-7 0,6 0 27,4-3 1,4-3-3,5 3 1,3-5-30,6-4 1,-4 2-13,0-2 1,-1-2-6,6 1 1,-5-4-246,-1 4 115,-5-6-11,2 4-718,-6-7 379,1 0-203,-8 0 695,0 0 0,-14-13 0,0-3 0</inkml:trace>
  <inkml:trace contextRef="#ctx0" brushRef="#br0">25294 2474 7981,'-2'15'-57,"-3"4"1,-7 4-114,-7 5 1,-6 2 247,1 3 0,0-1 173,-4 6 0,3-2-226,-9 2 1,4-8-78,2-6 0,4-1-407,0 6 212,7-7-60,-3-2 1,5-5-469,1-1 775,0-6 0,0-2 0,-1-6 0</inkml:trace>
  <inkml:trace contextRef="#ctx0" brushRef="#br0">24867 2772 7981,'14'-28'-1099,"1"-1"550,-1 1 612,6 6 0,-2-3 495,6 6 1,4 1-364,5 9 1,2-2-225,-2 6 0,-3-5 122,3 6 0,-3-6-158,-1 5 0,-7-1 65,-3 1 0,3-2 0,0-8 0</inkml:trace>
  <inkml:trace contextRef="#ctx0" brushRef="#br0">25564 2218 7981,'8'0'357,"-2"0"0,-6 6-129,0 4 1,-1-1 13,-4 5 1,-3-3-112,-6 8 0,0 2-176,-1-2 0,-4 1-299,0-1 280,0-3 50,5 5 0,0-7-51,0 0-73,0 0 197,6 0-130,1 1 0,9-3 29,3-2 1,3-4 6,6-6 1,6-1-17,4-4 1,0-3-124,4-6 1,-1-2-496,11-3 338,0 3 168,-2-4 0,-3 5 8,-9 1 1,0 0-304,-10 0 417,-3 6-89,-11 1 59,0 7 1,-6 2 83,-4 3 0,-9 3 39,-4 6 0,-3 5 284,3 0 0,-3 6 36,7-1-213,0 3-16,5 1 1,2 1-144,2-1 0,-3 7 0,6 1 0</inkml:trace>
  <inkml:trace contextRef="#ctx0" brushRef="#br0">25408 2573 7956,'0'10'35,"0"-1"0,0 2 210,0 8 0,1 3 403,4 7 1,-4-1-393,4 1 0,2-6-400,-3 1 0,3-5-331,-3 5 297,-2-13-94,4 8-44,1-11 172,-6-1-119,5 0 1,-6-9-274,0-3 145,0-2 1,0-8 307,0 1 1,0-5-66,0 0 0,7 0 103,2 5 69,-2 6-13,5-5 1,-2 6 191,9-8 0,-2 6-96,7-1 0,-5 7 76,4-2 0,1-1-11,4 1 1,-4 1 34,0 4 0,-7 0 342,2 0-290,-9 0 87,2 0 74,-10 0-260,4 6-23,-6 2 0,-8 8 14,-6 3 0,-6 1-44,-9 4 1,-4 3-99,0-4 1,0 3 36,4-3 1,7 3-190,3-7 1,5 0-874,4-5 513,-2 0 167,10-6-284,-4-2 244,12-18 29,2 2 1,13-23 346,2 0 0,10-13 0,4-5 0</inkml:trace>
  <inkml:trace contextRef="#ctx0" brushRef="#br0">26275 2189 7956,'14'0'168,"-1"2"13,-4 3 0,-4 4 24,-10 10 1,-14 3 354,-9 7 0,-4-1-497,4 0-169,-7 1 161,5 6 0,-5-5-244,7 3-30,-1-3 56,7-8 0,-3 3-253,6-6 0,5-5-345,4-4 190,7-7 1,-2-3 292,10-9 0,0-4 278,9-1 0,-3-7 0,10 5 0,-7-4 0</inkml:trace>
  <inkml:trace contextRef="#ctx0" brushRef="#br0">26076 2459 7956,'20'0'9,"-4"0"1,5 2 74,-7 3 0,-1 4 274,-4 10 0,2 3 182,-6 7 1,0 1-280,-5 3 1,0-1-48,0 5 0,0-5-450,0 1 159,-7-3 132,6-8 0,-10 4-1224,6-7 639,-6 0 300,9-5 230,-10 0 0,4-6 0,-7-2 0</inkml:trace>
  <inkml:trace contextRef="#ctx0" brushRef="#br0">26190 2658 7956,'34'-22'0,"-4"-3"75,3 6 0,7-5 166,-2 5 1,6 1-129,-6 3 0,2 1-191,-3 0 1,-2 0 59,-6-1 1,-7 1-176,-3 0 0,-5 5-749,-5-1 467,-2 7 233,-7-10 242,0 12 0,0-12 0,0 5 0</inkml:trace>
  <inkml:trace contextRef="#ctx0" brushRef="#br0">26545 2317 7289,'0'14'-400,"0"2"1300,0 3-371,-6 3-182,4 7 0,-6 1 142,3 3 1,2 3-140,-6 7 0,6 0 12,-2-1 0,3 1-28,2 0 0,2-7 195,3-3 0,3-5-145,6-4 1,2-3-163,3-7 1,3-6 27,6-3 0,0-5-129,1-5 1,6-5-151,3-9 0,3-7 156,1-8 0,6-5-111,-1 1 0,-4-3-197,-5-2 1,-8 1-257,-2-1 1,-6 3-880,-8-2 0,-6 7 602,-3-8 0,-3 4 714,-2-4 0,-13-6 0,-3-1 0</inkml:trace>
  <inkml:trace contextRef="#ctx0" brushRef="#br0">21128 4080 7993,'0'-14'727,"0"0"-145,0 6 24,0 1-437,0 20 1,-6 8 20,-4 12 1,-9 6-57,-4-1 0,-9 8-145,-1 1-162,-7 7 1,4-8 175,-7 6 1,7-6 164,3 1 1,3-4-564,1-5 0,7-5 175,3-9 0,3-4-1323,2-6 829,6-6 714,2-1 0,6-20 0,0-3 0</inkml:trace>
  <inkml:trace contextRef="#ctx0" brushRef="#br0">21085 4208 7996,'37'0'0,"-3"0"-130,-5 0 0,-1 5-78,1 0 1,-6 1 620,1-1 0,-2-2-191,2 6 0,-4-1-604,-5 2 0,-6-2-170,1-4-346,-7 4 898,-9 6 0,-10 1 0,-13-1 0</inkml:trace>
  <inkml:trace contextRef="#ctx0" brushRef="#br0">21043 4436 7996,'0'7'558,"8"0"-296,6-7 1,6-2-23,9-3 0,-6 2-465,1-6 0,5-1 204,4-4 1,0 5-447,-5-1 0,-5 2 273,-5-1 0,-2 2-779,-2 7 734,-6 0 1,-8 11 238,-9 4 0,-16 15 0,-5 0 0</inkml:trace>
  <inkml:trace contextRef="#ctx0" brushRef="#br0">21199 4592 7996,'-30'41'0,"-3"-3"0,4 1-25,1-5 0,1-6 196,8-4 0,7-12 532,7 3-463,3-11 1,10 1-209,6-10 0,7-3-10,7-6 0,1-5-17,-1 0 1,1-4-423,-1 4 0,-1-5 255,-3 5 0,-4 2-1007,-6 7 621,1-3 548,-7 6 0,-2-1 0,-6 1 0</inkml:trace>
  <inkml:trace contextRef="#ctx0" brushRef="#br0">21213 4649 7996,'0'9'128,"0"1"1,0-1 5,0 5 1,0 2 148,0 3 1,0 3 143,0 7 0,-4-1-190,-1 1 1,-5 4-1,6 0 0,-6 2-103,5-2 1,1-3 51,4 3 0,0-5-653,0-4 421,6-10 1,7-7-192,6-7 1,1-15 49,-1-8-882,3-4 669,7-20 0,4 7-96,0-12-1650,0 0 2146,-4 1 0,-1-4 0,0 4 0</inkml:trace>
  <inkml:trace contextRef="#ctx0" brushRef="#br0">21597 4236 7996,'8'7'717,"5"-6"1,-7 7-492,4-3 0,2-3-156,-2 2 0,-2 3-27,1-3 1,-6 7-252,2-1 0,1-2-1180,-1 1 939,6-6 0,-8 4 449,7-7 0,-1-7 0,5 0 0</inkml:trace>
  <inkml:trace contextRef="#ctx0" brushRef="#br0">21882 4037 8588,'0'21'970,"0"-4"-753,0 7 0,-7 6-38,-2 8 0,-5-2-67,-5 2 0,3-3 29,-3 8 0,1-4-128,-1 9 1,4-4-253,-4-2-476,-3 1 566,6 0 0,-5-9-57,7-5 0,5-7-98,-1-8 59,7-6 1,-2-5 52,10-12 0,9-7-39,10-12 0,3-2 60,1-4 0,1 4 361,-1-3 0,-4 9-26,-1 6-91,-5 2-63,9 8 1,-10 2 543,7 6-370,-7 12 0,2-1 102,-9 13 1,1 1-54,-7 8 0,1-3 337,-5 4-291,-6 2 1,-4-5-19,-9 7 0,2-1-75,-7 1 0,5-4-195,-4-5 21,5-1 29,-9 1 1,5-2-85,-6-4 137,-1-9 1,7-7 8,3-7 1,0-2-27,5-3 0,-2-4-140,12-10 1,0-3 88,9-7 1,9-4-479,10 0 1,1 0-45,-1 4 1,3 6-778,-3-1 651,9 0 0,-3 2 622,3 3 0,3-3 0,1 0 0</inkml:trace>
  <inkml:trace contextRef="#ctx0" brushRef="#br0">22422 4023 7960,'8'-20'0,"4"4"-131,-2-3 48,2 9 182,9-2 0,-4 6 252,7-4 1,0-3-455,4 4 1,1 1-377,-1-1 1,-6 5-267,-3 0 745,-3 2 0,-8 2 0,-2 0 0</inkml:trace>
  <inkml:trace contextRef="#ctx0" brushRef="#br0">22436 4052 7960,'-5'9'-195,"1"1"1,-1 5 194,5 1 0,0 6 328,0-3-18,0 3-343,-6 13 1,2-5-133,-5 3 0,1 2 47,-2-2 1,-2-4-147,2-6 1,4-5 5,1 1 56,-3-3 12,7-9 127,-5-7-7,6-7 1,4-14-306,1-3 375,6-3 19,3-1 1,2 0-62,3-1 0,3 1 83,2-1 0,6 1 69,8-1 1,0 3-87,9 2 1,2-1 18,-2 6 1,-4 1 473,-5 9-218,-6-4 197,-4 12 115,-1-6-534,-11 7 0,-2 7-158,-9 2 1,-15 8 18,-4 2 0,-11 2-200,-4-2 1,-4-3 123,-5 3 1,-3-4-26,3 0 0,3-6-343,2 1 268,10-7 1,-3 3 237,7-6 0,0-6 0,11-2 0,2-13 0,6 6 0,0-4 0,0 3 0,0 2 0,6 4 0,4 1 0,3 5 44,1 0 0,0 4 130,0 4 1,-1 4 563,-4 7-491,-2 5 0,-7 2 164,0 7-184,-13-1 1,4 2-120,-10 3 0,-2-4-88,2-1 0,0-1 94,5-8 0,0 0-42,-1-5 0,6-1-39,0-4-155,5-2 0,-2-9-266,6-3 253,0 4 0,5-12 25,0 4 0,10-3 94,0 3 0,2-2-123,-3 6 1,0-4 61,1 4 0,-6 0-112,1 5 145,-7 7 1,3 0 26,-6 8 0,-6-1 91,-4 0 1,-7 5 414,-2 0-236,0 0-93,5-5 0,1 0 87,4 1 1,-4-3-153,3-2 0,3 1 73,-3-6 5,7-1-262,-3-4 0,12-6 59,3-4 1,9-2-235,1-2 0,8-1-135,1 1 263,7 0 1,3 1 47,0 4 0,-2-2 30,2 6 1,-5 0 57,-9 5 0,-4 2-73,-6 3 0,-6 3 318,-3 6-141,-3 0 0,-9 5 83,-2 0 1,-10 6 172,-5-1 0,-9 3 115,-5 1-278,3 1 1,-6-1-182,3 0 0,2 2 79,-2 4-60,0-4 1,0 4 23,0-5 0,7-1-21,-2 1 1,3-7-158,1-3 0,7-8-264,3-2 123,10-6 166,2 4 0,25-18-73,5-4 1,7-7-144,-1 3 0,4 0 162,0 5 0,0 0 45,-4 0 1,-1 0 38,1-1 1,-1 3 155,1 2 1,-7-1-66,-3 6 0,0-1 183,-5 1 0,3 4 240,-7-4-264,-4 4 165,7 1-234,-12 0 1,7 0 28,-3 0-39,-4 0 52,6 0-66,-7 0-132,0 0 123,6 0-151,-4-7 103,4 6 49,-6-6 16,0 7-1335,0 0 691,6 0 362,-4 0-47,4 0-77,-6 0 49,0 0 0,0-6 1,0-2-1</inkml:trace>
  <inkml:trace contextRef="#ctx0" brushRef="#br0">22635 4635 6996,'6'-8'777,"2"1"-159,0 7-305,11 0 0,-3 2 95,12 3 1,1-4-140,-1 4 0,7 1 72,3-1 0,3 1-160,2-1 0,-5-3-62,-1 2 0,0-2-107,1-2 0,1 0-308,-6 0 0,-4 5-1301,-5-1 732,-13 1 327,8 2 0,-18-4 538,4 6 0,-10 1 0,-3 4 0</inkml:trace>
  <inkml:trace contextRef="#ctx0" brushRef="#br0">22578 4777 7451,'14'0'726,"-6"0"-487,5 0-174,-5 0 1,1 0 76,1 0-2,-7 0-13,3 0 20,-6 0 1198,0 0-1316,0-7 71,0 6 46,0-5-39,0 6 1,-1 0-61,-4 0-143,3 0 1,-4 1 9,6 4-175,0-4 134,0 6-191,0-7 641,0 0-178,6 0-97,-4 0 1,4 1 54,-6 4-188,7-3 115,-6 4 19,6-6-143,-1 0 117,2 0-27,0 0 1,-2 0 1,-4 0 2,2 0-4,-2 0 37,4-6 1,-4 4 94,2-3 0,-2 2 137,3-2-112,-4 4-157,-1-5 45,0 6-6,0 0-23,0 6 1,-4-3-220,-1 6 138,0-5-172,5 8 168,0-10 17,0 4 55,0-6-22,6 0 41,-4 0-7,4 0 0,-4 0-98,3 0 0,-4 2-335,4 2-78,-3-2-451,-2 11-480,0-5 1431,0-1 0,-7 6 0,-1-5 0</inkml:trace>
  <inkml:trace contextRef="#ctx0" brushRef="#br0">22635 4947 8067,'14'-6'0,"1"3"-50,-1-7 1,6 6-103,4-6 1,3 2 226,1-1 0,-1 1 184,-3 3 1,1 4-358,-6-4 146,0 3-73,-5 2 1,-4 0-45,-1 0 98,-6 0-48,4 0 1,-7 2 2,0 3 0,-7 4 42,-2 10 0,-10-2-14,-5 7 1,-3-5 40,-1 5 0,-1-2 14,1 2 1,0-4-119,-1-6 83,7 0-177,-5 1 0,11-7-212,-3-4 0,4-2-258,0-2 242,1 0 0,2-6 373,2-4 0,2 2 0,3-1 0,4 4 0,-4-4 0,4 5-139,7-2 47,-5 12 92,12-4 0,-10 11 918,7-4-313,-1 4-142,5 1 1,7 0 341,3 0 0,-2-4-339,1-1 0,3-6-19,7 2 0,-1-3-197,5-2 0,0-2-85,1-3 0,1-7-115,-6-7 0,1-5-168,-6 5 1,-6 0-2076,-3 5 2193,-3 0 0,4-7 0,2-1 0</inkml:trace>
  <inkml:trace contextRef="#ctx0" brushRef="#br0">19237 6326 8087,'0'-14'-449,"0"0"-105,0 6 316,6 2 0,2 9 403,6 6 1,1 7 575,-1 13 0,-5 1-486,1 3 0,-7 3-27,2 7 0,-4-1-132,-1 1 1,5-5 103,0 0 0,0-2-136,-5 2 1,0-3 50,0-7 0,4-1-175,1-3 12,0-4 0,-5-5-341,0-1 269,0-6 0,1-2 75,4-6 1,-2-13 16,7-6 0,-6-6-207,6-3 1,-1-1 103,6 1 1,0-1-44,4 1 1,-3 6 129,3 3 0,-1 9 80,1 6 0,-4 4 3,4 4 0,2 11 182,-2 8 1,0 6 15,-5 4 0,-1 3-146,-4 7 0</inkml:trace>
  <inkml:trace contextRef="#ctx0" brushRef="#br0">19841 6824 13353,'12'-29'-87,"6"-26"37,0 3 1,-2-2-254,-2 7 1,-4 1 12,-1 8 0,-5 3-549,0 7-43,4 6-411,-6 1 575,4 13 0,-11 4 718,1 8 0,-1 4 0,5 7 0</inkml:trace>
  <inkml:trace contextRef="#ctx0" brushRef="#br0">20190 6042 8362,'-8'0'-943,"1"0"1031,20 0 1,-3 0-90,8 0 1,3 0-5,-2 0 0,0 0-67,-5 0 1,0 0-509,1 0 116,-1 0 198,-6 0-111,-2 0 377,-6 0 0,0 6 0,0 2 0</inkml:trace>
  <inkml:trace contextRef="#ctx0" brushRef="#br0">20232 6099 8362,'-8'14'-347,"-3"2"-44,7 3 1,-1 3 259,5 6 1,0 1 130,0-1 0,0 1 430,0-1 0,0-4-110,0-1 0,6-7-357,4-2 1,2-1 31,3-8 1,-1 0-76,0-5 1,0-2-257,0-3 1,2-4 130,3-10 1,-3 3-59,3-3 0,-3-1 263,-2 1 0,-6-7 0,-2 4 0</inkml:trace>
  <inkml:trace contextRef="#ctx0" brushRef="#br0">20431 6070 8338,'8'-6'0,"0"5"0,-3-4-1105,-4 3 903,12 2 0,-10 2 244,7 3 0,-7 2-34,2 8 0,-4 0 8,-1 4-137,0-3 0,0 5 128,0-7 1,0-5-349,0 1 196,0-7-132,0 3 277,0-6 0,7-12 0,0-4 0</inkml:trace>
  <inkml:trace contextRef="#ctx0" brushRef="#br0">20588 6056 8338,'8'-1'0,"-4"-4"-705,4 3 587,0-10 255,6 10 0,-4-4-321,-1 6 237,-5 0 0,7 1-79,-7 4 1,1 3 73,-5 6 0,5 2-36,0 3 1,-1 3 72,-4 6 0,0 1-49,0-1 0,0 6 33,0-1 0,0 0-8,0-5 1,0-4 57,0 0 1,0-7 163,0 2-178,-6-3 1,3-4-19,-7-2 0,6-4-191,-6-6 1,5 0 111,-4 0 0,4 0-377,-4 0 1,5-1-180,0-4-107,-4 3 47,6-4 608,-4 6 0,6 0 0,0 0 0</inkml:trace>
  <inkml:trace contextRef="#ctx0" brushRef="#br0">21839 5985 7999,'9'-5'305,"1"1"-197,-7-1 1,10 5 55,-4 0 1,10 0-134,5 0 1,-1 5 84,6-1 0,-4 1-111,8-5 0,-3 0-597,-1 0 301,-7 0-258,-2 0 45,-5 0 0,-7 2 504,-4 2 0,-2 4 0,-2 7 0</inkml:trace>
  <inkml:trace contextRef="#ctx0" brushRef="#br0">21910 6070 7998,'0'15'-50,"0"-1"1,0 5-89,0 0 0,0 8 324,0 1 0,0 7 239,0 7 1,-6 1-162,-4 0 0,-2 4-14,-3 1 1,6-15 131</inkml:trace>
  <inkml:trace contextRef="#ctx0" brushRef="#br0">22450 6028 7964,'0'14'-52,"0"0"14,0 0 0,0 2 592,0 3-221,0-3-132,0 4 0,2-5-69,3-1 1,2-6-74,8-3 1,-1-4-108,0-1 0,2-1 98,3-4 0,-3-5-134,3-9 1,-4 2-32,0-7-35,-1 1 167,0 1 1,-1-5-200,-4 3 196,-2 3 1,-9-1-115,-3 3 85,-3 4 1,-7-1 47,-4 6 0,-4 7 13,-5-2 0,1 5-64,3 5 0,4 3 5,6 6 0,1 0-818,4 1 377,-4-1 212,11 0 242,2 0 0,8 1 0,6-1 0</inkml:trace>
  <inkml:trace contextRef="#ctx0" brushRef="#br0">23445 5957 7877,'-7'6'130,"2"3"1,3-1 582,2 2-478,0-1 1,7 4 134,2-4 1,4-2-218,1-7 0,5 0-95,0 0 1,1-7-16,-1-2 1,-3-5 115,3-5 0,-3 1-238,-2-5 64,-6-1-116,-2 2 1,-6-3-133,0 6 0,0-5-53,0 5 1,-8 5-208,-6 4 0,-11 7 39,-8-2 1,-11 10-633,1 5 1116,-9 9 0,-5 9 0,-8 8 0</inkml:trace>
  <inkml:trace contextRef="#ctx0" brushRef="#br0">23232 6653 7953,'8'0'136,"-2"7"-151,-6 1 0,0 1-8,0 0 1,0 1 250,0 4 0,0 0 362,0 1 1,2-6-368,3 1 1,3-7-270,6 1 1,0-2-85,0-2-6,1 0 208,5-6 0,-4-2-171,3-6-31,-10-1 137,-2 1 0,-7 0-10,0 0 0,-2 0-71,-3-1 0,-9 6 24,-10-1 1,-7 7-12,-2-2 1,-2 4-135,2 1 1,9 5-316,0-1 235,7 7-72,9-9 347,-5 4 0,24-6 0,-1 0 0</inkml:trace>
  <inkml:trace contextRef="#ctx0" brushRef="#br0">24156 5957 7987,'15'0'542,"-1"0"-421,0 0 0,0 4 27,0 1 1,1 0-250,-1-5-68,0 0 276,0 0-166,1 6 135,-1-4-102,-6 10 1,0-4 3,-4 7 0,-2-1 34,3 0 0,-4 7-39,-1 2 1,-5 6 114,1 4 1,-3 5 116,3 9 1,2-3 55,-3 4 1,4 1-136,1-2 1,0-4-37,0-5-9,0-7 72,6 4 0,-4-8 8,2-3 1,3-4 49,-3-6 1,1 1-30,-5-1 1,-1-2-95,-4-2 1,-3 1-72,-6-6 1,-2 4-310,-3-4 156,-3 6 87,-7-10 0,-1 6-1404,-3-7 641,-3 6 700,-7-4 0,1-2 0,-1-8 1</inkml:trace>
  <inkml:trace contextRef="#ctx0" brushRef="#br0">25024 5800 8080,'8'-28'0,"-1"-1"499,-2 1-250,3 6 0,8 3-154,3 9 0,-3 6 51,3 8 0,1 11-66,-1 8 1,0 11 74,-5 3 0,-1 5-158,-4 0 0,-2 1 151,-7-1 0,0 1-23,0 0 1,-7-1-101,-2 1 0,-4-2-5,-1-3 0,0 2-88,0-7 0,-1-2-14,1-7 1,5-5-145,-1-10 94,7 4-136,-3-11 1,7 4 148,4-6 0,5-2-89,9-2 0,4 0 84,10-5 1,-1 6 22,6-2 0,-7 4 145,3 1 0,-9 4-115,-1 1 297,-7 6-122,4-3 0,-9 6-87,-2 0 1,-4-4 331,-6-1-159,0 1 0,-2 4 160,-2 0 0,-4-4-174,-6-1 0,-2-6-68,-3 2 0,-3 1-159,-7-1 0,1 0-17,-1-5 1,3 0-196,2 0 0,-1-2 108,6-2 1,1-9-149,9-6 1,2-8-154,7-1 1,4-2-871,5-8 1326,1 6 0,23-15 0,-3 3 0</inkml:trace>
  <inkml:trace contextRef="#ctx0" brushRef="#br0">25607 5672 7653,'6'-8'-115,"-3"2"62,7 6 0,-1-5 110,5 1 1,5-1 164,0 5 0,5-5-320,-5 0 0,5-1-238,-6 1 1,1 4-592,-4-4 927,-1 3 0,-6 2 0,-2 7 0,-6 1 0</inkml:trace>
  <inkml:trace contextRef="#ctx0" brushRef="#br0">25649 5758 7998,'8'0'-197,"3"1"331,-6 4 0,0 3 106,-5 6 0,0 7-15,0 2 1,0 4-73,0 2 1,0-6-139,0 1 0,0-7 27,0 2 1,3-4-143,6-6 1,1-3 9,9-6 0,1 0-99,-1 0 1,7-6-201,-3-3 0,2-6 197,-1-4 0,1 2 192,-6-7 0,0 1 0,-4-6 0</inkml:trace>
  <inkml:trace contextRef="#ctx0" brushRef="#br0">25934 5715 7998,'0'14'0,"0"0"-29,0 1 1,0-6 20,0 1 1,0-1-148,0 5 0,0 1 139,0-1 0,0 0-104,0 0 1,0-4-352,0-1 471,0 1 0,-7 4 0,-1 0 0</inkml:trace>
  <inkml:trace contextRef="#ctx0" brushRef="#br0">26047 5658 7998,'8'0'-138,"5"0"0,-10 0 196,7 0 0,-7 2 160,1 2 1,0 4-157,0 7 1,-2-1 16,3 0 1,-4 2 46,-1 3 0,0-3-13,0 3 1,0-2-10,0 2 0,0-3 26,0 3 0,0-4-135,0 0 113,0-1-44,0 0 1,-1-6-305,-4-3-37,3 3 0,-6-7-203,4 4 0,2-5-374,-3-5 854,4 4 0,-6-6 0,0 7 0</inkml:trace>
  <inkml:trace contextRef="#ctx0" brushRef="#br0">26275 6070 7998,'22'8'0,"0"-1"-268,-3-7 0,-3 0-50,3 0 336,-3 0-383,-2 0-412,-6 0 777,-2 0 0,-6 0 0,0 0 0</inkml:trace>
  <inkml:trace contextRef="#ctx0" brushRef="#br0">26190 6213 7998,'-7'7'0,"6"6"0,-4-10 0,10 7 0,-2-7 0,6 2 0,5-4 0,5-1 0,7 0 0,-3 0 0,6 0 496,4 0 0,-1 0-789,6 0 1,-5 0 134,5 0 158,-7 0 0,10-6 0,-4-2 0</inkml:trace>
  <inkml:trace contextRef="#ctx0" brushRef="#br0">27085 5800 7879,'10'-1'384,"-1"-4"0,5 3-175,5-2 1,2 1 121,-2-2 1,-3 3-613,3-3 1,1-1-2,-1 1-971,0 1 378,-11 4 875,-2 0 0,-12 6 0,-2 2 0</inkml:trace>
  <inkml:trace contextRef="#ctx0" brushRef="#br0">27156 5928 7879,'0'14'0,"0"1"100,0-1 1,0 0 280,0 0 1,0 1-90,0-1 1,0 2 117,0 3 0,-1 3-8,-4 6 0,-3 7-174,-6 3 0,0 8 102,-1 1 1,1 0-44,0-4 0,0 1-61,0 4 1,1-11-13,3 1 1,4-6 26,6-4 1,0-1-321,0-3 1,6-8-120,4-7 0,9-6-190,5 2 1,-2-5 196,1-5 1,1-7-181,5-7 0,-1-5-183,0 5 1,-5-6-384,-5 1 0,3 2 271,-2-2 0,-5 1 666,-4-6 0,-1 1 0,5-1 0</inkml:trace>
  <inkml:trace contextRef="#ctx0" brushRef="#br0">27597 5687 7879,'0'-8'196,"-5"8"63,1 9 0,-6 4-28,5 1 0,-4 5 27,4 0 0,0 5-93,5-5 0,0 0-99,0-5 0,7-5 38,2 1 0,5-7 60,5 2 0,-3-4-335,3-1 1,-3-6 75,-2-4 1,0-4-233,1-5 1,-3 2 138,-2-7 1,-4 2 45,-6-2 0,-2-3 164,-2 4 0,-6 2-3,-9 2 0,-3 5-21,-6 5 1,-1 2-17,1 7 0,-1 7-210,1 2 1,1 10-146,3 5 0,5 3 373,10 1 0,-4 0 0,5 1 0</inkml:trace>
  <inkml:trace contextRef="#ctx0" brushRef="#br0">27597 6397 7864,'-14'8'339,"0"3"165,-1-6 0,3 6-117,2-1 0,-1 2 95,7 2 0,-1 1-260,5-1 1,1 0-121,4 0 1,5-4-111,9-1 1,1-6 79,4 2 1,3-3-274,-4-2 0,4-7-9,2-2 1,-3-5-207,-2-5 0,-3 1 166,-7-5 0,-1 1-90,-4-2 1,-3-1 139,-6 6 0,0-5 83,0 5 1,-11-3 131,-3 8 1,-10-2-77,1 11 1,-6 0 52,-4 5 1,3 8-57,-3 7 1,4-1 38,6 5 0,2-3-167,7-2 0,1 0 192,4 0 0,3 0 0,6 1 0</inkml:trace>
  <inkml:trace contextRef="#ctx0" brushRef="#br0">28009 5658 7906,'15'0'0,"-1"0"33,0 0 1,5 2 162,0 2 1,6-2-20,-1 3 0,1-4 0,-1-1 0,6 2-172,-6 3 23,6-4 1,-13 6 74,7-7 1,-7 0-120,2 0 0,-5 1 33,-4 4 0,-4 3-211,-6 6 1,0 0-8,0 0 1,0 7 137,0 3 1,-5 3 120,1 1 1,-6 7-40,5 3 0,-4 3 2,4 1 0,-4 6 35,4-1 0,0 8 136,5 2 0,0-5-63,0 5 0,2-9 12,3-1 0,-4-4 87,4-5 0,1-5-86,-1-10 0,0 3 645,-5-7-475,0 0 0,-8-7-140,-6-2 1,-7 1 41,-7-6 0,-7-1 22,-3-4 1,-3 0-3059,-2 0 2822,-6-6 0,5-2 0,-5-6 0</inkml:trace>
  <inkml:trace contextRef="#ctx0" brushRef="#br0">21938 6113 8088,'-4'-9'-291,"-1"-1"1,0 5 580,5-4 351,0 6-404,-6-4-199,4 7 0,-4 2-25,6 3 0,0-2 221,0 6 0,-2 1-138,-2 4 0,2 5 181,-3 0 1,4 6-100,1-1 1,-5 3 54,0 1 0,-4 7-41,4 3 0,-6 3 109,2 2 1,-4-1-19,-1 1 1,1 4-42,4 1 1,-3-3-170,8-7 0,-6 2 86,6-7 1,-1 0-68,5-4 0,0-6 272,0 1-317,6-7 0,2 2 5,6-9 0,0-4-80,1-6 0,5-1-67,4-4 0,4-5-301,6-9 1,2 4-1092,7-4 0,-1 3 1487,1 2 0,6-1 0,1 1 0</inkml:trace>
  <inkml:trace contextRef="#ctx0" brushRef="#br0">22564 6739 8080,'-14'0'-550,"0"0"0,-1 4 534,1 1 1,5 6 0,-1-1 398,-1 2 0,3 1-135,-1-4 1,6 4-129,-2-4 0,2 4 240,-2 1 0,3 1-49,-2-1 1,2 0 323,2 0-455,6 0 0,2-6-121,6-3 1,1-3-15,-1-2 0,5-4 80,0-5 1,6-2-298,-1-13 1,-2 1 53,2-6 1,-7 1-204,2-1 1,-10 2 148,-4 4 1,-3-3-109,-2 7 1,-8 1-6,-6 3 1,-8 7-40,-12 4 0,3 2 85,-7 2 1,6 0 238,-1 0 0,3 13 0,2 2 0</inkml:trace>
  <inkml:trace contextRef="#ctx0" brushRef="#br0">19991 6611 8082,'0'-15'-831,"0"1"679,0 6 1,-2-3 214,-3 7 79,4-1 0,-7 5-15,3 0 93,3 6 1,-5-3 39,2 7-94,3-1 1,-4 5-77,6 1 0,0-1 133,0 0 1,-5 2-65,0 3 0,-1-2-28,1 7 1,2 0-51,-6 4 0,-1 0-85,-4 1 0,0-1-22,0 1 1,4-2 117,1-4 0,1 3-27,-2-7 0,-1-5 76,6-5-94,-6-6 1,8 4 125,-6-7 0,4-2-108,-4-3 1,4-3 208,-5-6 0,1-5-85,-5 0 0,3-6-193,-4 1 1,9-2 124,-8-3 0,3 2-553,-3 4 1,6-3 431,3 7 0,-3-12 0,0 1 0</inkml:trace>
  <inkml:trace contextRef="#ctx0" brushRef="#br0">18683 8018 8041,'1'-13'0,"4"4"398,-4 3 0,11 7-52,-8 4 1,3 3 85,-3 6 0,-2 5-229,3 0 1,-4 2-325,-1-3 0,0-2-8,0 3 0,0-3-371,0-2 0,-1 0-181,-4 1 0,-3 4 348,-6 0 0,-7 4-46,-2-4 0,0 6 142,0-1 1,4-2 236,-5 2 0,11-7 4,-1 2 0,8-3-93,-4-2 475,7-6 1,5-1-158,12-7 0,7-7 71,7-2 1,0-5-57,1-5 1,4 3-89,0-3 0,0 3-40,-4 2 0,-5 1 157,-1 4 1,-5 2 219,1 7-153,-4 0 0,-7 11-91,-3 4 0,-5 10-78,-5 3 1,-4 7-193,-10 8 0,-3 4 163,-7 1 0,-1 5-170,-3-1 0,-3 4-133,-7 1 1,-4-7-325,-1-3 0,1-9 41,4-4 0,7-11-134,3-4 0,4-9-46,6-6 0,2-2 238,7-2 1,6-6 385,3-4 0,-3-2 0,0-3 0</inkml:trace>
  <inkml:trace contextRef="#ctx0" brushRef="#br0">18654 8629 8041,'14'4'0,"1"5"0,-8 7-136,-2 12 0,-3 2 302,-2 3 0,0 4 399,0 5 1,0-1-323,0-3 0,-5 2-288,0-7 1,1 5 47,4-5 0,0-4 86,0-6 0,0-5-1011,0 1 498,6-4-581,-5-7 1005,6-1 0,-1-20 0,2-3 0</inkml:trace>
  <inkml:trace contextRef="#ctx0" brushRef="#br0">18711 8757 8041,'14'-14'27,"5"6"174,0 3 0,0 4 3,-5 1 1,5 6-15,0 4 1,0 2-38,-5 3 1,-1-1 91,-4 0 1,4-1-833,-3-4 0,-2 2-398,1-6 985,0 0 0,6-5 0,-1 0 0</inkml:trace>
  <inkml:trace contextRef="#ctx0" brushRef="#br0">18953 8373 8051,'6'15'-242,"-3"-1"201,7 0 1,-6 5 541,6 0 1,-7 8-114,2 1 0,-4 1-432,-1 4 0,0-3 142,0-2 1,0-1-229,0-3 0,0-4-6,0-5 1,0-1-122,0 0-130,0-6-521,0-2 403,0-18 0,0-1 234,0-15 1,0 2 180,0-7 0,7 2 90,2-3 0,4 4 12,1-3 1,2 3 26,3 2 1,3 4 30,6 0 0,-4 7 147,0-2 0,-1 3 204,6 2 1,-1 0 126,1 0 1,-7 6-190,-3 3 0,1 3 98,-1 2 1,-5 2-56,-4 3 0,-2 4-333,1 10 0,-2 3 49,-7 7 0,0-1-66,0 1 1,0-1-599,0 0 1,-5 6 339,0-1 1,-6 0-570,2-5 1,1 1 339,-2-1 1,1-1 434,-5-3 0,-1 3 0,1-5 0</inkml:trace>
  <inkml:trace contextRef="#ctx0" brushRef="#br0">19052 8601 8051,'21'-6'0,"-4"4"-129,7-3 0,0-1-214,4 1 1,-4-1 569,-1 1 1,-4 4-15,5-4 1,-11 3-708,1 2 330,-3 0 1,-3 2-135,-3 3 0,-5-1 83,-5 11 0,-9-3 150,-10 12 1,-3 0-31,-1 4 0,-6-1 95,1-3 0,0 2 166,5-2 1,1-3-110,3-2 0,5-4 788,10 0-576,2-7 1,11-2-40,5-6 0,7 0-44,12 0 1,1-6-59,-1-4 0,2-3-155,3-1 0,-3-2-232,3-3 0,-4 4-729,-5-4 988,-4 3 0,1-5 0,1-1 0</inkml:trace>
  <inkml:trace contextRef="#ctx0" brushRef="#br0">19123 8217 8051,'8'22'-707,"0"7"418,-3-1 1,-4 7 755,4 7 1,-3 7-184,-2 4 1,0 8 334,0 6 0,-5 5-79,0-1 1,-6 8-377,2-8 1,2 0-90,3-9 0,2 0-234,2-10 1,0-5-337,0-4 1,0-4 277,0-10 0,5-4-66,0-11 1,6-6-265,-2-3-493,-3-4 1040,7-13 0,-5-10 0,6-15 0</inkml:trace>
  <inkml:trace contextRef="#ctx0" brushRef="#br0">19564 8203 8095,'0'-8'430,"0"2"-106,0 18 1,0-2 343,0 9 1,0 3-558,0 2 1,-2 2 54,-2 3 0,-4-1-342,-6 1 1,4-1 105,1 1 0,-1-1-293,-4 0 0,0 1 192,0-1 1,-1-1-259,1-3 0,1 1-133,4-6 331,-4 0 0,12-10 180,-4 1-131,3-7 0,2-3 255,0-9 1,7-4-53,2-1 0,4 0 88,1-1 1,0 3-17,1 2 0,3-1 14,1 6 0,2 1-46,-2 4 0,-3 0 11,3 0 0,-4 1 142,0 4 1,-7 8-98,-4 6 1,-2 4 62,-2-4 0,0 7-111,0-3 0,-6-1-62,-4 2 1,-3 0 73,-1 4 0,0 1-52,0-1 0,1-1 73,4-3 1,-2 1-10,6-6 0,0 5-130,5-6 1,0 1 89,0-4 0,0-6-347,0 1 0,2-7 110,3 1 1,1-4-251,3-4 0,4-4 21,-4-6 1,4-5-116,1 0 0,-4-7 15,-1 3 513,-6-4 0,10-8 0,-5-1 0</inkml:trace>
  <inkml:trace contextRef="#ctx0" brushRef="#br0">19706 8416 8095,'14'-6'-93,"2"3"-48,3-7 1,-1 2 423,5-1 1,-5-4-50,1 4 0,3 1 47,1-2 0,0 1-114,0-5 1,-5 4-103,1 1 0,-4 5 83,0 0 0,-6 2-119,1 2 0,-7 2-138,1 2 0,-4 6 99,-4 9 0,-4 3-30,-6 6 1,-5 6 33,0-1 1,-7 6-86,3-1 0,-4 2 107,-2-2 1,3 0-23,2-10 1,3 2 4,7-11 1,5-2 30,-1-7 0,7-4 1,3-17-1,9-3 0,6-10-33,4 0 1,-2-1-1113,7 1 0,-5-2 547,4 2 1,-5 3 291,1 2 1,1 5 297,-1 5 1,-5 1 107,-4 3 1,-5 4 160,4-4 0,-6 5 232,2 5 0,-3 2-209,-2 8 1,-7 0 38,-2 4 1,-4 4-110,-1 5 1,-5 0-332,0 1 1,-2-6 190,3 1 0,3-6-250,1 1-40,0-4-238,12-7 291,-4 5 1,12-12 76,4 4 1,2-8 69,3-2 0,-1 1-85,0 4 462,0 0-311,0 0 1,-6 1 138,-3 4 0,-3 4-102,-2 10 0,-2-1 216,-3 5 1,2-1-33,-6 2 0,1 1-96,-2-6 1,4 0-289,6-4 97,0-1 0,2-6-90,2-4 1,4-4 55,6-4 1,2-6-562,3-9 0,-3 2 13,3-7 0,2 0-218,-3-4 0,-3 0 202,-6-1 584,1 1 0,4-7 0,0-1 0</inkml:trace>
  <inkml:trace contextRef="#ctx0" brushRef="#br0">20133 8345 8095,'8'6'-417,"3"2"292,-7 6 0,1 2 495,-5 3 0,0 3-60,0 7 0,0 1-255,0 3 1,-5 3 70,1 7 1,-6 0-179,6-1 0,-3-4-101,2 0 0,4-6-218,-4 1 0,4-5-395,1-4 347,-7-4 419,6-12 0,1-1 0,8-7 0</inkml:trace>
  <inkml:trace contextRef="#ctx0" brushRef="#br0">20417 8288 8095,'21'-20'0,"1"2"0,6-5 0,-1 4 201,-3-5 0,1 7-80,-6-2 1,5 3 15,-5 2 0,0 1-32,-5 3 1,-5 4 33,1 6 1,-5 6-182,4 4 0,-6 7 105,2 2 0,-4 7 49,-1-3 0,0 10-41,0 5 0,0 2-112,0-2 0,0 8 137,0-4 1,0 4 5,0-3 1,0 6-21,0 3 1,0-2-4,0 2 1,0-6-27,0 2 0,5-9 33,0-1 0,0-8-260,-5-2 0,0-1 82,0-8 0,-5 0-157,0-5 0,-4-4-10,4-1 0,-6-5 39,1 0 0,-2-4-370,-2-4 0,1-9 199,3-6 1,-2-11-377,2 2 767,-2-10 0,-2-11 0,-1-10 0</inkml:trace>
  <inkml:trace contextRef="#ctx0" brushRef="#br0">20517 8331 8066,'0'14'0,"0"2"394,0 3 0,-7 4-84,-2 11 0,-4 2-7,-1 7 1,-2-1-114,-3 1 1,3 3-121,-3-4 0,-3 7-74,-1-11 1,2 2-229,2-7 0,2-3-1413,-2 3 1645,3-9 0,-11 3 0,5-5 0</inkml:trace>
  <inkml:trace contextRef="#ctx0" brushRef="#br0">20232 8615 8066,'27'-8'-419,"-3"4"0,3 2 114,-4 2 0,4 0 303,2 0 1,-6 2-104,1 2 0,-7 3-101,2 2 0,-3 4 206,-2-4 0,1 4 0,-1 1 0</inkml:trace>
  <inkml:trace contextRef="#ctx0" brushRef="#br0">20588 8501 8066,'0'15'57,"0"4"19,0 0 0,-5 0-45,0-5 0,-6 5-244,2 0 1,-4 4-335,-1-4 1,-5 5 119,0-5 427,0 0 0,-2-5 0,-1 0 0</inkml:trace>
  <inkml:trace contextRef="#ctx0" brushRef="#br0">20417 8686 8050,'14'-14'-214,"1"0"1,4 1 779,-1 4 1,1 2-139,-4 7 0,0 0-37,4 0 1,-3 2-160,3 3 0,-8 3-629,-1 6 397,-1 6 0,5-4 0,1 5 0</inkml:trace>
  <inkml:trace contextRef="#ctx0" brushRef="#br0">21085 8118 7963,'15'-7'250,"-6"6"181,1-4 1,-3 10-487,3 4 55,-4 4 1,-7 3-39,-4 3 1,-3 3 202,-6 6 1,-10 1-336,0-1 0,-10 0 95,5 1 1,-7-2 207,3-4 0,1 3-200,8-7 0,-1 0-217,6-5-66,0 0 297,11-6-248,2-2 229,25-18 0,-2 2 28,17-9 1,-3 3-4,2 2 0,-7 5 148,2-1 0,-9 7 1,0-2 1,-8 8 121,-2 2 0,-5 8-95,0 1 1,-2 3 94,-2 12 0,0-4 212,0 8 1,-6 4-103,-4 1 0,2-2-27,-1 2 1,4-5-62,-4 5 1,5-8-269,0-2 0,2-6-85,2-7-10,0-1 1,2-2-78,2-2 1,0-5-346,5-10 1,0-9-261,6-10 0,-4-4 314,3-6 1,-8-2-126,9-7 1,-6-6 609,0-3-237,-2-3 1,-1-2 0,2 0 0</inkml:trace>
  <inkml:trace contextRef="#ctx0" brushRef="#br0">21171 8189 7963,'8'-21'0,"3"5"-119,-7-3 348,7 10 100,-3 3 1,2 6-72,-1 0 1,-6 1 0,2 4-145,-3 3 0,-2 6-101,0 0 1,1-6 142,4-3-356,-3 3 1,6-7-51,-4 4 0,-1-3 158,7-2 0,-1-2-152,6-3 0,-1 2 54,0-6 0,0 1 134,0-2 1,2 4-25,3 6 0,-3 0 0,3 0 0,-8 6 443,-1 4 1,-7 4-165,1 5 0,-5 3 143,-9 7 0,-1 1-91,-12 3 0,4-3-125,-5 3 0,2 2 6,-2-2 1,-1 0-142,6-5 0,-6 6-62,1-1 0,2 0-319,-2-5 0,5 1-408,-5-1 1,2-6 371,-1-3 0,-3-4-350,7-6 776,-6-3 0,3-6 0,-6 0 0</inkml:trace>
  <inkml:trace contextRef="#ctx0" brushRef="#br0">21171 8473 7963,'42'-14'-308,"1"-5"343,0 0 1,1 0-162,3 5 0,-4 4-106,0 1 1,-9 4 231,-10-4 0,3 5 0,-5-2 0</inkml:trace>
  <inkml:trace contextRef="#ctx0" brushRef="#br0">21299 8487 8045,'0'29'-61,"0"-1"0,0 2-138,0 3 0,0-1 1202,0 6-593,-7-7 0,4 4-126,-6-6 1,6-3-302,-2-2 1,3-3 41,2-7 0,0-5 170,0 1-561,0-7 289,7-9 1,0-5-236,8-13 0,-1 0 103,0-4 0,5 4-43,0 0 0,5 7 278,-5-2 0,4 0 162,-4 5 1,5-2 184,-5 11-269,0 1 0,-6 5 387,-4 4 0,-3 8-71,-6 5 1,-1 6 41,-4-5 0,-4 6-213,-10-1 0,1-2-228,-6 2 1,6-5-132,-6 5 0,2-7 89,-2 2 1,3-5-778,7-4 0,2-3-59,2-2 857,-2-3 0,4-9 0,-7-8 0</inkml:trace>
  <inkml:trace contextRef="#ctx0" brushRef="#br0">21626 8331 8045,'33'-14'0,"0"-1"0,0 1 0,-4 0 0,-6 0 0,1 0 0,0-1 617,4 1 0,-1 1-164,-3 4 0,-4-2-1707,-6 6 744,1 0 510,-7 5 0,-2 7 0,-6 1 0</inkml:trace>
  <inkml:trace contextRef="#ctx0" brushRef="#br0">21825 8217 7913,'6'14'-131,"-4"2"104,2 3 0,-2 3-16,-2 7 1,0 1 988,0 3 0,-2 3-365,-2 7 1,2 1-205,-3 3 1,-1-1-147,1 6 1,0-7-385,5-3 1,0-1 219,0-8 0,0-4-1626,0-5 643,0-7 465,0-3 0,0-11-161,0-12 1,0-2 113,0-13 1,0 0 497,0-4 0,0-5 0,0 0 0,0-5 0,0 5 0,0-5 0,0 4 0,2-3-122,3 3 1,1 3 151,4 7 0,2-1 209,-2 6 0,4-5 18,5 5 1,-3 0 116,3 5 1,3 5 14,1-1 0,4 7-93,2-2 0,-7 4 0,-3 1 1,-3 3-72,-2 6 1,-6 7-57,-4 12 1,-2-2 32,-2 2 0,-2-3-6,-2 9 0,-4 2-928,-6 2 0,-1-3 419,1-2 1,0 2-536,0-2 1,-5 0 847,0-5 0,-6 1 0,2-1 0</inkml:trace>
  <inkml:trace contextRef="#ctx0" brushRef="#br0">21796 8658 8023,'8'-14'0,"0"6"-30,-3 3 0,-2 3-31,6 2 360,-5 0 1,3 0 456,-2 0 1,-3 7-627,3 2 0,-4 4 85,-1 1 0,0 0-314,0 0 1,0 2 81,0 3 1,-5-1-48,1 5 1,-6-1 125,5 2 0,-4 3-228,4-3 0,-1-4-115,1-1 1,4-3-512,-4-2 494,3-6 0,7-3 65,0-10 0,6-9-80,-2-10 1,5-9 53,5-5 1,-3-5 10,3-4 1,3-4 105,2-5 0,3-1-17,1 0 0,-4 2 159,0 2 0,4 0 0,5 5 0,0 7 422,-4 8 0,-2 5-251,-4 4 1,3 3 286,-7 7 0,-5 6-191,-5 4 1,-5 4 319,0 4 1,-2 11-260,-2 8 0,-6 4-143,-4 2 1,-3-1 115,-1 0 0,-5-4-408,0 0 1,5-2 11,5 2 0,4-4-660,-5-6 411,7-6 1,3-1 140,10-7 1,2-7-78,3-2 0,4-4 98,-1-1 1,6-2 124,-5-3 1,0 5-10,-5 0 0,2 0 149,3 4 0,-8 4-39,3 1 1,-3 3-45,4 2 0,-3 8 254,-2 7 1,1 0-75,-6 9 1,-1 0 169,-4 4 0,0 7-71,0 3 1,-1 3 50,-4 2 0,-3-1-99,-6 1 0,-2-5-127,-3 0 0,-3-4-76,-6 0 0,-1-3 88,1-12 1,4-5-474,0-4 1,2-9 200,-2-1 0,4-8-225,6-10 1,1-6 151,4-9 1,2-4 29,7-5 1,3 1 45,7 3 0,1-2-77,13 7 1,-5 5 71,4 4 0,1 8 35,4 2 1,1 1 122,-1 9 0,7-8 0,1 5 0</inkml:trace>
  <inkml:trace contextRef="#ctx0" brushRef="#br0">22649 8359 8002,'29'-14'156,"-1"-2"92,1-3 1,10 3-102,4-2 0,7-3-191,-2 2 1,-2 0 135,-9 5 0,1 1-52,-9 4 0,-4-2-664,-11 6 458,-6 0 1,-2 7 94,-6 3 0,-1 4 134,-4 10 0,-7 3 135,-7 7 1,-7 1-176,3 3 0,-4 1 19,-2 4 0,-4 2-47,0-7 0,0 3-110,4-7 0,6 1 220,-1-11 1,7-2 55,-2-7-1077,3-4 0,6-8 46,1-2 870,6-11 0,-4-7 0,7-6 0</inkml:trace>
  <inkml:trace contextRef="#ctx0" brushRef="#br0">22777 8430 8002,'14'0'59,"1"0"0,0 2 171,4 3 0,-3 7 319,3 7 0,2 2-146,-2-2 1,1 1-577,-1 4 1,-3-3 227,3-7 1,-3-2-479,-2-2 0,0-4 192,0-6 231,-6 0 0,5 0 0,-5 0 0</inkml:trace>
  <inkml:trace contextRef="#ctx0" brushRef="#br0">23062 8274 8002,'20'-14'0,"4"-5"0,9 0 0,3-5 0,7 5 0,1-5 0,4 6 0,-9-1 0,4 4 0,-15-4 0,1 0 0,-10 2 0,0 8 0,-10-4 0,-4 3-1184,-4 4 1184,-1-6 0,-12 4 0,-4-7 0</inkml:trace>
  <inkml:trace contextRef="#ctx0" brushRef="#br0">23403 7947 7701,'14'22'-122,"-4"11"245,-1 0 0,-6 9 94,2 5 1,-4-1-25,-1 6 0,-1-5 136,-4 5 0,2-6-98,-6 2 0,-1 1-151,-4-2 0,-2 5 124,-3-5 0,3-6-217,-3-7 0,8-11-1,2-4 0,-1-4 15,-4-6 1,5-3 8,-1-6 1,5-1 30,-4-4 1,4-3-184,-4-6 1,6-2 48,-2-3 1,3 3-68,2-3 1,0-1-33,0 1 1,0 0-152,0 5 0,2-5-103,3 0 1,4-5 445,10 5 0,3-12 0,7 1 0</inkml:trace>
  <inkml:trace contextRef="#ctx0" brushRef="#br0">23545 8231 8002,'8'-14'0,"5"0"0,-4 0 0,4-1 490,1 1 1,5 0-67,0 0 1,6 0-368,-1-1 1,3 1-158,1 0 0,-1 0-798,-3-1 327,2 8 183,-10-6 0,-2 13 153,-9 0 0,-11 6 95,-8 8 0,-7 7-106,-7 3 1,-1 3 117,1 1 1,-1 0 310,1 1 1,6-1 153,3 1 0,3-7 627,2-3-384,6 3-312,2-6 0,7-2-49,4-9 1,4-4-58,10-1 1,-1-6-386,6-4 0,-1-7 173,6-2 0,-1-1-630,1 1 0,-7 3 158,-3-3 1,-4 3-365,0 2 886,-1 0 0,-6-1 0,-2 1 0</inkml:trace>
  <inkml:trace contextRef="#ctx0" brushRef="#br0">23801 8146 8002,'-6'8'-915,"4"5"914,-3-4 1,4 5 520,1 5 0,0 3-181,0 7 1,0-1-28,0 1 0,0 5 64,0 4 1,-2 5-100,-3 4 0,2-1-33,-6 6 1,-1-4-19,-4 4 1,5-11-322,-1 1 1,5-10 156,-4-4 0,6-5-172,-2-9 0,2-6-183,-2-4 1,4-4-336,-4-4 0,3-6-433,2-9 1,5-9 1060,0-10 0,6-9 0,-3-4 0</inkml:trace>
  <inkml:trace contextRef="#ctx0" brushRef="#br0">23701 8359 8002,'-6'21'0,"-2"1"-185,-6 6 1,1-4 64,4 0 1,-7-1 486,7 6 0,-7-5-177,6-1 1,-1-5-536,2 1-802,2-10 619,7-3 528,0-12 0,7-8 0,1-8 0</inkml:trace>
  <inkml:trace contextRef="#ctx0" brushRef="#br0">23815 8288 8002,'14'0'0,"1"2"143,-1 2 1,5 4-96,0 7 0,-2 4 444,-7 0 1,2-1-116,-2-3 1,1-1-769,-2 0 162,10-6 1,-9-2-424,9-6 1,-4-1 651,0-4 0,5-9 0,2-8 0</inkml:trace>
  <inkml:trace contextRef="#ctx0" brushRef="#br0">24142 7847 7993,'0'15'0,"-1"-1"377,-4 0 0,-1 2-82,-4 3 1,-3 3 24,4 6 1,-5 1-81,-5-1 0,3-1-161,-3-3 1,5-4-270,4-5 327,4-1-611,6 0 0,6-8 295,4-6 0,9-6-99,4-8 1,4 0 73,2-1 0,-1 1-243,1 0 1,-6 1 221,1 4 0,-5-2 126,5 6 1,-5 0 119,4 5 0,-4 2 290,5 3 1,-7 2 93,2 8 0,-4 1-190,-6 2 0,2 3 478,-6 3 0,-5 3-237,-5-4 0,-11 3-172,2-3 1,-8 4-360,3-3 0,-5-4-477,5-1 0,0-3-495,5-2 0,5-6 27,-1-3 161,1-4 859,1-7 0,-5-8 0,5-8 0</inkml:trace>
  <inkml:trace contextRef="#ctx0" brushRef="#br0">24270 8089 7993,'0'29'0,"0"1"0,0 3 0,0 3 507,0 7 1,-5-1-139,1 1 1,-6 0 171,5-1 1,-4-4-137,4 0 0,-4 5-179,4 4 0,-4-1 28,4-8 0,-2-3-42,3-7 0,2-6 200,-3-3 53,4-3-260,1-8 0,0-10 4,0-12 0,0-6 169,0-9-378,0-6 0,0-7 0,0-9 0</inkml:trace>
  <inkml:trace contextRef="#ctx0" brushRef="#br0">24185 8445 7945,'-6'14'-394,"2"0"276,-5 0 0,-1 5 713,-4 0 1,0 5-381,0-5 1,-5 4-450,0-4 1,-2 5 150,2-5 0,4 0-156,-4-5 1,3 0 238,2 1 0,-1-7 0,1-2 0</inkml:trace>
  <inkml:trace contextRef="#ctx0" brushRef="#br0">24242 8501 7945,'19'5'381,"0"0"0,1 6-31,-1-2 0,-2 4-61,7 1 1,-6 1-266,1-1 0,1 0-24,-1 0 0,6 0 0,-3 1 0</inkml:trace>
  <inkml:trace contextRef="#ctx0" brushRef="#br0">24725 8203 7968,'14'-6'-9,"1"4"-54,-1-3 0,0 7 11,0 7 0,-4 2 332,-1 13 0,-6 4 182,2 6-319,-3-1 1,-4-5-202,-3 1 0,-1-1-251,-3 1 0,-4-7 73,3-3 0,-1-4 126,2 0-281,-4-7 309,5-2 1,-1-8-410,-1-2 1,7-6 490,-2-9 0,-2-9 0,-1-9 0</inkml:trace>
  <inkml:trace contextRef="#ctx0" brushRef="#br0">24881 7975 7968,'15'21'270,"-6"3"165,1 9 1,-7 3-85,2 7 0,1 4 57,-1 1 1,-1-1-243,-4-4 0,-1-1 35,-4 1 1,2 0-89,-7-1 0,7-4 87,-1 0 1,0-6-390,0 1 0,2-3-538,-3-2-911,4-6 586,1-1 1,0-15 509,0-6 1,4-8 541,1-11 0,6-9 0,-3-8 0</inkml:trace>
  <inkml:trace contextRef="#ctx0" brushRef="#br0">24981 8487 7968,'14'-8'-302,"4"4"-19,-4 8 1,3 4 471,-7 6 0,1 2-53,-2 3 1,2-3-225,-6 3 0,4-3-8,-4-2 134,6-6 0,-3-2 0,6-6 0</inkml:trace>
  <inkml:trace contextRef="#ctx0" brushRef="#br0">25322 7805 7968,'-6'12'-353,"-4"-2"1,3 4 42,-3 0 0,-1 2 1003,-8 8 1,2-2-282,-7 2 1,5 3-290,-5-4 1,7 4-19,-2 1 0,5-1 109,4-3 0,-1-3-167,6-7 1,7 0 8,8 0 1,4-6-67,5-3 1,3-4 104,6-1 1,2-6-453,3-3 0,-1-7 158,6-8 0,-6 0-309,1-9 0,-5-1 208,-4 0 1,-4 1-127,-5 5 1,-1-1 115,0 1 1,-6 4 309,-3 1 0,-4 5 0,-1-1 0,-1 3 0,-4 2 651,3 6-501,-10 2 1,9 19 340,-7 6 0,7 7-87,-2 8 1,4 5 29,1 13 0,0 2-105,0 12 0,0-1-240,0 1 1,0-2 39,0-8 0,-2 0-214,-3-4 0,4-3-222,-4-7 1,-1-5 206,1-4 1,-1-9-239,1-5 242,-3-4 0,-6-7 230,0-3 1,-1-10-159,1-4 0,1-9 191,4-1 1,-2-11-152,6 2 1,0-4 6,5 4 1,2 4 211,3 1 0,1 5-48,4-1 0,7 10-118,-3 4 0,4 3 5,-4 2 1,5 0-132,0 0 1,0 7 83,-5 2 1,0 4 55,0 1 0,1 0-2,-1 1 1,-2-1-23,-2 0 1,-4 5-392,-6 0 0,0 5 81,0-5 0,-6 6 506,-4-1 0,-7 2 36,-2 3 0,0-1-32,5 1 0,0-2-22,-1-4 0,8-2 118,2-7 1,5-6-143,5-3 1,4-4-24,10-1 1,9-11-770,10-3 0,11-10 356,8 1 0,6-6-104,8-4 1,1-3-1,-37 14 1,1 1-1</inkml:trace>
  <inkml:trace contextRef="#ctx0" brushRef="#br0">17502 10307 8319,'-12'-14'0,"2"-1"430,4 8-125,6 0 1,0 15 216,0 6 1,6 21-320,4 17 1,-4 10 16,-1 9 1,-2 3-466,2-3 1,-2 2 366,6-11 1,-4-12-113,5-7 1,4-16 108,5-4 1,6-12-261,-1-6 0,3-16 28,1-8 0,1-8 130,-1-6 0,-1-5-17,-3-9 1,-4 1-96,-6-6 0,-6 6-113,-3-1 1,-5 2 140,-5 3 1,-7 7 60,-7 7 1,-7 7-184,3 12 1,-9 5-1169,-1 14 1357,0 6 0,4 18 0,1 3 0</inkml:trace>
  <inkml:trace contextRef="#ctx0" brushRef="#br0">17403 11984 8071,'-19'34'0,"0"-1"0,5 6 415,4-1-249,7 3 1,-3 3 139,6 4 1,1-9-123,4 4 0,3-15-196,6 1 0,5-12 69,0-3 0,6-7 28,-1-12 1,3-6 25,1-13 0,-1-3 55,-3-15 1,0 2-121,-10-7 0,3 3-18,-7 1 1,-4 5-3,-1 0 1,-4 13-75,-1 1 1,-7 7 143,-8 3 0,-5 7-17,-9 7 0,-1 8-1160,-3 11 1081,3 10 0,-11 7 0,5 7 0</inkml:trace>
  <inkml:trace contextRef="#ctx0" brushRef="#br0">17360 13818 8091,'0'29'174,"0"-1"0,0 1 641,0-1-564,0 1 1,0-1-108,0 0 0,7-4-29,2 0 0,4-7-247,1 2 376,0-3-295,0-8 209,1-2 0,-3-14 16,-2-6 1,-4 0-126,-6-5-105,0-3 1,0 4 34,0-5 0,-5 5-172,1-1 1,-7 4-247,1 0 1,-7 6 235,-2-1 0,0 6-501,5-6 0,-2 5 704,-3-4 0,3-1 0,-5-4 0</inkml:trace>
  <inkml:trace contextRef="#ctx0" brushRef="#br0">20659 10350 8241,'-10'0'0,"1"0"0,4 1 168,-4 4 1,4 4 323,-5 10 0,3 10 208,-3 9-395,-3 9 0,6 0-66,-8 10 1,1-8 10,0 8 1,4-3-282,1 3 0,6-11 141,-2-4 0,8-13-184,2-1 1,11-14 59,-2 0 1,8-10-406,-3-4 0,6-15 85,-1-13 0,3-2-104,1-8 0,1 0-100,-1-5 1,-6 6 183,-3-1 1,-9 12-175,-6 3 0,-4 7-180,-4 6 708,-11 4 0,-19 12 0,-11 2 0</inkml:trace>
  <inkml:trace contextRef="#ctx0" brushRef="#br0">20431 11970 7957,'-14'24'-116,"0"0"0,0-1-167,-1 6 0,6 1 1467,0 3-740,5 3 0,-2 7-307,6 0 0,6-10-45,4 0 0,4-13-124,5 4 1,-2-13 119,7-6 0,-5-5-130,5-5 0,-2-6 65,2-13 1,1-1-31,-6-13 1,0 0-34,-5-4 0,-1 4-186,-4 0 1,-3 11-65,-6-1 0,-1 10 121,-4 4 1,-4 6-394,-10 8 1,-3 8 198,-7 6 1,2 8-164,4 11 526,-4 4 0,5 12 0,-7 1 0</inkml:trace>
  <inkml:trace contextRef="#ctx0" brushRef="#br0">20389 13733 7987,'-7'28'685,"6"1"-560,-4-1 0,3 1-380,2-1 1,8 1 306,7-1 0,0-1 250,9-3 1,-2-1-452,2-8 0,1-4 71,-6-11 1,5-2 247,-5-3 0,-5-6-108,-5-12 0,-5-1 44,0-9 0,-2 3-210,-2 1 0,-2 1-190,-2-1 0,-9 3 109,-6 2 1,-5-1-313,5 6 497,0-7 0,-1 4 0,-2-6 0</inkml:trace>
  <inkml:trace contextRef="#ctx0" brushRef="#br0">23488 10677 8007,'-14'0'101,"4"1"66,1 4 1,6 3 66,-2 6 1,3 6 190,2 4 0,-4 9 107,-1 5-279,0 3 0,5 2-123,0 0 1,2-7-122,3-3 0,4-9-212,10-5 0,-3-5 161,3-5 0,1-4 4,-1-10 1,0-6 70,-5-12 0,5-3-115,0-11 1,-1 0-112,-9-1 0,2-1-120,-6 6 1,5-1-11,-6 6 1,-1 6-176,-7 3 0,-1 9 238,-9 6 1,1 10 40,-11 8 219,1 7 0,-6 20 0,1 3 0</inkml:trace>
  <inkml:trace contextRef="#ctx0" brushRef="#br0">23246 12169 8012,'-12'14'57,"2"1"0,-1-1-57,7 0 0,-3 0 257,2 1 0,4 0 33,-4 4 0,10-3 73,4 3 1,6-8-244,4-1 1,-2-3-136,7 3 0,-1-2 50,6-3 1,-2-4 102,-4 4 1,3-3-234,-7-2 1,-1 0 162,-3 0-371,-1 0 1,-1-2-24,-4-3 0,-3 2-120,-6-6 0,-1 4 41,-4-5 1,-4 7-144,-10-2 0,1 4 548,-5 1 0,5 0 0,-9 6 0,5 2 0</inkml:trace>
  <inkml:trace contextRef="#ctx0" brushRef="#br0">23360 13221 7958,'-12'14'0,"2"1"0,4-1 0,12 0 0,4-1 0,9-4 0,1-2 301,4-7 0,3-4 803,-4-5-883,4-1 0,-5-16-214,-3 2 1,-5-1 27,-4 1 1,-4-1-288,-6 6 0,-1-2 106,-4 2 1,-8 8-307,-6-3 1,-4 4-76,4 1 0,-5-4 527,5 4 0,0-4 0,5-1 0</inkml:trace>
  <inkml:trace contextRef="#ctx0" brushRef="#br0">27071 11558 7863,'-8'6'0,"-5"2"-77,4 6 0,1 2-129,-1 3 0,4 5 828,-5 9 0,7-1-184,-1 6 1,2-1-6,2 6 0,0-5-149,0 0 1,8-7-134,6 3 1,7-11-39,7-4 1,2-4-147,3-6 0,-3-3 189,3-6 1,-3-12-146,-1-7 0,-2-8 19,-4-6 0,-2-2 78,-7-3 1,-1-8-220,-4 4 0,-2-3 70,-7 7 0,-2-1-284,-3 6 1,-7 1 95,-7 8 229,-13 4 0,-4-1 0,-15-1 0</inkml:trace>
  <inkml:trace contextRef="#ctx0" brushRef="#br0">20701 9838 8305,'21'-7'6,"1"6"-3,7-4 0,1 4-221,3 1 0,-2 0-360,7 0 1,0 0 393,5 0 1,-1 1 443,1 4 1,5-4-172,-1 4 0,2-3-151,-2-2 0,10-5 185,10 0 0,4-4-249,4 4 1,-3-1 259,-1 1 1,0 3-13,-5-2 0,5-3-190,5 3 1,-35 1 0,2 1 121,1 2 0,2 0 0,0-2 0,1-1 56,-4 1 0,-1-1 1,3 1-1,-1 0 52,36 2 0,-33 0 0,1 0-101,2 0 0,0 0 0,0 0 1,1 0-208,-4 0 1,0 0 0,0 0 0,0 0 180,-2 0 0,0 0 0,3 0 0,2 0-4,1 0 0,2 0 0,1 0 0,1 0-8,-2 0 1,-2 0-1,-3 0 1,-1 0-65,-2 0 1,0 0-1,0 0 1,0 0 62,4 0 0,2 0 0,1 0 1,0 0 2,0 0 0,0 0 0,-4 0 0,-1 0 21,-2-1 0,0 2 1,0 1-1,0 0-23,4 1 1,2-1-1,-2 1 1,1-1 15,0-2 0,0 0 0,-4 2 1,1 1-29,-2-1 1,0 0-1,1 1 1,1-1 1,0-2 0,1 0 0,3 2 1,0 1-1,2-1 0,-1 1 1,-3-1-1,0 0-53,-4-1 0,0-2 0,1 1 0,1 0-58,0 0 1,1 0 0,1 2 0,0 1 25,1-1 1,-1 1-1,-2-1 1,-1 1-66,0-3 0,-2 0 1,-3 2-1,-1 0-296,36 3 0,1 0 178,-1-5 1,1 0-32,-1 0 0,-11 0-76,-3 0 1,-5-5 227,-10 0 1,-4-4-164,-5 4 0,-7-6 297,2 2 0,-7-1 0,-3-4 0,1-4 0</inkml:trace>
  <inkml:trace contextRef="#ctx0" brushRef="#br0">27043 9639 8143,'28'6'0,"0"2"364,1 6 1,-1 0-89,1 1 0,-1 10-28,1 3 0,-1 1-115,1-1 1,1-3-335,3 9 1,-8-9 114,3-1 1,-4-5-153,0 4 0,-10-5 34,-9 1 0,-8 1 145,-12-1 0,-16 11 43,-26-2 1,12-5 0,-5 0-16,-12 3 1,-4 0-279,15-4 1,-2 0 0,-2 2-1,-15 7 1,-4 2 0,0 1-1,16-6 1,0-1 0,1 0-1,-1 0 1</inkml:trace>
  <inkml:trace contextRef="#ctx0" brushRef="#br0">14303 9994 7889,'16'13'561,"3"6"1,3 6-174,7 3 15,-1 1-1149,7-1 906,-5 7 0,5-5 249,-7 3 1,2-3-447,3-1 1,-3 4-288,4 0 1,-9 0-60,-1-4 0,-9-7-793,0-3 1176,-1-3 0,-13-2 0,6 0 0</inkml:trace>
  <inkml:trace contextRef="#ctx0" brushRef="#br0">14630 10023 8117,'0'20'-159,"-1"2"311,-4 7 0,-9 10 341,-10 4 0,2 9-511,-2 0 0,1 3-377,-6 2 1,9-6-1470,6-4 1864,-1-9 0,14-3 0,-6-7 0</inkml:trace>
  <inkml:trace contextRef="#ctx0" brushRef="#br0">14830 10321 8192,'19'14'157,"-1"1"1,1 5 357,-4 4 1,-3 3-314,-2 1 0,1 5-187,-6 0 1,-1 7-250,-4-2 0,-4 3-1352,-1 2 1586,-6-1 0,-3 1 0,-9-1 0</inkml:trace>
  <inkml:trace contextRef="#ctx0" brushRef="#br0">14147 11359 8274,'14'14'-252,"1"2"-190,-1 3 1,5 1 1595,0 4-494,6 3-393,-9-5 0,9 8-299,-6 3-178,6-3 167,-9 5 0,11-7-172,-3 1 1,-4-1 5,-1 1 0,-5-2-316,-4-4 1,2 1 121,-2-10 403,-4 4 0,1-11 0,-7 8 0</inkml:trace>
  <inkml:trace contextRef="#ctx0" brushRef="#br0">14474 11402 9372,'-8'6'386,"-4"8"-254,-3 8 0,-2 15 62,-7 5 0,1 1-104,-6 4 0,2 1-226,4-6 1,-3 3-91,7-12 0,0 0-333,5-5 1,5-1 264,-1-3 294,7-4 0,-10-5 0,6-1 0</inkml:trace>
  <inkml:trace contextRef="#ctx0" brushRef="#br0">14588 11743 8207,'20'0'0,"-4"0"188,3 0 0,-3 0 690,-2 0-378,0 6-284,-6 2 0,-1 8 62,-7 3 0,-2-2-108,-3 7 1,-3-5 15,-6 4 0,0-4 8,0 5-154,6-7 145,1 4 0,7-2-530,0 0 316,0 0 1,8-10-959,7 1 683,5-1 0,10 4-104,3-4 0,-1-1-262,6-3 1,-5-2 68,5 7 601,-13-7 0,8 9 0,-10-4 0</inkml:trace>
  <inkml:trace contextRef="#ctx0" brushRef="#br0">14147 13093 8096,'0'10'246,"0"-1"1,2 1-192,2 4 0,4 0 122,7 0 1,3 1 794,1-1-424,7 6-387,-4 2 0,6 7-198,1-1 1,-1 2 99,1 4 1,-1-3-210,0 7 1,-5-6-127,-4 1 0,-4-8-415,0-1 1,-3-7 293,-2 2 393,-4-3 0,0-2 0,2 0 0</inkml:trace>
  <inkml:trace contextRef="#ctx0" brushRef="#br0">14446 13051 8096,'0'-7'1480,"0"7"-1193,0 13 0,-7 9-179,-2 7 0,1-1 26,-2 0 0,1 1-123,-5-1 0,0 5-19,-1 1 0,1 4-220,0-5 1,0 5-1131,-1-5 698,1 0 660,6-11 0,-4 5 0,4-5 0</inkml:trace>
  <inkml:trace contextRef="#ctx0" brushRef="#br0">14645 13292 8001,'14'-6'0,"0"4"0,0-2 1333,1 2-567,-1 8-440,-6 2 0,-2 8-389,-6 3-7,-6 3 17,-9 7 0,-2-1 30,-7 1 1,7-6 38,-2 1 1,5-7-142,4 2 0,-1-8-716,7-1 641,-1-1 0,11-1-126,4-3 80,2-4 197,9-1 1,-5 0 0,3 0 0,1 2-86,-1 3 0,5-4-32,-5 4 0,-2 3 207,-7 1 0,-4 6 406,-6 4 1,-6 3-307,-4 6 1,-7 7-142,-2 3 0,-13 3 0,2 2 0</inkml:trace>
  <inkml:trace contextRef="#ctx0" brushRef="#br0">17616 10392 8377,'-8'0'0,"-4"0"-15,2 0 1,4 0 278,-7 7-199,12 0 65,-12 14-5,5 1 0,-6 13-90,0 3 1,6-2 198,3 2 0,-1 0-7,1 5 0,2-2-46,8-3 1,2 1 8,8-6 0,4-1-186,0-9-133,6-2 215,-3-7 1,8-6-127,3-3-49,10-10 174,1-9 0,5-8-197,-6-7-549,-1 1 711,-5-7 0,-4 0 7,-9-3 1,-4-1-59,-6 6 1,-7 0 16,-7 4 0,-8 2 43,-11 4 0,-11 4-132,-13 9 0,0 4-1444,-4 6 848,3 0 264,14 6 405,-3 2 0,15 5 0,-5-4 0,-1-2 0</inkml:trace>
  <inkml:trace contextRef="#ctx0" brushRef="#br0">20673 10662 8152,'14'-14'0,"0"0"-477,1 0 1,-7 4 109,-4 1 235,-2 6 1,-5-4 193,-7 7 0,1 5 53,-10 0 1,1 7 71,0 3 0,0-1 188,-6 5 1,7 3 190,-2 2-197,3 2-171,2 3 1,6-1 402,3 1-180,4 5-318,1-4 0,1 0-94,4-6 0,5-8 97,9-2 0,-2-6-201,7-8 0,-4-2 16,9-2 1,-6-6 125,6-9 1,-1 2 74,-4-7-122,-4 1 11,1-6 1,-13 5-96,-3 1 1,-7 4-86,-7-5 1,-7 11-292,-13-1 0,-4 9 138,0 1 322,-13 2 0,8 15 0,-11 3 0</inkml:trace>
  <inkml:trace contextRef="#ctx0" brushRef="#br0">17460 12070 8200,'-8'-14'-301,"-5"6"-76,4 3 0,1-1 821,-2 1-72,7 0-212,-9 5 1,4 2-201,-6 2 1,-5 6 224,0 9 0,0 3-1,4 6 1,1 2 47,0 4 1,6 0 158,3 4 1,4 3-60,1-3-157,0-3-32,6-7 0,4-4-273,9-10 91,-4 4-42,12-17 0,-6 6 0,2-7 0,4-8 73,-3-7 0,-2-5-14,2-8 0,-7-3-111,2-2 0,-5 5-188,-4-1 1,1 3-668,-6 7 525,-1 0 220,-4 4 0,-1 8-841,-4 2 611,-3 10 473,-6 2 0,-7 14 0,-1 1 0</inkml:trace>
  <inkml:trace contextRef="#ctx0" brushRef="#br0">17389 13875 8044,'-8'7'-357,"-5"0"-165,4 8 1,2-1 108,3 0 925,2-6 1,2 5-249,0-4 1,0-1-181,0 1 0,0-4 125,0 5 16,6-7-106,2 9 1,7-10 96,-1 3 1,0-4-159,0-1 30,0 0 3,1 0 0,-1 0-87,0 0 1,0-4 1,0-1 1,-4-5-247,-1 6 195,-5-7-174,2 3 274,-6 0 0,-2 2-8,-2 6 0,0 0 31,-5 0 0,-1 0-63,-4 0 0,0 1 75,0 4 0,1-2-20,4 6 36,-4 1-149,11 4 0,-4 0-161,6 1 0,2-6 11,2 1 0,4-3-203,7 3 0,-1-2-112,0-3 1,0-4 155,0 4 0,1-4-61,-1-1 413,0 0 9,-6-6 0,3 3-9,-6-6 0,0-1 74,-5-4 0,0 4 205,0 1 32,0 6 557,0-10-412,0 11-165,-7-4-78,6 6 1,-7 0-205,3 0 191,3 0-329,-10 0-128,10 0 0,-6 0-272,4 0 32,2-6 1,-4-2 59,6-6 437,0 0 0,0-1 0,0 1 0</inkml:trace>
  <inkml:trace contextRef="#ctx0" brushRef="#br0">17488 13790 8044,'-14'8'0,"5"-2"29,-1-6 1,1 0 203,-6 0-2,1 6 0,0 2 14,0 7 1,0 0-1,-1 4 1,6 3-15,-1 7 0,2 1 356,-1 3-299,3 3-115,6 1 1,1 2 288,4-6-231,3 1-177,12-12 0,3-2-152,5-6 0,0-6 109,1-3 0,-1-7-176,1-7 0,-1-2 174,1-13 0,-1-6-85,0-8 1,-4-3-76,0-1 1,-2 4-44,2 0 1,-4 1-222,-6 0 231,-6 8-118,-1 2 0,-7 11-144,0-2 1,-2 2 43,-3 1 0,2 3-116,-6 2 1,4 2 517,-5 4 0,7-4 0,-3-6 0</inkml:trace>
  <inkml:trace contextRef="#ctx0" brushRef="#br0">20616 12141 8044,'-14'-13'-115,"0"4"1,4-2 127,1 6 214,-1-6 1,-4 8 57,0-7 1,4 7 127,1-2-182,-1 4-58,3 1 1,-6 0-34,3 0 1,-1 1 111,2 4 0,-4 5-29,4 8 1,-2 5-21,1 5 1,-1 2 13,6 3 0,1-1-94,4 6 0,0-7-141,0 2 0,0-2-288,0-3 204,6-6 65,-4 5 1,10-11-248,-2 3 125,2-10 97,-4-3 1,5-6-56,-4 0 1,6-6 61,4-3 0,-8-10-163,3-5 0,-3-3-8,3-1 1,-1-5-125,-4-1 0,2-4-199,-6 5 175,0 6 274,-5 1 1,0 15-291,0-4-19,0 11 104,-7-3 1,1 20-414,-3 6 718,-4 12 0,-1 6 0,-8 5 0</inkml:trace>
  <inkml:trace contextRef="#ctx0" brushRef="#br0">20545 13619 8004,'-14'0'-66,"0"5"33,-1 0 0,1 6 174,0-2 0,1 9 522,4 1-472,-4 0 0,10 0-68,-6 0 1,5 4 56,0-4 0,2 5-3,2-5 0,0 5 1,0-6 1,0 6 93,0-5 1,2 5-116,2-5 0,4 0 10,7-5 0,-1-5-211,0 1 0,5-9-28,0-1 1,6-7-28,-1-12 1,-4-3 51,-1-7 1,2-4-169,-2 0 0,5-2 104,-5 2 1,-1 4-109,-3 1 1,-6 1-430,1 8-565,-7 0 1213,3 5 0,-12 0 0,-2 0 0</inkml:trace>
  <inkml:trace contextRef="#ctx0" brushRef="#br0">23573 13051 8004,'-9'-5'0,"0"0"0,4 0 233,-5 5 174,7 0 1,-5 0-315,3 0 1,2 7 26,-6 2 1,1 4-65,-2 1 0,-2 2 219,2 3 0,-2-2 98,-3 7 1,1-5-65,0 5 1,6-5 122,3 4 0,4-4-405,1 5-8,6-7 114,2 4 1,6-9-260,0-2 1,7-4 45,3-6 0,1-8 41,-1-6 1,3-6 5,-4-9 0,-2 1-165,-2-1 0,-3 1-32,-2-1 0,-5 1-90,1 0 0,-7 1 182,2 3 0,-5-1-142,-5 6 1,-3 0-715,-6 5 1,0-1 402,-1 1 1,-5 2-140,-4 2 730,4-9 0,-7 10 0,5-12 0</inkml:trace>
  <inkml:trace contextRef="#ctx0" brushRef="#br0">23374 12155 8004,'-28'-13'-8,"0"4"0,1-2 57,3 6 0,-1 0 243,6 5 1,-5 2 45,5 3 0,2 4 231,7 10 0,2 2-265,4 2 1,2 9-81,-3-4 1,10 4-56,5-4 1,4-4-146,5 0 1,4-7-209,11 2 126,-4-3 80,11-8 0,-10-2-23,7-6-101,-6 0 156,2-6 1,-2-4-85,-3-9 1,-1 4 12,-14-4 0,2-2 32,-11 2 1,-1-5-75,-4 6 0,-1-1-139,-4 4 0,-3 6-838,-6-1 522,0 1 319,0 1 1,4-3-372,1 6 1,5-6 565,0 2 0,15-10 0,5-3 0</inkml:trace>
  <inkml:trace contextRef="#ctx0" brushRef="#br0">27043 11515 8002,'6'-14'0,"-5"5"-518,4-1 130,-3 1 1110,-2 1-363,0-5 0,-2 12-70,-3-4 0,-2 3-58,-8 2-1,1 2 111,0 3 0,-2 2-103,-3 8 1,3 5 8,-3 4 0,4 4 3,0 5 1,1 4-14,0 5 1,6 1-140,3 0 1,4-1 144,1 1 1,1 0-330,4-1 1,5-5 81,9-4 1,3-5-248,6-4 1,2-10 115,3-9 0,4-3-27,5-2 1,-4-7 109,0-2 1,-5-10-29,5-5 0,-8-4-110,-1-6 1,-3 0 99,-7-4 0,0-2-222,-4 7 0,-8-5-136,-2 5 0,-3 1-159,-2 9 1,-11 2 148,-3 7 1,-10 6 457,0 3 0,-15 4 0,-6 1 0</inkml:trace>
  <inkml:trace contextRef="#ctx0" brushRef="#br0">17446 9667 7972,'-10'16'-375,"1"3"1,5-3 843,0 3-263,2 3 1,-3-2-11,1 4 1,-1 1-11,5-6 0,0-5-40,0-4-16,0-7-67,6 3 0,2-7 37,6-4 0,1-4-84,-1-10 1,5-3-194,0-7 1,-2 2 151,-7 4 0,1-3-113,-7 7 1,1 0 163,-5 5 1,-6 6-5,-4 4 0,-9 5-290,-4 9 233,-4-1-210,-8 24 1,5-7 244,-3 11 0,-3 8 0,-1 5 0</inkml:trace>
  <inkml:trace contextRef="#ctx0" brushRef="#br0">17531 15140 7953,'-14'7'0,"-1"1"334,1 6-167,6-6 202,2 4 1,6-2 370,0 9 0,0-3-386,0 3 0,2-4-201,2 0 0,4-1 15,6 0 1,1-4 26,-1-1 1,5-6-285,0 2 0,5-3-50,-6-2 1,3-7-32,-2-2 0,-8-4 28,3-1 1,-9-5-125,0 0 1,-4 0 19,-1 5 1,-6 0-61,-3-1 0,-6 3-74,-4 2 1,4 2-197,-4 4 0,3 0 576,2-5 0,-1-1 0,1-4 0</inkml:trace>
  <inkml:trace contextRef="#ctx0" brushRef="#br0">20630 9724 8200,'-9'-5'-199,"-1"1"0,6-1-390,-6 5 0,5 0 582,-4 0 0,4 1 555,-4 4 1,1 3 106,-2 6-356,-2 7-130,10 1 0,-9 5 248,6-4-37,1 4-261,4-11 0,0 9 53,0-6 0,1 0-125,4-5 0,-2-4-130,7-1 1,-1-5 96,5 0 1,-4-4-259,-1-4 1,-1-9-203,2-6 258,2-6 47,-10-4 1,4-1-78,-6-3 0,0 3 49,0 2 0,-1 6-276,-4 3 0,2 4 73,-7 6 372,1 3 0,-12 18 0,-1 4 0</inkml:trace>
  <inkml:trace contextRef="#ctx0" brushRef="#br0">20190 14785 7874,'-15'0'49,"1"0"0,5 0 49,-1 0-307,7 0 182,-3 0 238,6 6 0,0 2 344,0 7 1,1 0-228,4 4 1,-2 2-112,7 2 1,-1 4-41,5-3 0,1-3 0,-1-2 0,0-4-371,0 0 161,1-8-155,-1 0 70,0-7 1,-5-3 53,1-7 0,-7 1-133,2-10 0,-8-3-7,-2-2 1,-11-3-105,2-1 1,1-1-30,4 1 337,-1-1 0,2-5 0,2-3 0</inkml:trace>
  <inkml:trace contextRef="#ctx0" brushRef="#br0">23588 10065 7997,'-15'7'0,"1"2"0,5 2-91,-1-1 0,7 2-153,-2-2 0,4-2 286,1 1 458,0-6-416,0 10 1,6-13-41,4 0 1,2-6 122,2-9 0,-4-4-134,-1 0 1,-1-1 0,2 1 1,1 3-10,-6-3 0,-1 3-55,-4 2-76,0 0-80,-6 6 1,-7 3-518,-6 10 372,-6 9 162,9 2 1,-6 16-476,3-4 644,10 10 0,-16-2 0,9 7 0</inkml:trace>
  <inkml:trace contextRef="#ctx0" brushRef="#br0">23118 14117 7916,'-4'14'-392,"-1"0"1,0 1-264,5-1 965,0-6 882,0 4-892,0-4 1,7 5-27,2-4 1,4 2 1,1-6 1,0 0-116,0-5 1,1 5 32,-1-1 0,0 6-127,0-5 0,-4-1-94,-1-4 1,-4 0 177,4 0-405,-5 0 237,-11 0 0,-9-6-97,-12-4 0,-5 3-316,0-3 1,-1 2 186,6-1 0,6-2 243,3 6 0,3 0 0,2 5 0</inkml:trace>
  <inkml:trace contextRef="#ctx0" brushRef="#br0">27142 11615 8014,'-14'-10'-438,"0"1"-549,-1 6 813,1-10 421,0 5 0,5-1-137,-1-1 1,5 5 14,-4-4 1,6 4 251,-2-4-231,3 6-71,2-10 0,2 10-16,3-7-151,3 7 1,7-3 228,4 6-137,-3 0 0,5 0 0,-7 0 0</inkml:trace>
  <inkml:trace contextRef="#ctx0" brushRef="#br0">29588 10321 8066,'-7'-14'-390,"-1"0"0,-4-1 647,2 1 1,-2 5-25,2-1 1,-3 6 20,-1-6 0,-5 7-74,0-2 0,-6-1 37,1 1 1,2 0-77,-1 5 0,-1 5 10,-5 0 0,6 11-19,-1-2 0,7 10 13,-2-1 0,3 6-52,2 4 1,4 2-136,1 3 0,6 3-85,-2-3 0,3 3 94,2 1 0,5-4-22,0 0 1,6-5-39,-2 5 0,4-2 32,1 2 1,-4 3 90,-1-3 0,-6 2 131,2-2 0,-3 3-100,-2-3 1,-2 1 26,-3-1 0,-4 3-110,-10-3 0,-2-3 74,-2-2 1,-9-3-33,4-2 1,-9-1-1,4-3 1,-6-5-13,1-10 0,3 3 44,2-8 0,4-1 108,6-7 0,4-6-133,9-9 0,4 2 12,6-7 1,6 7-94,4-2 1,9 3 104,4 2 1,4 6-66,2 3 1,1 4 38,3 1 1,-3 6-8,3 3 0,2 4 5,-2 1 0,6 5 17,-1 0 1,10 0 35,4-5 0,3-1 133,2-4 0,0-2 15,0-7 0,-7-2-66,-2-3 1,-6-2 153,-4-8 1,2-5-178,-7-4 0,0-3-255,-5-1 1,1-1-195,-1 1 0,-4-2-484,0-3 0,4-4 418,5-5 88,1-1 1,7-12 0,3-4 0</inkml:trace>
  <inkml:trace contextRef="#ctx0" brushRef="#br0">29929 10634 8049,'20'0'0,"1"1"-34,3 4 1,4 3 146,0 6 1,-4 1-1049,5-1 935,-10-6 0,7 4 0,-4-4 0</inkml:trace>
  <inkml:trace contextRef="#ctx0" brushRef="#br0">30028 10776 8049,'-22'0'-114,"2"5"329,5 0 22,1-1-131,0 3 1,12-1-81,7 3 1,8 2-39,6-6 0,8 0-247,6-5 1,9 5 54,-4-1 0,7 1-154,-7-5 0,-2-6 92,2-4 0,-2 2 266,2-1 0,3-1 0,-5-4 0</inkml:trace>
  <inkml:trace contextRef="#ctx0" brushRef="#br0">30839 10449 7875,'-14'6'-444,"-2"9"451,-3 8 0,-3 9 174,-7 1 0,1 7 13,-1-3 1,2 5-78,4 0 1,-2-4-84,6 0 1,6-6 40,8 1 0,-1-5-295,1-4 0,2 0-55,8-10 0,4 2-63,10-12 1,-1 1 115,5-5 0,-1-6 222,2-4 0,3-9 0,-5-3 0</inkml:trace>
  <inkml:trace contextRef="#ctx0" brushRef="#br0">30952 10463 8049,'10'-8'-1014,"-1"4"968,1 2 0,-1 4 222,1 2 1,-7 6-140,2 9 0,-4 3 8,-1 6 1,-4-4-2,-1 0 1,-5-1-16,6 6 1,-6-5 122,5-1 0,-4-5-74,4 1-81,0-4 46,5 0-25,0-7 0,2-10-25,3-12 0,4-2-97,10-8 0,-3 5-21,3-4 1,-3 0 46,-2 0 1,0 2 126,0 7 1,1 0-109,-1 0-20,0 6 159,0 1 1,-6 15 207,-3 6 1,-3 7-98,-2 7 0,-7 2 91,-2 4 1,-2-3-126,1 7 1,-2-2-30,2 2 1,2 2-197,-1-7 1,1 0 50,-2-4 1,-1-3 45,7-2 1,-3-3-21,2-7 1,2-1-20,-6-4 91,6-3 27,-10-6-247,5 0 0,-5-1 112,4-4 1,-2 2-322,6-7 1,0 6 91,5-6 1,-4 5-43,-1-4 1,0 4-336,5-4-145,0 6 778,0-10 0,7 5 0,0-6 0</inkml:trace>
  <inkml:trace contextRef="#ctx0" brushRef="#br0">31208 10804 8285,'19'0'437,"0"0"0,2 0-644,-2 0 0,3-1 8,6-4 1,-4 4-284,0-4 1,-2 2-68,2-2 0,-4 2 549,-6-7 0,1 7 0,-1-9 0,0 4 0</inkml:trace>
  <inkml:trace contextRef="#ctx0" brushRef="#br0">31621 10648 7837,'-15'6'169,"6"2"-34,0 7 1,-1 3 105,-4 1 0,1 2 2,4-2 1,-2-3-68,6 3 1,0 1-32,5-1 1,2-5-61,2-4 1,0-7-102,5 2 0,1-4 161,4-1 0,0-3-24,0-6 1,2-2-63,3-13 1,-3 5 39,3-5 0,-8 5-268,-2-4 0,-6 5 76,2-1 1,-5 4-371,-5 0 0,2 1 40,-6 0 0,-1 4-140,-4 1 0,5 6 14,-1-2 549,7-3 0,-10 0 0,5-6 0</inkml:trace>
  <inkml:trace contextRef="#ctx0" brushRef="#br0">31862 10520 8049,'18'22'-241,"-4"-3"1,5-1 96,-5 1 0,-3-4 478,8 4 1,-9-1-6,9 1 1,-8-4-101,3 4 0,0-3-65,-4-2 1,-4 5 0,-1 0 0,-12 7-207,-7-3 1,-11 6 52,-18 4 1,-9 5-160,17-15 0,-1 1 0,-2 1 1,0 1-563,0 2 1,0 1 709,1-1 0,-2 0 0,-2 4 0,-1 0 0,-2 0 0,1 0 0</inkml:trace>
  <inkml:trace contextRef="#ctx0" brushRef="#br0">26047 11672 8164,'0'-10'-334,"0"1"0,0 4 224,0-4 0,0 4 56,0-5 203,0 7 0,0-5 445,0 3-126,0 4-296,-6-12-43,4 12 0,-10-7 265,2 3-170,-2 3 1,-3-9-14,1 7 1,0-3-50,0 3 0,-2 0 23,-3-5 0,3 1 2,-3-1 0,-3-4 5,-2 4 1,-4-4-7,-5-1 1,-3-1-29,-7 1 0,0 5-1,1-1 0,1 1-27,3-5 1,-10-1-56,1 1 1,-7 5-157,-3-1 1,-4 1-229,-1-6 0,-3-3 35,8-1 1,1-7 246,13 3 1,-1-6 111,10-4 1,1-3-81,5-7 1,-7-1 184,-3-4-150,3 4-9,1 2 0,0 2 267,1 7 0,-6 1-79,1 9 1,-3 4-124,-2 9 1,1-1-123,-1 6 1,5 1-215,0 4 1,6 0 57,-1 0-261,3 6-524,8-4 285,8 10 20,8-10 1,18 4 661,7-6 0,13-6 0,4-2 0</inkml:trace>
  <inkml:trace contextRef="#ctx0" brushRef="#br0">24626 10733 8285,'-19'-9'257,"0"-1"1,0 7 13,4-1 0,0 2-118,-4 2 0,-3 2 41,-7 2 0,-4-1-153,0 7 1,-7-1 179,2 6 1,-1-6 15,1 1 0,-5-1-50,1 5 1,-1 0-192,-4 1 0,9-6 45,5 1 0,4-6-69,5 6 0,9-5-30,5 4 1,9 1 185,1 4 0,7 0-7,12 0 0,10 7-100,9 2-162,9 4 200,-3 2 0,7 1-630,-4 3 0,-1-1 59,6 5 1,0-3 511,5 3 0,5-5 0,0 4 0,-2 4 0,-2 4 0</inkml:trace>
  <inkml:trace contextRef="#ctx0" brushRef="#br0">26204 11956 8138,'-10'-13'0,"1"4"0,4 3-165,-4 6 0,-2 0-353,-8 0 0,0 4 500,-10 1 1,2 6-71,-11-1 1,-4-3 500,-6 3 0,-7-2-177,-2 1 0,-1 4-231,-9-4 0,7-1 79,-1 2 1,1-1 149,-2 6 1,-14-1-205,34-7 1,-1 0 0,-6 0 0,0 0-282,2 0 0,-1 0 1,-5 3-1,0-1 161,4 1 1,-1-1 0,-7 3 0,0 0 39,0-2 1,0-1 0,-2 1 0,0 0-41,4 1 1,1-3 95,4-3 0,4 0 116,-26 14 0,11-18 165,9 4 1,6 2-368,13-3 0,1 1-254,13-5 1,5 0 200,4 0 133,7 0 0,-3 0 0,6 0 0</inkml:trace>
  <inkml:trace contextRef="#ctx0" brushRef="#br0">24370 12056 8311,'-15'0'-242,"1"0"-201,0 0 1,0 7 385,0 8 0,-2 5 331,-3 9 1,-3-1-189,-7 0 1,-7 6 38,-7-1 0,1 0 312,-6-5-340,10-5 0,-1 2 0,7-6 481,5-2 1,7-6 115,10-1-464,4-1 0,14 4-200,6-4 1,16-1-301,18-3 0,4-4 11,14 4 1,-1-3-690,1-2 0,15 0 517,-1 0 0,-34 0 0,0 0 431,-1 0 0,0 0 0,2-2 0,-1-1 0,0 1 0,0-1 0,1 2 0,1-1 0,-1 1 0,0 1 0</inkml:trace>
  <inkml:trace contextRef="#ctx0" brushRef="#br0">25990 12340 8013,'-1'-8'293,"-4"3"1,2 4-864,-6 1 0,-1 4 93,-4 1 1,-4 8 666,-5 1 0,-7 0-10,-13 5 0,-6 2 67,-3-2 0,1 1-47,-1-1 1,0-2 26,-5 7 1,0 0-18,1 4 0,-6 1-24,0-1 1,-6 1-37,2-1 0,-2 2 42,2 3 0,3-1-490,6 6 0,-2-2-303,-2 2 1,1 1 90,-7-5 0,12-1 253,-2-5 0,10-6-109,-1-3 0,17-3-401,7-2 767,7-6 0,4-1 0,4-7 0,2 0 0</inkml:trace>
  <inkml:trace contextRef="#ctx0" brushRef="#br0">24526 12852 8013,'-2'9'-315,"-2"1"1,-4-1 234,-6 5 0,-2 2 477,-3 3 1,1 3-213,-5 7 0,-1 4 75,-4 0 0,-2 0-49,-4-4 0,6 4 178,0 0 1,1-2-29,8-7 1,5 1 182,4-6 0,7 0-632,-2-4 26,16-8 161,5 6 0,16-13-1097,6 0 515,12-6-23,21-8 0,-29 4 0,1-1 506,5 0 0,-1-2 0,-1 0 0,0-1 0,0 0 0,0 0 0</inkml:trace>
  <inkml:trace contextRef="#ctx0" brushRef="#br0">23062 11075 8104,'-8'-15'-408,"1"6"1062,7-1-347,0 7 1,-1-8-138,-4 6 0,2-4-196,-7 4 0,6-6 129,-6 2 0,1 1-9,-5-2 1,-2 1 55,-3-5 1,-3-1-4,-7 1 0,-7 0-87,-7 0 89,-6 0-234,-8 6 1,-4-5 169,-1 4 1,-1 1 14,1-2 1,-2 5 12,-7-4 1,-2 4-291,-3-4 0,-1 1 288,36 3 1,1 0-1,-31-7-18,9 2 0,5 2 11,5-1 0,5 1-161,9-2 178,3-2-284,13 4 0,2-2-312,5 1 0,8 0-91,2-6 1,6 1-302,9 0 1,1 0 204,13-1 662,-1 1 0,12-6 0,1-2 0</inkml:trace>
  <inkml:trace contextRef="#ctx0" brushRef="#br0">21910 10392 8104,'-14'0'0,"0"2"0,-1 3 0,-4-4 464,0 4-51,-6 3-323,-3 0 0,-10 11 34,-10 0 0,-4 6 29,-9-1 1,-4 7-454,-6 2 1,8-4 444,6-6 1,8 0 12,11 0 1,5-2 127,9-7-148,3-6-53,14 4 1,2-5-250,10 2 96,2 4-13,14-5 1,9 6-43,13 0 0,14 0-27,14 1 0,4 0-280,-30-5 1,0-1 0,33 9 158,-35-7 0,-1 2 0,-3-1 0,0 1 271,-1 3 0,-1 1 0,35 11 0,-1 10 0,-7 3 0</inkml:trace>
  <inkml:trace contextRef="#ctx0" brushRef="#br0">23147 12070 8098,'-6'-14'0,"-2"6"-214,-7 3 118,-5 3 1,1 2 117,-9 0 0,1 0-4,-11 0 1,-6 0 101,-9 0 1,-8 0 166,-6 0 1,3 0-1112,-3 0 1099,1 0-110,1 0 1,-6 0-266,0 0 1,30 0-1,-2 0 155,-4 0 0,0 0 0,-1 1 0,1 0-13,2 1 1,0 1-1,-1-2 1,0 1 1,3 2 0,1 1 0,-1-1 0,0 0-85,-1 1 0,-2 0 0,1 1 0,0 0 9,2-1 1,1 0-1,-34 6-141,15-2 1,15 4-853,8-4 668,6-2-469,10-1 88,8 0 0,9-4 1036,10 3 0,3-10 1,6-3-1</inkml:trace>
  <inkml:trace contextRef="#ctx0" brushRef="#br0">21839 11856 8054,'-14'0'457,"-1"0"173,1 0 0,0 2-533,0 3-60,-7 9 1,-6 3-54,-6 7 68,-13 0 0,2 4 35,-13 1 1,-3-1-452,3 1 0,-1-1 467,11 0 0,6-4 30,7 0 0,4-7 5,2 2 1,7-3-233,7-2 1,1 0-65,9 1-4,-1-1 174,5-6 0,2 3 122,2-7 1,9 6-181,6-5 1,8 6-206,1-2 0,4 4 123,10 1 1,1 0 112,14 0 15,-3 1 0,15 5 0,-4 2 0</inkml:trace>
  <inkml:trace contextRef="#ctx0" brushRef="#br0">23104 12965 7974,'-14'0'-325,"-5"5"-157,0 0 1,-6 6 1078,1-2-343,-9 10 1,-6-1 11,-14 5 1,0-5 46,-14 1 0,-4 3-291,-5 2 1,7-2 452,7 1 0,-4 6-555,-5 4 1,33-16 0,-2 1 168,-2-2 1,-1 1 0,0 1 0,-1 0-122,-1 3 1,0 1 0,2-1 0,-1-1-17,0-1 1,-2 0 0,0 1-1,-1 1-107,0-2 0,-1 0 0,-1-1 1,0 0-70,-1 1 1,1 0 0,5-3 0,1 0-200,2 0 0,1 1 1,0 0-1,0 1 185,-1-2 1,1 1 0,1 0 0,1-1-127,-1-1 0,2-2 0,-26 9 364,11-3 0,9-9 0,15-4 0,7-6 0,7 0 0,6 0 0</inkml:trace>
  <inkml:trace contextRef="#ctx0" brushRef="#br0">21071 13676 7974,'18'-9'0,"-4"-1"0,-8 7-456,4-2 469,-7 4 0,1 2 397,-8 4 1,-4 3-283,-6 6 0,-9 2-60,-5 3 0,-2-2 104,-8 7 0,0 1 105,-4 8 1,-1-3-142,0 4 1,12 0 224,2 0 0,17-1 658,2-5-638,7 1-305,3-7 0,9-2-260,10-6 1,13-6-138,20-3 0,2-5-432,12-5 0,0-4-1083,6-10 1836,-1-9 0,-3-7 0,3-3 0,-34 20 0,0 1 0</inkml:trace>
  <inkml:trace contextRef="#ctx0" brushRef="#br0">20133 10918 8194,'14'-14'0,"0"0"0,0 0 0,-1 4-33,-3 1 124,2 5 323,-10-2-168,4 6-62,-6 0 1,-2 0 61,-2 0 0,-9 0 31,-6 0 0,-6 0-31,1 0 0,-4 5 0,-5 0 0,-4 4 31,-5-4 0,-7 4-416,-4-4 1,-11 0 568,-12-5 1,-2 5-575,36-3 0,-1 0 1,2 1-1,0-1-571,-40-2 0,38 1 1,-2 0-318,-7 1 0,0 0 975,1-1 0,1 0 35,-4 2 0,2 0 1,-29-4 65,10-4 1,11-3-27,8-6 1,5 4 191,9 1 0,3 1-426,6-2-420,7-2 483,8 10 1,9-9-1334,10 6 1978,9 1 0,15-9 0,7-3 0</inkml:trace>
  <inkml:trace contextRef="#ctx0" brushRef="#br0">18811 10605 8332,'-26'5'-168,"-2"0"0,-10 6-361,0-2 0,-11 6 633,-8 4 0,-6-2 90,-8 7 0,0-1 547,0 6-1598,12-1 1044,-2 1 0,23-7 206,0-3 514,6-3-799,16-2 1,-1-5 46,12 1 1,8-7-47,12 2 0,7 1 208,11-1 0,11 4-341,13-4 0,19 6-122,-32-7 1,2 1 0,1 4 0,1 0-546,-1 0 1,0 1 454,0 2 1,-2 1 123,-5-3 1,-1 2 111,0 5 0,0 1 0,28 12 0,5 3 0,2-3 0</inkml:trace>
  <inkml:trace contextRef="#ctx0" brushRef="#br0">20005 12098 8095,'0'-14'0,"1"4"461,4 1-225,-3 6 0,2-3-237,-8 6 0,2 0 0,-12 0 36,0 0 0,-7 0 25,-7 0 0,-7 0 174,-3 0 0,-16 0 152,-7 0 0,-7 0-1738,-3 0 1547,-7 6-198,6-5 0,27 7 0,-2 2-299,0-3 1,-1 0-1,-5 2 1,-1-1 276,-3 0 0,0-1 0,2 0 0,1 0-100,6 0 1,1 0 0,-2 0 0,0-1 100,2-1 0,0-1 0,3 0 0,2-2-176,-38-2 1,13-1 5,10-4 1,8-1 112,12-4 1,7-1-575,6 7 273,6-7 682,-2 9 0,7-6-802,4 3 0,2 2 766,7-6 0,-6-1 0,-2-4 1</inkml:trace>
  <inkml:trace contextRef="#ctx0" brushRef="#br0">18370 11899 8095,'-8'8'0,"-6"-3"0,-1 3 0,-4 1 0,-3-1 871,-1 2-324,-4-1-259,-2 12 0,-5-1 1,-4 4-67,-3 3-382,-8-5 0,-3 6 92,-10 1 0,3 4 166,-2 0 0,13 0-92,6-4 1,10-7 113,4-3 0,7-4-211,12 0 0,4-6-439,10 1 311,9-7 103,21 3 1,11-1-494,15 0 334,10 6-66,2-3 1,-32-4-1,0 1-255,35 4 1,0 6 595,-5 4 0,-3 3 0,3-8 0,3-3 0</inkml:trace>
  <inkml:trace contextRef="#ctx0" brushRef="#br0">20062 13833 8021,'0'-15'529,"0"1"-46,0 6 120,0-4 1,0 8-459,0-5 0,-7 6 35,-2-2 0,-4-1-138,-1 1 0,-13 0 42,-6 5 1,-14 0-139,-10 0 0,-13 0-143,-10 0 0,39 1 1,0 0 218,0 1 0,1 1 1,-39 3-34,3 3 1,-3 4-49,37-8 0,-1 0 1,-1 0-1,1 2-3,2 0 0,1 0 0,-34 3-131,17-1 1,8-4-613,7 5 617,5-7-229,15 9 1,2-10-992,5 3 1408,8-4 0,0-1 0,7 0 0</inkml:trace>
  <inkml:trace contextRef="#ctx0" brushRef="#br0">18782 13562 7970,'-22'0'0,"-3"2"678,6 3 0,-5 3-186,5 6 1,-6 2-336,1 3-87,-9-4-32,-3 19 0,-9-11 43,-2 10 0,-4-3 194,-5-1 1,5-1-82,4 1 0,2 4 124,3 0 0,5 0 157,4-4 0,10-2 100,4-4-192,9 4-201,4-11 0,9 9-69,6-6-139,7 0 26,19-5 1,3-4-139,9-1 0,12-7-80,12-2 0,-30-3 0,2-2-386,4-4 0,0-1 0,-2 0 0,-1-2 194,-3-2 0,-2-1 1,0 1-1,-2-2 410,25-17 0,4 3 0,-4-3 0,-1 3 0</inkml:trace>
  <inkml:trace contextRef="#ctx0" brushRef="#br0">14787 15695 8223,'-43'0'0,"1"0"0,12 0 223,6 0-5,0 0 0,13 0 268,-3 0-237,9 6 0,0 2-365,10 6 1,5-1-48,9-4 1,12 4-47,17-3 1,2-4 173,12-1 0,3-4-387,1-1 0,3 0 267,2 0 1,8 0-81,-36 0 0,0 0 1,4-2-1,2-1 234,3 1 1,0 0 0,-1-1 0,-1 1-16,-4 1 1,-1 2 0,5 1 0,1 1 86,-4-1 0,0 0 1,7 4-1,0 0 6,0-2 0,1 1 0,0 1 0,0 1-228,0 0 0,-1 0 1,6 0-1,0-1 204,2-1 1,0-1 0,-2 0 0,1-2-16,3-1 0,0-2 0,2 1 0,-1 0-61,4 1 0,0-2 1,3-1-1,1-2-255,1-1 0,-1 1 0,0-1 0,1 0 266,2-2 0,0 0 0,-2 2 0,2 0-132,-23 1 1,1-1-1,0 0 1,22-2-1,0 0 181,-7 2 0,-1 0 0,2 1 1,1 1 14,2-2 0,1 0 1,-5 3-1,1-1 72,-4-2 1,0 1 0,0 2 0,1 1-133,6-1 0,1-1 0,-8 0 0,-1 0 125,-4 0 1,1 1-1,5-1 1,0 0-61,2 0 1,0 1 0,1 1 0,-1 0 19,-5-1 1,0 0-1,3-2 1,0 1-81,-3 1 1,0-1 0,2-1 0,1-1 3,4 3 0,0-1 0,-6-2 0,0 1-18,-1 1 0,0 1 0,-2-1 0,2 1 21,7 2 0,0 0 1,-7-2-1,-2 0-7,-2-1 1,-1 1-1,0-1 1,0 1 44,5 2 1,0 0-1,-1 0 1,-1 0-83,-2 0 0,-1 0 1,-2 0-1,-1 0 71,-3 0 1,-1 0-1,3 0 1,0 0 92,2 0 1,0 0 0,1 0 0,-1 0-38,-4 0 1,-1 0 0,-2 0 0,1 0-43,-2 0 0,1 0 0,1-2 0,1-1 22,5 1 1,0 0 0,-5-2 0,0 1-72,-5 1 0,1 0 0,3 0 0,0 0 93,-3-2 1,-1-1-1,3 1 1,0 0-88,-3-1 1,0 1 0,3-2 0,0 0-66,-5 4 0,0 0 1,-1-3-1,-1-1 57,28-4 0,-2 4-32,-2 1 1,2-1 164,-2 1 1,-9 0 470,-1 5 0,-11 0-358,-4 0 1,0 0 333,-9 0 0,-2 0-882,-7 0 0,3 0 595,-3 0 1,2 0-664,3 0 0,-2-4 208,-4-1 0,0-6-752,-5 1 1,-3 2 261,-1-1 0,-5-1 223,-4-4 0,-3 0 285,2 0 1,-7 4 149,-1 1 0,-7 1 0,1-2 0,-4-2 0,-5 2 0,3 2 0,-3-1 0,8 4 0,2-4 0,1 4 0,-2-4 0,2 5 169,4 0 87,2-4 26,-4 0 1,6-2 280,0 1-278,6 6 1,2-4-70,6 7 1,2-4-11,3-1 0,3 0 0,6 5 0,2 0-29,4 0 1,0 0-5,4 0 1,3 2 2,-3 3 0,-3-2-90,-2 6 0,-3 1 67,-1 4 1,-1 0 2,0 0 1,-5 1-30,-4-1 1,-4 2-8,0 2 0,-8-2-209,-2 3 0,-5-1 75,-5 1 0,-10-2-368,-14 7 0,-26 6 124,19-12 0,-4 2 0,-14 2 0,-4 1-2209,-12 5 1,-2 1 2466,23-7 0,0 0 0,-2 1 0,-8 2 0,-3 2 0,2 0 0,2-2 0</inkml:trace>
  <inkml:trace contextRef="#ctx0" brushRef="#br0">24171 16790 7923,'-49'0'0,"-4"0"0,-2 4 560,-2 1-540,0 6 0,1-3 139,-1 6 1,6 0-224,4 1 0,-5-6-126,-5 1 1,-2-7-434,-7 2 1,-5-4 428,-5-1 1,-5-1-222,6-4 0,-3 2 672,2-7 1,34 8 0,-2-1-107,-6-1 0,0-1 1,-2 3-1,0 1-159,-3-1 0,1-1 0,-1 0 1,1 0 141,0 0 0,-1 1 0,-5-1 1,0 1-3,-6 2 0,-1 0 0,2 0 0,0 0-99,2 0 1,-2 0 0,0 0 0,-2 0-230,-6 0 1,-1 0 0,3 2 0,1 1 245,2-1 0,-1 1 0,-4-1 0,0 0-245,5-1 0,-1-2 0,-1 1 0,-1 0 220,5 1 1,0-2 0,-4-1 0,1 0 17,2-1 1,1 1-1,-3-1 1,-1 0-5,-1 0 1,0 1-1,2 1 1,0-1 18,1-3 1,-1 0 0,-3 3 0,-1 1 7,-1-1 0,1-1 0,-3 0 0,0 0 7,5 1 1,0-1-1,-7 1 1,-1 0-14,-1 1 1,-1 2 0,0-1 0,1 0 49,4-1 1,1 2-1,21-1 1,-1 0-1,1 1-190,-1 1 1,0-1 0,-1 1 0,-1-1 0,-1 0-1,1 0 78,-22 3 1,1 2 0,0-2 0,-2 1 2,27 0 0,-1 0 0,0-1 0,-25 1 1,2 0-53,5 0 0,2-1 1,0-2-1,1-1 52,-1 1 0,2 1 0,6 0 0,3 0-66,6 0 1,1-1 0,-1 1 0,1-1 0,-1-1 1,1-2-1,3-2 1,2 0 50,4-2 1,1 0 0,-33-6 110,9 2 0,11-9-203,-2 4 0,11-2 593,3 7 0,2-7-659,8 6 1,6-5 698,8 5 0,3 4-528,2 1 0,6 4 0,2 1 0</inkml:trace>
  <inkml:trace contextRef="#ctx0" brushRef="#br0">16365 16392 8067,'-20'-7'0,"2"6"58,-6-4 0,1 3 0,-6 2 0,1 8 496,-1 6 1,-5 9-321,-4 10 0,-6 0-430,-9 10 1,3-9-193,-7 9 0,2 0 171,7-1 0,-5 4 188,0-8 1,-3 1 1,-6-1 1,-1 3 186,-4-3 0,4-3 353,6-2 0,13 2 279,6-2 1,8-1-344,7-9 1,8 4-163,11-3 0,5 3-1,9 1 1,20-4-804,22 0 0,19-7 366,-27-7 0,2-1 151,3-1 0,1 0 0,4 2 0,0 0 0,-1 1 0,0 0 0</inkml:trace>
  <inkml:trace contextRef="#ctx0" brushRef="#br0">25749 14785 9787,'-3'24'190,"-7"-1"1,-6 6 94,-12 4 1,-2 7-206,-3-3 1,1 5-176,-6 0 0,8-1-289,2-3 1,1-3 68,8-7 0,2-6-121,7-3 0,2-9 131,3-5 1,4-5-82,-4-5 0,5-9-4,5-10 1,-2-3 389,7-1 0,-1 1 0,5 3 0,-4 4 0,-1 5-5,1 1 1,4 6 343,0 4 0,-4 5 210,-1 9 0,-4 7-241,4 16 0,-6 5 103,2 9 0,-3-2-46,-2 2 0,0-3 42,0-1 1,0 0-299,0-1 0,0-5-164,0-4 1,0-5-518,0-4 1,1-4-156,4-5-59,-3-7 353,10-2 1,-9-14 432,7-6 0,-1-13 0,6-9 0</inkml:trace>
  <inkml:trace contextRef="#ctx0" brushRef="#br0">25663 14998 8043,'21'-14'87,"1"1"-44,7 4 1,4-4 8,0 4 0,6 1 21,-1-1 1,2-1-167,-2-4 0,-5 0-210,-9-1 1,1 1-200,-6 0 1,-5 4-168,-4 1 669,-7 0 0,3-12 0,-6-1 0</inkml:trace>
  <inkml:trace contextRef="#ctx0" brushRef="#br0">26019 14686 8043,'0'14'360,"0"0"-92,0 0 1,5 5 18,-1 0 0,0 6-174,-9-1 0,-3 3-249,-6 1 0,-5 6-292,0-1 1,-6-2 275,1-7 1,2 1-78,-2-6 0,5 0-12,-5-5 1,7-1-90,-2-3 1,3-4 55,2-6 0,5 0 274,-1 0 0,7 0 0,-3-6-113,6 4 77,6-4 0,2 6 181,6 0 1,0 6-11,0 3 0,-4 9 382,-1 1 1,-5 6-127,0-1 0,-2 4-7,-2 5 1,0-3-42,0 4 1,-2-4-71,-2-2 1,0 0-399,-5 1 0,1-7 107,-1-3 1,1 1-234,3-1 0,3-4-27,-2-6-549,2-6 90,2 4 265,0-20 1,2 2 142,2-13 0,3 0 329,2-4 0,4 0 0,-4-1 0,2-1 0,-1-3 0,2 1 0,-2-6 0,1 5 0,-2-5 0,4 7 0,-3-2 0,1 3-11,-2 1 1,2 7 129,-6 3 1,4 3 331,-4 2 399,6 0-562,-9 6 1,4 3-90,-6 10 0,0 4 15,0 10 0,5 4-2,0 5 1,-1 7-235,-4 3 1,0 1-176,0-1 1,0 2-200,0-7 1,5 5 163,0-5 1,-1 0-37,-4-5 1,0-4-165,0 0 1,-4-7 139,-1 2 1,-6-3 291,1-2 0,-8-6 0,-5-2 0</inkml:trace>
  <inkml:trace contextRef="#ctx0" brushRef="#br0">25692 15354 8003,'9'-19'0,"1"0"0,1 0 184,8 5 0,-2-1-141,7 1 1,-5 2 15,5 2 0,-5 2 115,4 3 1,-5 4-110,1-4 0,-8 4-473,-2 1 559,-6 6-175,4 2 0,-9 6-423,-3 0 0,-3-4 246,-6-1 0,0-1 47,0 2 1,-5 2 117,0-2 0,1-2-54,9 1 161,-4 1 104,12 4 0,-4-5 44,10 1 0,3-7-126,6 2 0,2 1-71,3-1 1,-4-1-7,4-4 1,-3 0-21,-2 0 24,1 7 1,-3-4-9,-2 6 0,-4-4 5,-6 5 0,-2-1-3,-2 5 1,-10 0 210,-10 1 1,2 0-127,-2 4 0,0-3 163,-4 3 0,4-3-30,0-2 0,12-1 126,-2-4-99,3 4-115,3-11 1,9 4-73,13-6 1,2-6-178,8-4 0,6-7-266,8-2 1,-3-2-61,-2 2 1,-3 2-459,-2-7 1,-1 7 888,-3-2 0,-4-3 0,-5 0 0</inkml:trace>
  <inkml:trace contextRef="#ctx0" brushRef="#br0">26090 15240 8002,'14'-14'22,"0"0"-59,1-1 1,5 1 144,4 0 0,4-5 290,5 0 0,2-2-452,3 3 1,2 2-357,-7-3 1,0 3 409,-5 2 0,1 0 0,-1-1 0</inkml:trace>
  <inkml:trace contextRef="#ctx0" brushRef="#br0">26701 14885 7915,'7'-15'-93,"2"1"0,5 0 93,5 0 0,2 0 304,3-1 1,2 1-136,-2 0 1,-3 1-292,-2 4 0,-4-4 8,0 4 0,-7 1-668,-4-2 164,-2 7 257,-2-10 0,-11 12 361,-3-4 0,-4 4 0,4-4 0,0 0 0,6-1 0,3 1 0,2 3 0,-2-2 66,4-4 99,-6 6 0,7 2-7,0 10 1,0 4-28,0 5 0,0 5 629,0 9 0,0 3-296,0 7 1,-1-1-5,-4 1 0,2 6-177,-7 3 0,7 3-249,-2 2 0,-1-5-23,1 1 0,-1-9-216,1-2 0,4-2 21,-4-12 0,3-2-510,2-12 483,0-6 0,0-5 0,0-13 0,0-1-403,0-12 0,0-6 210,0-4 0,0-6 169,0 1 1,-4-2 88,-1 2 1,0-1 143,5 6 1,-5 1 5,1 8 0,-1 4-156,5 6 973,0 6-630,-6 1 1,-1 15 134,-2 6 1,-2 2-61,6 8 0,-6 0-281,2 4 1,-4 0-32,-1 1 1,-1-1-122,1 1 0,2-7 90,2-3 0,-1-3-273,6-2 350,1-6 0,4-8 0,0-8 0</inkml:trace>
  <inkml:trace contextRef="#ctx0" brushRef="#br0">26716 14984 7915,'14'0'131,"0"0"1,0 0 278,0 0 1,1 2-174,-1 2 1,5-2-159,0 3 1,0 1-173,-5-1 0,0 0 81,0-5 1,1 0-178,-1 0 0,0-2 278,0-3-89,-6-3 0,5-6 0,-5 0 0</inkml:trace>
  <inkml:trace contextRef="#ctx0" brushRef="#br0">27071 14515 7915,'14'8'-84,"-4"3"41,-1-6 1,1 1 129,4-1 0,-5-4 193,1 4 1,-1 1-221,6-1-123,-1 0 0,0-7-316,0-2 1,-1 0 166,-4-5 0,2-1-138,-6-4 1,5 5-110,-6-1 269,1 1 269,-5 1-3,0 2 1,-2 7 11,-2 4 0,-4 7 373,-6 7 0,-1 7 77,1-3 0,-5 0-185,0 0 1,-6 1-83,1 4 0,2-4-106,-2 0 0,7-2-74,-2 2 1,3-4 3,2-6 0,6 1-242,4-1 0,-3-5 59,2 1 1,2-7-114,8 2 0,3-4-36,6-1 1,0 0 141,1 0 1,-1-1-30,0-4 0,5-3-96,0-6 3,0 0 0,-6-1-219,-4 1 436,4 0 0,-5 0 0,6-1 0</inkml:trace>
  <inkml:trace contextRef="#ctx0" brushRef="#br0">27043 14842 7874,'-8'0'800,"1"0"1,7 2-556,0 2 0,7-2-41,2 3 0,4-4 12,1-1 1,2 0-27,3 0 0,4-6-343,11-4 1,-6-7 189,1-2 0,-3 0-864,-7 5 1,5 0 158,-5-1 0,-5 8-821,-4 2 1489,-7-3 0,3 6 0,-6-4 0</inkml:trace>
  <inkml:trace contextRef="#ctx0" brushRef="#br0">27000 15126 7874,'14'-6'116,"0"-4"1,2-4 286,3-5 0,-1 4-262,5-4 1,1 3-134,4 2 0,-6-1-49,-3 1 0,0 5-524,-4-1 55,2 7 45,-15-3 1,4 7 0,-6 4 1,-11 3 463,-3 6 0,-10 5 0,0 0 0,-4 6-105,-5-1 0,3 3 105,-4 1 0,4 2 88,2 3 0,4-7 186,1 2 0,7-4 72,2 0 0,1-9 257,8-5 1,2-2-34,8 1 1,4-2-145,10-7 0,10-7-429,9-2 0,-1-9-67,6-1 1,-5-6-30,5 1 0,-2-7-158,-8-2 0,-2-1-344,-7 6 1,1 6 368,-6 3 1,-6 3 231,-8 2 0,3 0 0,0 0 0</inkml:trace>
  <inkml:trace contextRef="#ctx0" brushRef="#br0">27142 14956 8431,'0'14'715,"-5"6"-165,1 4 1,-6 8-114,5 1 0,-4 11 32,4-1 1,-6 9-330,2 0 1,1 2 40,-2-2 1,7 2-284,-2-7 0,-1 0-402,1-4 1,1 0-1461,4-1 1964,6 1 0,-5 0 0,6-1 0</inkml:trace>
  <inkml:trace contextRef="#ctx0" brushRef="#br0">24924 16662 7922,'-8'0'314,"2"0"1,8 0-10,2 0-122,4 0 0,8-7 5,3-2 0,9-5 190,10-5 1,5-3-435,4-7 0,-1-1 29,6-3 1,-8 3-605,-1-3 1,-8 7 89,-11 3 1,-9 7-647,-5 2 1187,-7 0 0,3 6 0,-6-7 0</inkml:trace>
  <inkml:trace contextRef="#ctx0" brushRef="#br0">25208 16335 7922,'10'6'-435,"-1"3"0,-5 6 548,0 4 0,-2 7 357,-2 8 0,0 7 25,0 1 0,0 3-127,0 7 1,-6-5-270,-4 5 0,2-1 48,-1 1 1,-1 3-139,-4-3 0,0-3 91,0-1 0,4-6-95,1-4 0,1 0-59,-2-9 0,2-4-313,4-11 1,0-1-301,-5-4 1,4-2 147,-4-7 0,6-13-104,-2-6 0,3-6 623,2-4 0,0-18 0,0-5 0</inkml:trace>
  <inkml:trace contextRef="#ctx0" brushRef="#br0">25137 16633 7471,'-6'16'125,"-3"3"1,-9-2 4,-1 7 1,-1 0 158,1 4 1,3-1-300,-3-3 0,3 1 54,2-6 1,0 5-170,0-5 1,6 0-424,3-5-358,-3-6 638,6-2 0,2-19 268,10-6 0,9-12 0,3-6 0</inkml:trace>
  <inkml:trace contextRef="#ctx0" brushRef="#br0">25152 16704 7922,'22'0'-482,"5"0"338,-4 0 0,-2 2 410,-2 3 1,-3 4 82,-2 10 0,0-3 218,0 3 1,-1-3-417,-4-2 0,4-2-390,-4-2 0,-1-4-71,2-6 1,-5 0-834,4 0 1143,-6-12 0,10-4 0,-5-13 0</inkml:trace>
  <inkml:trace contextRef="#ctx0" brushRef="#br0">25479 16178 7922,'8'15'541,"-4"-1"1,3 0-413,-3 0 1,1 5-203,-5 0 1,0 5 163,0-5 0,0 0-58,0-5 0,2-5-139,2 1 1,0-7-49,5 2 0,1-5-446,4-5 1,-5-4 216,1-10 0,-1 1 383,5-6 0,1 1 0,-1-6 0</inkml:trace>
  <inkml:trace contextRef="#ctx0" brushRef="#br0">25663 16221 7922,'7'-8'-1778,"-6"3"2291,4 10 1,-3 3-87,-2 6 1,-2 2-159,-3 3 1,-3-2-103,-6 7 0,-2 0-102,-3 4 0,4 1 31,-4-1 1,1 0-276,-1 1 0,5-5-158,0-1 0,0-5 250,4 1 0,2-10-163,-1-4-90,6-4 54,-4-1 1,18-4 242,4-1 0,2-1 11,-3 1 0,1 2 135,-1-7 0,2 5-29,2-4 0,-6 6-82,2-2 1,-3 3 382,3 2-230,-6 0 0,-2 2 101,-6 3 1,-1 3-40,-4 6 1,-3 0-91,-6 0 1,-5 7-55,0 3 1,-2 2-87,2 3 0,4-1 121,-4 1 1,3-1-12,2 1 0,-1-1-204,1 0 1,2 1 37,2-1 1,-1-1 92,6-3 1,1-4-16,4-5 0,0-1 3,0 0 1,1-6-24,4-3 0,3-4-5,6-1 0,0-6-99,0-4 0,2-8 80,3-6 1,-1-8-326,5-1 1,1-5 131,4 5 0,-4 1 25,0 9 0,-1-3 268,6 7 0,-1 1 231,1 3 0,-7 7-162,-3 4 0,-3 2 56,-2 2 1,-6 8 33,-4 6 0,3 2 235,-2 8 1,-1-1-26,-4 6 1,-4 4-50,-1 0 1,-2 5-426,3-5 0,1 7-87,-7-2 0,5-2-61,-4 2 0,4-8 94,-4-2 0,4-1-177,-5-8-425,7 0 485,-9-11 1,5-3-208,-2-10 0,1-9 101,3-10 0,2-3-216,-6-1 0,4-9 543,-5-5 0,1-7 0,-5-8 0</inkml:trace>
  <inkml:trace contextRef="#ctx0" brushRef="#br0">25663 16662 7686,'0'28'-589,"0"2"555,0 3 0,-1 4 72,-4 5 1,4 1 132,-4 0 0,-1-1 270,1 1 0,-2-2-327,3-3 1,2 1-200,-3-6 1,-1-1 142,1-8 1,1 1-351,4-6 0,-2-6 292,-3-9 0,4 4 0,-6 0 0</inkml:trace>
  <inkml:trace contextRef="#ctx0" brushRef="#br0">25564 16989 7922,'-10'23'188,"1"1"1,0 1-83,-6 8 1,-4-1 195,0 6 0,2-6-615,8 1 1,-3-3 11,8-2 301,-1-6 0,5-1 0,0-7 0</inkml:trace>
  <inkml:trace contextRef="#ctx0" brushRef="#br0">26175 16875 7913,'-14'0'2240,"6"0"-3066,2 0 1,6 1 264,0 4 1,8-3 1192,6 3 0,2-4-247,7-1 1,7-6-78,8-4 0,0-4-535,5-5 1,-4 3 226,9-3 0,2-3 0,1 0 0</inkml:trace>
  <inkml:trace contextRef="#ctx0" brushRef="#br0">26730 16576 7804,'0'-14'796,"6"0"-463,4 0 1,4 4-499,5 1 110,9-1 1,4-9-95,6 0 1,-2-4 100,2 4 1,1-5-201,-5 5 0,-6-5 93,-4 5 0,-7-4-286,2 4 0,-5 0 38,-4 5 403,-4-1 0,0 1 0,2 0 0</inkml:trace>
  <inkml:trace contextRef="#ctx0" brushRef="#br0">27057 16193 7804,'-7'14'0,"6"0"65,-4 0 0,4 7 155,1 2 1,-5 11 60,0 3 0,0 5 123,5 0 1,0 7 59,0 3 1,-4-1-134,-1 1 1,-5-5-113,6 5 1,-7-4-87,1 4 1,2-6-143,-1 1 1,1-4-51,-2-5 1,4-5-279,6-9 0,0-9-44,0-5-429,0-7 364,0-16 0,0-6-327,0-18 1,0 2 73,0-8 1,0 7 698,0-12 0,0 12 0,0-7 0,-2 10 0,-2 0 0,1 8 0,-7 1 0,5 8 0,-4 2 0,6 6 343,-10 8 1,7 11-17,-4 3 0,-2 10 178,2 0 1,-1 3-240,2 1 0,-4 1-211,4-1 0,-4-1 113,-1-3 0,-1 2-159,1-2 0,5-2-81,-1 2 1,7-7-782,-2 2-563,-3-9 1416,7-4 0,-5-12 0,6-2 0</inkml:trace>
  <inkml:trace contextRef="#ctx0" brushRef="#br0">26943 16548 7804,'22'-8'286,"3"-3"-239,-6 6 1,0 2-48,-4 8 0,-6 9 254,1 10 1,-6-2 400,6 2 0,-2-6-358,1 6 0,-1-10-331,-3 5 0,-2-11-81,6 6 0,-4-9-864,5 0-596,-1-3 1575,5-2 0,1-13 0,-1-3 0</inkml:trace>
  <inkml:trace contextRef="#ctx0" brushRef="#br0">27270 16065 7804,'8'1'8,"-3"4"1,1-2-9,-1 7 1,0-6 277,-5 6 0,4-1 1441,1 5-1740,0 1 18,-5-1-558,6 0 1,-3-6-255,7-3-12,-7-4 543,9-1 0,-8-1-360,5-4 598,-6 3-44,10-4 1,-12 8 434,4 2 0,-3 0-229,-2 5 0,-2 2 101,-3 8 1,-2-2 42,-8 7 1,1-2 84,0 2 0,-5 3-131,0-4 1,-5 3-80,5-3 1,0-2-38,5-7 0,2 0-110,2 1 1,4-6-60,6 1 112,0-7 0,0 5-77,0-4 1,6-2 27,4 3 0,4-5-123,5-5 1,-3 2 24,2-7 0,3 1-86,-2-5 1,0 4 137,-5 1 0,0 1 8,1-2 0,-1-1 133,0 6 1,-4-4-102,-1 4 169,-6 1 1,3 5 43,-6 4 0,-4 3 65,-1 6 0,-6 0-139,1 0 1,-2 1-27,-2-1 0,1 0-74,3 0 0,-2 5-131,2 0 0,2 0-54,-1-5 1,4 1 127,-4-1 0,6 0-350,-2 0 1,-1 0 22,1 1 0,-5 4-106,6 0 0,-7 4 207,1-4 0,-3 5 112,-1-5 0,0 6 293,0-1 1,-5-4-113,0-1 1,1 2 157,9-2 0,-2-5 5,6-5 433,-6-5 0,10 4 322,-4-4-427,3-2 0,9 3-223,2-10 1,5 2-144,5-7 1,3 5 19,7-4 0,-1 0-131,1-6 1,-1 1-385,1 0 0,-1 0 215,0-1 0,6 6-707,-1 0 1,-2 1 152,-7-2 0,-3-3-946,-7 4 1620,0 3 0,-8-5 0,-6 6 0,-6-6 0,-8 3 0</inkml:trace>
  <inkml:trace contextRef="#ctx0" brushRef="#br0">27327 16619 7804,'0'-8'1324,"0"2"-1023,0 6 0,0 6-34,0 4 0,0 4-29,0 5 1,0 0-1,0 9 0,0 4 29,0 10 0,-5 9 42,0 6 0,-1 6-83,1 8 0,2 0-191,-6 0 0,6 0 6,-2 0 1,-1 0 12,1 1 1,-5-5-97,6-5 1,-1-8 68,5-16 1,0 0-92,0-10 1,0-3-1056,0-10 831,0-8 1,-5-2-718,0-10 1,1-4 376,4-10 1,0-3-294,0-7 1,-2 1 920,-3 0 0,4-7 0,-6-2 0</inkml:trace>
  <inkml:trace contextRef="#ctx0" brushRef="#br0">27199 16747 7821,'0'-8'535,"0"2"-42,0 6 1,2 0-102,2 0 0,4 0-80,6 0 0,1 0-123,-1 0 1,2 0-1,3 0 1,-2 0-258,7 0 1,-1-7-351,6-2 1,-5 1 417,-1-1 0,-5-1 0,2-4 0</inkml:trace>
  <inkml:trace contextRef="#ctx0" brushRef="#br0">27455 16022 7821,'0'-14'0,"0"4"-96,0 1 0,0 4 175,0-4 640,0 5-364,0-2 1,1 6 333,4 0-480,-3 0 0,4 8-72,-6 6 1,-8 7 71,-6 7 0,-3 7-1029,-12 3 820,4 9 0,-16 4 0,5 6 0</inkml:trace>
  <inkml:trace contextRef="#ctx0" brushRef="#br0">20787 12070 8115,'-7'-14'-3,"6"6"1,-12 0-1,4 3 4,2 3 0,-5-10 882,2 2-364,-2 4 239,4-7-191,-5 5 0,7-6 178,-4 0-72,-2 0-265,4 0-204,-6 6 0,-1 1-32,1 7 1,5 2-173,-1 3 0,-1 3 27,-8 6 23,3 6-40,-4 2 0,4 2-83,-3 0 0,3 0 116,-3 4 0,5 0 24,5 1 1,-2-1 61,6 1 0,0-1 14,5 1 1,0 1 269,0 3-328,0-3 0,6 3 48,4-9-30,-4 2 1,7-8-16,-4 6 0,4-7-116,1 2 1,0-5 77,1-4 0,0 1-160,4-7 0,-3 1 116,3-5 0,-1 0-153,0 0 1,3-1-81,3-4 194,3-3-1,-5-13 0,6 4-284,1-7 168,-1 1 0,-4-6 5,-1 1 101,-5-1 0,7-4 23,-6 0 1,-5-5 1,-4 5 0,-7 0 25,2 4 1,-4 2 13,-1 4 1,-6-3 78,-4 7-105,-2 1 59,-9 3 1,4 1 74,-7 0-103,0 6 15,2-5 1,-5 10 13,4-6 1,2 4-9,2-5 0,-1 7 5,1-1 0,0-3-16,5 3 0,-1-1 6,1 5 0,0 0 229,0 0-238,6 0 1,-5 0-17,4 0 0,-4 6 64,-1 4-96,0 2 1,-1 2 7,1 1 0,-5 4 8,0 0 0,0 4-93,5-4 1,0 6 76,0-1 1,-1 3-21,1 1 1,0 1-120,0-1 121,0 7 17,-1-5 0,6 6-15,-1-2 0,7-4 26,-1 3 1,2-3 5,2-2 0,2 1 75,2-1 0,9-6 167,6-3 1,6-5-133,-1-4-63,9 2-13,-3-10 0,10 4-182,-7-6 180,0-6 0,0 3-270,0-7 111,0 1 0,-4-4 53,-1 4 0,1-4-165,-1 4 0,1-5 124,-1-5 1,-1 3-98,-3-3 1,1-3 87,-6-2 1,-2-3-50,-7-1 0,-4 2 240,-6-2 74,0 3-129,0-10 1,-6 7 137,-4-1 0,-4 1-105,-5-1 1,2 1 83,-7-1 1,5 6-95,-5-1 0,2 5 19,-2-5 1,2 12 75,3-3 0,4 6-6,-4 0 1,3-3 226,2 8-261,-1-1-111,1 5 0,0 0 87,0 0 1,4 2-183,1 2 54,-1-2 1,-2 11 84,2-4 1,-2 5-22,2 5 0,-1-1 19,2 5 1,-4 1-10,3 4 0,3 1 252,-3-1-253,7 7 0,-3 0 9,6 3 142,0 3-133,0-11 0,6 9-18,3-6 1,4 1 50,1-6 1,0-1-210,1-3 173,5-4 0,1-7-46,2-4 1,4-2-17,-3-7 1,4 0-186,6 0 228,-4-7-16,11-1 0,-7-7-217,4-4 3,-3-4 199,0-5 0,-5 0-25,3-1 1,-8-6-100,-1-3 0,-7 1-144,2-6 1,-4 5 143,-6-5 0,-3 2 34,-6 8 0,-1-5 195,-4 5-148,-3 0 1,-12 0 161,-4 0-160,-3-1 1,-3 6 44,-3-1 1,-2 7 7,-3 3 1,-1 10 22,6 4 1,-5 4 119,4 1 1,1 1 37,5 4-173,-1 9 0,-1 8 12,-3 7 1,3 1 11,-3 3-10,3-3 0,3 11 2,3-3 0,4 5 30,6 4 0,6 2-5,3 3 0,5 0-73,5-9 0,9 1 5,10-11 0,3-1-490,1-9 242,7-2 123,1-7 0,7-6-1800,-1-3 910,14-4 740,2-1 1,13-12 0,0-4 0</inkml:trace>
  <inkml:trace contextRef="#ctx0" brushRef="#br0">23573 12056 8002,'-14'-7'0,"0"-2"10,0-4 1,1-1-11,4 0 0,-4 1 0,4 4 0,-6-3 149,-4 8 1,-1-1 274,-4 5 0,-4 2-228,-1 2 0,-4 4-57,-5 6 0,-1 2-31,6 3 1,-1-1-12,6 5 0,6 1 182,3 4-140,3 7-31,2 1 0,6 7 226,3 0-225,-3-1 9,7-5 0,-4 2 56,10-6 0,3 5-91,6-5 1,8-6-5,6-8 1,7-4-19,8-6 1,7-3-186,7-6 0,-5-3-332,5-6-647,-3-1 946,-4-17 1,-5 4-149,-7-11 1,-7 0 186,2-4 0,-9-3 58,-5 3 1,-5-2 31,-4 2 1,1-1 11,-6 6 1,-2 0-4,-8 4 0,-3 1 149,-6-1 0,-5 2 104,0 4-50,-6-4-162,3 11 1,-7-4 421,1 5-202,-1 7-38,1 2 0,-2 6 467,-3 0 0,3 6-507,-4 4 1,0 4 138,0 5 1,1 3-195,5 7 1,1-1-13,3 1 1,-1-1-103,6 0-38,6 1 135,1-1 0,10 5-205,-2 1-64,2-1 171,2 2 0,6-10-90,4 3 0,4-4-21,5 0 1,0-4-191,9-6 0,-2-6 89,7-3 1,-3-3-98,-2-2 0,1-7-120,-1-2 306,-6-10 46,-1 3 0,-9-9-29,-2 6 1,1-6-57,-6 1 1,-1-3 10,-4-1 1,-6-1 237,-3 1 0,-4 1 61,-1 3 1,-7-3 48,-3 4 1,-2 2-147,-3 2 1,1-1 224,-1 1-131,1 0 2,6 11 0,-5-3 37,3 6 0,2 2-37,-2 8 0,7 2 127,-2 8 1,2 5-199,-2 4 1,3 9-7,-3 5 1,5 8 254,4 1-217,-2 1-18,10 1 1,-4-5-102,6 3 143,6-9-115,2-3 0,8-4 11,3-2 1,9 1-10,10-11 1,5-2-128,4-7 0,-1-4 102,6-6 1,0 0-18,5 0 0,-6 0-144,-4 0 1,-4-8 90,-5-6 0,1-2-158,-6-8 0,-1 5 63,-8-4 0,1-1-44,-6-4 1,-5 1-20,-5 3 1,-5-1-266,0 6 1,-8-6-16,-6 1 0,-2-3-248,-3-1 0,-4-2 46,0-4 722,-6-2 0,9-13 0,-4-1 0</inkml:trace>
  <inkml:trace contextRef="#ctx0" brushRef="#br0">23673 10762 8135,'-14'-16'0,"0"-3"-166,-1 10 0,1-4-494,0-1 692,0 0 0,-2 4 292,-3 1 0,3-1-95,-3-4 0,-1 4-44,1 1 0,0 6 206,4-2-162,1 3 1,0 2-20,0 0-53,6 13-40,-5 3 1,5 14 86,-6 3-18,0 3-128,0 7 0,0 4 32,-1 1 0,1 6 30,0-2 0,6-3-131,3-2 1,5-11 61,5-7 1,9-9-2,10-10 1,11-4 12,7-6 0,3-13-15,7-5 1,-7-14-884,3-6 741,-4-3 50,-8-2 1,4 2 69,-7 3 1,0-3-75,-4 3 1,-7 4-176,-3 0 1,-5 6 231,-5 4 1,-2-1-11,-7 6 0,-13-5 15,-6 5 1,-6 0 172,-3 5 1,-3 0 361,-2 0 1,2 6-457,-7 3 0,6 4 106,-1 1 0,3 1-174,2 4 1,-1 3-127,1 6 1,1 2 74,3 3 1,10-2-168,9 7 0,4-2-1197,1 2 656,6-4 438,8 1 1,8-5 295,7 2 0,5-2 0,3-2 0</inkml:trace>
  <inkml:trace contextRef="#ctx0" brushRef="#br0">20687 10563 8091,'-4'-14'0,"-1"-1"-451,-6 1 234,3 0 116,0 6 0,-5-3 635,4 6-214,2-6-97,-5 10 0,4-10-49,-6 6 1,4 0 12,1 5 0,-1 0 13,-4 0 0,0 0-85,0 0 1,-1 13-21,1 6 1,0 6 221,0 3-167,0 1-26,-1 6 1,6-4 8,-1 7 1,7 0-20,-2 5 0,4-5 15,1-1 0,6-5-59,4 1 0,4-3-124,5-1 0,3-9 113,6-6 0,6-6-182,-1-8 0,5-1 18,-5-4-44,6-9 169,-2-8 0,5-7-219,1 1 223,-7-7-70,-1 5 0,-6-6 14,-1 3 0,-6 1 56,-3-6 1,-5 6 11,-4-1 1,-6 2-80,-8-3 1,-7 4 1,-13-3 1,-1 5 38,-13 4 0,0 4-48,-5 5 0,5 8-13,0 2 1,7 5-200,-2 5 0,4 7-387,5 7 0,4 6 139,6-1 510,0 9 0,-1-3 0,1 5 0</inkml:trace>
  <inkml:trace contextRef="#ctx0" brushRef="#br0">17630 11999 8320,'-6'-8'-585,"3"-3"-661,-7 6 1207,7-6 0,-5 8 464,4-7 1,1 7-228,-7-2 0,5-1 110,-4 1-165,-1 1 1,-4 4 8,0 0 0,0 0 48,-1 0-103,1 6 1,-5 3 71,0 10 13,-6-3-66,9 11 90,-11 1 0,12 7 16,-4 3 0,4 8-72,6-3 0,3 1 24,6-6 1,0 1-58,0-6 0,1-1-120,4-8 1,4-4-93,10-6-36,-3 1 209,11-8 0,-10 0-146,7-7 15,0-7 0,0-2-31,-1-10 97,-5-3 0,7-13-74,-6-3 0,0-3 9,-5-1 1,-5 4 117,1 0 0,-7 5 11,2-5 1,-5 11 94,-5-2-144,-3 10-3,-12-1 1,2 7-206,-5 4-16,-1 2 162,-11 7 0,4 2-113,-7 3 0,6 3-44,-1 6 0,8 6-292,1 4 1,13 3-21,1 1 0,7 7-176,3 3 1,13-2 678,6 2 0,6 0 0,4 5 0</inkml:trace>
  <inkml:trace contextRef="#ctx0" brushRef="#br0">17616 13605 8181,'-14'-13'0,"0"4"0,0-2 54,-1 6 1,6 0 247,-1 5-171,1 0 1,-10 2 61,0 3 0,-2 3-143,3 6-14,2 0 25,-5 7 0,7-6 119,0 4 1,0-3 18,-1-2 0,3 7-27,2 3 0,2-2-39,4 1 1,4 7 8,0 8 0,6 3 18,8 2 1,2 4 8,3 1 0,-2 4-91,7-5-810,0 1 844,4-12 0,0-1-756,1-7 473,-1-12 15,-6 3 0,5-17-24,-3 2 0,1-10 246,-1-8 0,1-7-16,-6-7 1,0-2 331,-5-3 1,-1-4-253,-3-5 1,-4 4 111,-6 0 45,0 0-155,0 2 0,-8 1-99,-6 6 1,-2 6-185,-8-1 1,1 8-347,-6 2 0,5 6-50,1 8 1,10 0-981,-1 0 1527,9 0 0,-1 6 0,6 2 0</inkml:trace>
  <inkml:trace contextRef="#ctx0" brushRef="#br0">20858 13506 8170,'-21'-2'-70,"-2"-3"0,1 4-2,-2-4 1,6 5 141,-1 5 40,-3-4 1,5 12 371,-7-4 1,5 4-53,-4 1 1,4 5-196,-5 0 0,5 2-7,-5-2 0,2-2-13,-1 7 0,0-1 20,4 6 0,8 6 150,-3 3 0,9-1-163,1 6 1,2-3-112,2 7 0,6-3-179,4-1 1,9-7 118,5-3 0,-2-9-105,1-5 0,6-5 1,4-4 1,2-7-198,-2-13 1,-3-7 70,3-16 1,2-4 98,-2-5 1,3-2-12,-7-4-736,2 4 793,-15-5 1,-2 11 508,-9 0-228,-3 13-105,-2-8 0,-13 12-91,-6-2 0,-8 4-199,-6 9 1,3 4-362,-3 6 0,3 0 11,1 0 0,12 0 92,3 0 1,11 0 405,3 0 0,12 0 0,10 0 0</inkml:trace>
  <inkml:trace contextRef="#ctx0" brushRef="#br0">23630 13164 8090,'-14'-1'-256,"0"-4"1,0 4 411,-1-4 1,6-2 298,0 3 1,-1-1-171,-4 5 1,0 0 57,-1 0 1,1 0-259,0 0 1,-5 0 119,0 0 0,-5 2 3,5 2 1,-1 4-65,1 6-1,3 5 6,-3 0 0,5 7-21,4-3 1,-1 7-27,7 8 0,-1-5 41,5 10 1,1-5-27,4 0 0,5-3-255,9-7 0,3-6 83,6-3 1,5-9-111,1-6 1,3-8 7,-3-6 0,4-9 24,-5-5 1,-5-9 75,-4-5 0,-2-3-106,2-1 1,-4 1 141,-6 3 1,-1-3-24,-3 3 1,-4 5 134,-6 4 1,0 2-176,0 8 0,-8 0-118,-6 5 1,-5 0 25,-5 0 1,-3 6-239,4 3 0,-3 3 171,3 2 1,2 0-115,7 0 0,6 2 357,3 3 0,10-4 0,3 6 0</inkml:trace>
  <inkml:trace contextRef="#ctx0" brushRef="#br0">2759 10662 7988,'-21'-22'335,"7"3"1,1 3 226,9 2 204,-1 0-428,5 0-199,6 6 1,-3 3 70,7 10 0,-1 9 9,5 10 0,-4 4-15,-1 5 1,-5 4-183,0 5 56,-2 1 1,-2 0-137,0-1 1,0-1-57,0-3 0,-5 2-167,0-7 192,1 0 1,2-6 8,-3-3 1,4-8-276,-4-7 271,3-6 0,2 2 19,0-10 1,0-6-474,0-13 306,0-6 1,8-14-18,7-3 1,0 1-104,9-6 0,-5 4 286,5-4 0,-2 11-51,2-1 0,2 10 206,-2 4 1,-3 5-106,-2 9 1,-4 6 471,0 4 1,-3 4-62,-2 4 1,2 9 68,-2 6 1,-4 6-133,-1-1 0,-4 4-115,-1 5 1,0-2-310,0 2 1,0-3 66,0-2 0,0-4-186,0 0 0,0-7 104,0 2 0,0-8-1765,0-2 1033,7-5 839,-6 2 0,12-12 0,-5-2 0</inkml:trace>
  <inkml:trace contextRef="#ctx0" brushRef="#br0">3342 10421 7988,'9'17'201,"1"7"1,-7 1 24,1 13 0,-2 0 78,-2 4 0,-2 3-6,-2 2 0,2 2 207,-3 3 1,4 5-416,1 0-180,0 0 0,1 1 135,4-6 0,-2-6-199,7 2 1,-5-7-37,4-8 0,-6-2-834,2-12-139,3-6 809,-7-7 1,6-18-292,-7-7 477,0-7 0,-2-8 54,-3-4 0,-3-14-67,-6-5 1,0-3 177,0 3 1,0-2-141,-1-2 1,3 7 322,2-3 0,4 11 109,6 4 1,6 4 112,4 5 1,2 7-91,3-2 0,4 4 64,0 1 1,6 2-70,-2 7 0,3 1-59,-3 4 1,4-2-28,-3 6 1,-3 0-22,-2 5 0,-4 2-190,0 3 1,-1 4 29,0 10 1,-6-2-86,-3 7 0,-4-5-5,-1 5 1,-1-1-21,-4 6 0,-5-1 0,-9 1 0,2 4 103,-7 0 0,2 0-481,-1-4 1,-3-3 177,7-2 0,-4 1-1041,4-6 1311,6 0 0,-6-4 0,3-1 0</inkml:trace>
  <inkml:trace contextRef="#ctx0" brushRef="#br0">3839 10918 10298,'7'8'772,"-6"5"1,5-10-695,-6 6 0,0 1-1299,0 4 567,7-6 226,-6 5 0,6-5-675,-7 6 1103,6 0 0,2 0 0,6 0 0</inkml:trace>
  <inkml:trace contextRef="#ctx0" brushRef="#br0">4209 10677 7957,'0'-15'-189,"0"1"1,5 0 337,-1 0 0,3-1 282,-3 1 219,-2 6-393,11-4 1,-10 10 233,6-3-246,-6 10 0,4 3 96,-7 6 1,0 8-106,0 7 1,0 1-186,0 8 0,0-5 128,0 5 0,0-5-43,0 5-87,0-7 0,-2 6 10,-3-4 0,4-8-661,-4 4 68,4-10 236,1 1 248,0-12 1,1-14-37,4-13 1,-2-8-5,6-6 0,1-4-4,4-5 1,2-7-120,3-3 1,3-2-122,7 2 148,-1 3 0,0 8 55,1 3-36,-1 3 343,-6 13-241,-1 2 0,-7 12-14,0 3 1,1 5-51,-1 5 1,-6 9 15,-4 10 0,0 2-33,0 3 1,-2-1-191,3 1 0,-2-6-796,2 1 1218,2-7 0,8 10 0,-1-5 0</inkml:trace>
  <inkml:trace contextRef="#ctx0" brushRef="#br0">4792 10577 7957,'0'-8'-322,"-7"-5"521,6 12 1,-12-5 374,4 6 0,-4 1-229,-1 4 1,0 3-108,0 6 0,-5 7 55,0 2 0,4 4-28,6 2 0,1-1-110,-1 0-64,-4 1 0,11-2-340,-2-4 0,4-2 205,4-7 1,4-1-159,6-4 0,1-2 2,-1-7-55,6 0 1,-2-11-234,5-4 1,-5-4 102,1 0 1,-3-3-141,-2-6 0,0 1 158,0 3 1,-4-1 80,-1 6 1,-1-5 552,2 5-214,-4 7 317,-6 5-275,0 7 0,0 4 205,0 5 0,0 7 235,0 12 1,0 1-250,0-1 1,0-1-67,0-3 1,0 3-285,0-4 0,5-2-460,-1-2 0,6-8 524,-5-2 0,6-6 0,-3 4 0</inkml:trace>
  <inkml:trace contextRef="#ctx0" brushRef="#br0">5062 10492 7957,'6'14'78,"-4"0"28,3 0 1,-4 1 233,-1-1 0,0 5 578,0 0 0,0 6-448,0-1-248,0-4-119,0 7 0,0-11-66,0 3 0,0-3-87,0-2 1,0-5-576,0 1 57,0-7 29,0 3 0,5-14-128,0-6 381,6-6 0,-3-9-175,6 1 1,-2-5 97,-2-1 0,3 1 413,-4 5 0,4 6-21,1 3 135,-6 3 1,4 3 401,-2 4 1,-2 4-141,1 10 0,-6 9 359,2 10 0,-3 3-361,-2 1 1,0 7 18,0 3 0,-5-2-624,0 2 181,1 0 1,4-2-1065,0-3 0,0-4 205,0-6 859,0-2 0,12 0 0,4 1 0</inkml:trace>
  <inkml:trace contextRef="#ctx0" brushRef="#br0">5488 10648 7948,'0'-22'0,"0"1"42,0 7 0,0 5 570,0-1 576,-6 7-848,-2-3 0,-6 7-125,0 4-53,0 9 0,4 4-44,1 5 0,-1 1-139,-4 5 1,4-1 93,1 0 1,6 1-85,-2-1 0,4-4-249,1 0 0,0-5 142,0 4 0,0-5-446,0 1 250,0-10 183,6 4 0,-3-12-50,6 4 0,-1-11 75,2-8 1,2-7-19,-2-7 0,4-7 11,5-3 0,-3-5 2,3-4 1,3-5-1142,2-10 1189,3-3 1,-4-4 85,1 3 0,0-4-157,4 4 179,-6 9 0,-3 2 194,-9 12 0,1 8-104,-7 7 1,1 6 461,-5 7-239,0 7 1,-6 5 212,-4 13 0,-2 12 264,-2 16-536,-7 3 1,4 5 1,-7 6 1,7 2-334,-2 12 0,4-1-269,6 1 1,3 2 210,6-7 1,0-5-560,0-9 437,0-3 0,1-9 107,4-6 1,8-4-953,5-11 1,3 2 193,-2-11 863,-3-1 0,11-10 0,-5-2 0</inkml:trace>
  <inkml:trace contextRef="#ctx0" brushRef="#br0">5844 10534 7910,'-14'15'0,"-1"-1"239,1 6 7,6 2 62,-4 7 0,5-1 447,-2 1 1,-2-2-395,6-4 0,0 3-179,5-7 0,2 3-79,3-8 1,3 2-161,6-12 0,2 1-657,3-5 533,-4 0 1,11-6-176,-7-4 1,4-4 145,-4-5 43,0-3 1,-6-6-3,-4-1 1,2 1 98,-6-1 1,5 1 181,-6-1 0,1 3-76,-5 2 0,0-1 151,0 6 1,-6-5-159,-4 5-34,-2 6-51,-3 7 1,-5 6-278,-4 0 168,4 6 114,-7 2 0,9 13-118,-5 3 0,10-2-80,-1 1 0,9-5-711,0 1 960,4 3 0,1-6 0,0 4 0</inkml:trace>
  <inkml:trace contextRef="#ctx0" brushRef="#br0">6100 10364 7908,'8'14'0,"-2"2"1311,-6 3-575,0-3-267,0 17 0,0-10 144,0 11 1,-2-4-308,-2-2 1,2 0-264,-3 1 0,-1-2-10,1-4 1,1 3-214,4-7-269,0 0 315,0-5 197,0-6-2433,0-2 1867,6-19 0,-3 2-168,7-12 1,-6-1 312,6-4 0,-1 4 269,6 0 1,-6 5 89,0-5 1,1 9 264,4 0 1,-4 3 245,-1 7-192,-6 0 310,10 5 1,-7 7 1,4 2-383,-4 10 0,-6-2 147,0 7 0,-2-5-112,-2 5 0,1-5-210,-7 4 1,2-5-228,-1 1 0,1-3 139,3-2-35,3 0-303,-4-6-650,6-2 440,0-12 204,6-8 0,2-4-189,7-5 1,-1-1 210,0-4 0,2-1 141,3 1 0,-3 1 36,3 3 1,-4 4 107,0 5 0,4 1 954,-1 0-443,1 6-336,-4 2 0,-1 6 1284,0 0-615,-6 6-239,5 2 1,-12 6 304,4 0 1,-3 7-471,-2 3 1,0-2-180,0 1 1,0 0-94,0 0 0,0 4-110,0-3 1,-5-2-1390,0 2 692,0-1 425,-1-1 265,4-1 0,-10-1 0,4 3 0</inkml:trace>
  <inkml:trace contextRef="#ctx0" brushRef="#br0">6654 10762 9535,'8'14'2421,"-1"0"-3438,-7 0 411,0 7 606,0-5 0,0 4 0,0-5 0</inkml:trace>
  <inkml:trace contextRef="#ctx0" brushRef="#br0">7337 10307 7966,'-5'-19'0,"0"0"0,-1 2-304,1 7 92,4-2 403,-6 10 0,6-1 382,-4 12 1,3 7 112,-2 12-234,2 7-289,2 8 1,5 1 143,0 3-83,6 4-29,-10-13 0,7 8-94,-3-13 62,-4 0 1,6-11-68,-7-3-19,0-3 0,0-2 124,0 0-6,0-6-123,0-1 0,-5-9-17,0-3 0,-1-3-290,1-6 122,4-6-2,-6-9 1,9-7-104,3-7 184,9-6 0,3 3-395,7-6 222,0 7 1,4 2-29,1 10 1,4 9-178,0 5 1,-5 5-69,-4 4 0,-7 4-179,2 6 0,-3 11-165,-2 3 415,-6 4 409,5 2 0,-10-2 0,7 5 0,-7-5 0,16 9 0,-4-5 0</inkml:trace>
  <inkml:trace contextRef="#ctx0" brushRef="#br0">7778 10392 7966,'0'-14'-60,"0"0"0,0 4 146,0 1 1,-7 6 66,-2-2 42,-4 3 0,4 2 27,-1 0 0,-4 3 13,-5 7 1,0 1 320,5 13-333,-7-1-56,5 12 1,-4-5 412,6 3-301,-1-3-191,1-1 1,6-6-63,4 1 0,2-6-21,2 1-234,6-10 1,7-3 16,6-6 0,2-6-169,-3-3 0,0-4 119,6-1 0,-6-7-47,6-3 1,-6-1-506,1 1 298,-4-2 261,0 4 0,-1-5 0,0 3 1,-5-1 148,1 6 0,-2 5 203,1 4 1,-1 7 62,-3-2 143,-3 4 0,4 2 160,-6 4-308,6 3 0,-4 8 66,2 3 307,-2 3-137,-2 6-313,0 1 1,0-1-145,0 0 0,-2-4-38,-2 0 1,2-7-336,-3 2 1,4 2 169,1-2 1,-2-5-376,-2-5 237,2 1 407,-4-2 0,6-2 0,0-6 0</inkml:trace>
  <inkml:trace contextRef="#ctx0" brushRef="#br0">8019 10278 7966,'8'7'307,"-3"2"0,-4 5-21,-1 5 1,0-1 98,0 6 0,0-1-204,0 6 0,-4-3 14,-1-2 1,-1 1-4,1-6 1,3 0-14,-2-4-604,2-1 298,2-6 131,0-2 1,2-6-878,2 0 466,4-6 181,6-9 0,1-7-105,-1-6 0,0 0 33,0-1 0,5 5-170,0 1 0,0 5 417,-5-1 53,1 4-71,-1 0 0,0 7-334,0 4 581,1 2 0,-8 15 429,-2 6 1,-3 6-315,-2 3 1,0 2 51,0 4 1,-5-4-268,0 3 1,1-8-270,4-1 1,0-2-1227,0 2 1417,0-4 0,6-6 0,2 1 0</inkml:trace>
  <inkml:trace contextRef="#ctx0" brushRef="#br0">8474 10506 7913,'8'-14'-217,"-2"0"-54,-6-1 0,0 6 359,0-1 498,0 7-513,-6-3 1,-2 6 23,-6 0 1,5 8 257,-1 6-78,7 0-190,-10 13 1,7-5 203,-4 7-167,4-1-64,0-6 1,4 3-83,-3-6 1,4 0 80,1-4 1,1-8-160,4-2 0,-2-3 68,7-2 0,-2-2 14,1-3 0,4-4-142,-4-10-37,4-3 131,1-7 1,0 1 3,1 0 1,-1-7-22,0-3 0,2-3 7,3-2 0,-3-1 11,3-3 1,1 2-109,-1-2 1,0 3-23,-5 1 118,0 0 17,1 1 1,-3 5 123,-2 4-133,-4 3 169,-6 8 1,0 2 485,0 5-398,0 8 1,-1 0 29,-4 7 1,-2 11-95,-2 3 0,-4 10 155,4 0 0,-4 4 87,-1 5-40,0 4-217,0 5 1,-1 6-77,1-1 109,0 7-195,6-10 1,-5 11-373,4-2 0,3 2 94,-7-11 1,11 2-357,-2-13 1,2-5 194,2-4 0,0-11-722,0 1 1214,0 3 0,0-9 0</inkml:trace>
  <inkml:trace contextRef="#ctx0" brushRef="#br0">8730 10321 7913,'0'16'-248,"0"3"95,0-3 1,0 6 362,0-3 0,-5-2 501,1 7 0,-6-7-409,5 2 1,-1 2-295,1-2 15,4 0-76,-6-5 267,7-6-850,0-2 307,0-6 67,0 0 0,5-6-193,0-4 1,8-9 136,1-4 0,0-9-49,5-1 1,2 0 135,-3 4 1,1 1 230,-4-1 0,4 2 244,0 4-261,0 2-23,-5 13 1,0-3 831,0 7-326,0-1-65,-6 5 1,3 6 328,-6 4 0,0 4-351,-5 5 1,0 9 35,0 10 1,-2 3-263,-2 2 1,0-7-199,-5-3 0,6 2 45,-2-2 0,-3 0 0,0-4 0</inkml:trace>
  <inkml:trace contextRef="#ctx0" brushRef="#br0">9725 10008 7949,'-1'-14'0,"-4"0"0,2 4-42,-7 1 319,1 6-111,1-4 0,-5 7 51,4 0 5,-4 0-66,-1 7 0,-5 5 55,0 7 1,-6 8 70,1 2 0,2 4 134,-2 5 1,7 8-120,-2-4 0,3 9-14,2-4 0,6 7-178,3-2 0,-1-8-186,1-1 0,2-12-991,8-2 611,3-1 192,12-18 1,-2 7-141,5-12 0,1 0-38,5-5 1,-6-7-326,1-2 1,-7-4 771,2-1 0,-3-7 0,-2-1 0</inkml:trace>
  <inkml:trace contextRef="#ctx0" brushRef="#br0">9796 10108 7949,'23'0'-187,"3"6"1,-8 2 58,6 6 106,-7-6 168,-3 11 0,-8-9 519,-6 9-313,0 3-213,0 0 1,-11 2 167,-3-1 1,-5 1-142,0 4 1,2 1 3,-7-1 1,7 1-196,-2-1 215,3-6-76,8-1 0,-3-7-159,6 0-56,1 0 124,4-6 1,1-1-123,4-7 1,3 0 16,6 0 0,7-5-130,2 0 0,4-6-77,2 2 1,-1 1-196,0-2 1,-4 7-222,0-2 292,-7 4-279,4 1 692,-7 0 0,0 6 0,0 2 0</inkml:trace>
  <inkml:trace contextRef="#ctx0" brushRef="#br0">10223 10136 7857,'0'15'-43,"0"-1"0,2-2-100,2-2 1248,-2 2-484,11-4-500,-6 7 0,8-3-308,-1-2 1,0 1-14,0-6 1,1-1-274,-1-4 1,-3 0 172,3 0 1,-8 0 299,9 0 0,-4 0 0,3 0 0</inkml:trace>
  <inkml:trace contextRef="#ctx0" brushRef="#br0">10379 10222 7783,'-8'0'495,"1"0"-791,2 0 226,3 0 1,-10 6-114,2 3 1,2 9 182,-1 1 0,-1 6 0,-4-3 0</inkml:trace>
  <inkml:trace contextRef="#ctx0" brushRef="#br0">10237 10293 7990,'-9'0'0,"-1"0"0,6 0-100,-6 0 135,7 0 585,-3 0 923,6 0-829,0 0-260,6 0-291,2 6 0,11-3 70,0 7 0,1-6-104,-1 6 0,-3-1-178,3 6 0,-3-6-8,-2 1 1,-5-1-294,1 5 1,-7 2 83,2 3 0,-5-3-186,-5 3 0,-3 1-681,-6-1 587,-7 6 264,6-9 1,-7 5-322,3-7 146,3 0 62,2-6 395,1-2 0,5 1 0,-6 1 0</inkml:trace>
  <inkml:trace contextRef="#ctx0" brushRef="#br0">10664 10023 7913,'22'0'0,"-2"0"0,-5 0 0,-1 4 0,0 1 0,-6 6 0,-3-1 0,1 7 0,-1 2 0,-1 1 0,-4-1 0,-6 2 0,-3 3 0,-4 1 0,-1-6 0,-5 6 0,0-1 0,-5 1 311,5-1 1,2 1 784,7-6-805,4 0-122,6-11-375,0 5 1,8-12 133,6 4 1,2-4-82,8-1 1,-1-1-12,6-4 1,-1-3-159,1-6 0,-2 0 34,-4 0 0,3-1 112,-8 1 1,1 0 175,-4 0 0,-1-1 0,0 1 0</inkml:trace>
  <inkml:trace contextRef="#ctx0" brushRef="#br0">11005 9966 7890,'8'14'730,"-3"0"0,-2 5-465,2 0 0,-4 6-193,4-1 0,-4 4 892,-1 6-428,0 2-241,-6 7 0,-2-5-393,-6-1 61,0 1 1,4 0-964,1 0 789,-1-6 1,2 1 31,4-9 1,2 1-565,2-6 743,0-7 0,-6 1 0,-2-5 0</inkml:trace>
  <inkml:trace contextRef="#ctx0" brushRef="#br0">11104 10222 7890,'29'4'1192,"-1"1"-487,7 6-347,-5-9 1,5 10-58,-7-2-257,7-4-26,-5 7 1,0-7-114,-6 4 1,-2-3 130,2-2 1,-4-2-34,-6 7 1,1-7-171,-1 2 0,-5-2-1065,1 2-344,-7-4 1576,3 6 0,-12-1 0,-2 2 0</inkml:trace>
  <inkml:trace contextRef="#ctx0" brushRef="#br0">11474 10122 7890,'-1'10'311,"-4"-1"1,2 1 85,-7 4 1,1 2 512,-5 2 1,-1 5-724,1 5-63,0 0-35,0 1 1,-1-1-1002,1 1 633,6-7 1,2 5-1420,6-4 1176,0-2 0,0 0 522,0-7 0,6 0 0,2 0 0</inkml:trace>
  <inkml:trace contextRef="#ctx0" brushRef="#br0">11659 10179 8165,'-8'14'693,"-3"5"-97,6 0-348,-6 6 1,10-7 50,-4 5 355,3-5-221,2 9-261,0-12 0,0 6-188,0-7 1,7-6 30,2-3 0,5-4-172,5-1 1,3-7 78,7-8 0,-5-5-201,-1-9 1,-1 1-152,2-1 224,3 1 84,-11 0 1,4 4 42,-6 0 1,-6 2 36,-3-2 0,-3 2 93,-2 3 0,-2 8-114,-3-3 1,-4 9 17,-10 1 1,-2 2-108,-2 2 1,-4 8-162,3 6 1,4 0-288,1 5 302,3 3 298,2-6 0,-1 5 0,1-7 0</inkml:trace>
  <inkml:trace contextRef="#ctx0" brushRef="#br0">11972 10278 7809,'0'8'197,"0"5"0,0-5-344,0 6 104,0 0 0,1 1-40,4-1 68,-3-6-435,10-2-13,-4-6 0,6 0 463,1 0 0,-1-6 0,0-2 0</inkml:trace>
  <inkml:trace contextRef="#ctx0" brushRef="#br0">12228 10151 7809,'-7'14'623,"-1"2"-437,-6 2 1,5-2-187,-1 3 0,6 2 307,-6-2 0,7 0 1256,-2-5-1343,4 0 1,2-1-459,4-4 1,4-2 175,10-7 1,-1-7-8,5-2 1,-4-4 19,5-1 1,-7-5-245,2 0 0,-3 0 69,-2 5-58,-6 0 237,-1-1 0,-7 1 201,0 0 63,0 0-212,-7 6 1,-7-3 13,-10 6 1,-1 0-40,1 5 0,-1 0 44,6 0 1,0 0-346,5 0-257,0 7-702,0 1 558,6 6 720,1-6 0,7 4 0,0-4 0</inkml:trace>
  <inkml:trace contextRef="#ctx0" brushRef="#br0">12668 9895 7957,'0'14'0,"0"0"1497,0 0-646,0 0-495,0 7 1,0-4 228,0 7-378,0 0-41,0 4 0,0 2 26,0 3 0,-1 4-75,-4 5 0,2 3-112,-7 2 1,7 4-480,-1 5-564,-4 1 1009,6-6 0,-6 3-1010,3-7 112,4 0 729,-5-10 1,1 2 3,0-6 1,0 0 193,5-4 0,-6-1 0,-2 1 0</inkml:trace>
  <inkml:trace contextRef="#ctx0" brushRef="#br0">2716 11231 8988,'-43'-57'-458,"13"8"-287,7 6 587,5 13 1232,10 16-408,2 14-407,0 14 1,3 18-331,-7 15 1,7 10 280,-2 14 0,4 0-181,1 1 1,11 0 118,3 4 1,11-8-11,4 3 0,1-17-213,8-7 1,-1-9-32,6-10 0,0-7-25,-1-7 0,1-6 287,0-8 0,1-3-6,3-6 0,10-7-53,10-13 0,2 1-217,2-1 1,-33 13 0,0-1 159,0 1 1,0-1 0,-1 0-1,0-1 11,1 1 1,0 1 0,1 1 0,1 2-488,9-2 1,1 1 481,-5-1 0,0 2-17,11 4 0,-1 2 0,-12-3 0,-1 0-130,5 2 1,1 1 0,-2 1-1,0 0-84,4 1 0,-1 0 0,-2 1 1,-2 0 65,-2 2 1,-1 0-1,0 0 1,-2 0 4,31-7 1,-4 4-16,-15-4 1,3 1 133,-3-2 1,-3-1 12,-1 7 0,-6-3 496,-4 2 1,-5 4-334,-9-4 1,1 4 686,-6 1 0,-4 6-552,-6 3 0,-4 9 157,4 1 1,-6 6-375,2-1 1,2 9 66,-3 5 1,3-2-160,-3 2 1,4-6-238,6 1 1,1-3-230,-1-2 0,5-6 223,0-3 1,6-9-7,-1-6 1,7-2 209,3-2 0,11-6-8,3-4 1,10-9-53,4-4 0,4-6-147,-4-4 0,4 1 232,-4-5 0,-1 0 28,-4-1 0,0 5 24,0 9 0,1-1-44,4 6 0,-8 2-98,3 7 1,-4-2 65,4 2 1,-5-1-6,0 2 1,7-2-144,7 6 1,5 0 179,5 5 0,2-1-184,-38-2 1,0 1 0,38 0 198,-7-3 0,-30 4 0,1-1 47,3 0 1,0 0 0,6 1-1,1 0-37,2-1 0,1-1 0,-2 2 0,0 1-18,-1 0 1,0 0-1,4 0 1,0 0 34,1 0 1,0 0 0,5 0 0,1 1-324,-4 1 0,0 1 0,9 1 0,2 1 354,-2 5 0,1-1 0,3-1 1,0 0 12,3 1 0,2 1 0,2 1 1,1 0-17,-26-3 0,-1 0 0,1 0 0,1-1 0,0 1 0,1-1-213,2 1 0,0 0 0,2 0 0,4-2 0,1 0 1,0-1 34,-2 2 0,0-1 0,0 0 0,0-2 0,-1-1 0,1 0-134,3-1 1,1-1 0,-1 0 0,-1 0 0,-1 0 0,0-1 181,5 0 1,1 0 0,0 0 0,-1-2-1,0 0 1,0 0 49,-3-1 1,1 0-1,-1-1 1,-2-1-1,0-1 1,0 0 10,1 0 1,0 0 0,0-1 0,-2-1 0,0 0-1,-1 0-48,-3 2 0,-1 0 0,0-1 1,0 0-1,0-2 0,-2 1 190,21-1 1,-2 0 0,-1-4 0,-1 0 53,-1 1 1,-2 1 0,-10 0 0,-3 1-62,-7 1 0,-1-1 0,-1-1 1,-2 0-57,-3-1 1,-1 0-1,0-1 1,-2-1-5,31-14 1,-6-2-355,-3-3 1,-12-4 120,-7-5 0,-5-9-1201,-5-6 1,-3-1 1356,3-8 0,-3-2 0,-15 30 0,-1 0 0,0-2 0,0-1 0,0-1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6541 4137 8215,'-10'0'-28,"1"0"0,5 6 176,0 4 1,2 4 78,2 5 1,2 5-36,2 9 0,0 5 0,5 9 1,1 4 2,4 6 0,-5-5-269,1 0 1,-1-13 100,5-1 0,-4-8 68,-1-6 0,1-5-215,4-10 0,5-2 29,0-7 1,2-13-48,-2-6 0,-2-8 40,7-6 1,-7-3-127,2-7 0,-8-1 139,-2-4 0,-5 7 41,0-6 0,-7 7 5,-2-2 0,-6 2 78,2 12 1,1-1 316,-1 15-219,5-3 1,-2 18 169,6 4 0,0 11-67,0 17 1,0 8 144,0 7 0,2 4 163,2-5-317,4 1 1,8-12-164,3-3 0,3-6 145,7-8 1,-1-7-295,0-12 1,1-3 65,-1-6 0,1-9-212,-1-15 0,-6-1-173,-3-4 1,2-8-362,-2 3 0,-5-1 282,-5 6 0,-5 0-655,0 10 1134,-2-4 0,-2 10 0,0-6 0</inkml:trace>
  <inkml:trace contextRef="#ctx0" brushRef="#br0">7251 4492 7865,'0'15'-210,"0"-1"1,0 6 82,0 4 1,0 3 471,0 1-189,0 1 1,-4-2-713,-1-4 1,0 3-52,5-7 607,0-7 0,0 1 0,0-5 0</inkml:trace>
  <inkml:trace contextRef="#ctx0" brushRef="#br0">7323 4066 8126,'0'14'-1,"0"0"0,0 5 88,0 0 1,0 7 114,0-3 1,0 10 36,0 5 1,-7 3-1097,-2 2 857,-4 0 0,-1 6 0,0 1 0</inkml:trace>
  <inkml:trace contextRef="#ctx0" brushRef="#br0">6015 5829 8147,'-8'3'-896,"3"6"1048,3 1 1,1 18 283,-4 1 1,3 5-262,-2 9 0,2 0-81,2-1 0,0 1-8,0 0 0,0-9-103,0-5 1,2-2 254,2-8-275,4-7 0,7-7-247,-1-10 0,0-10 170,0-14 0,0-1-132,1-8 0,-1 5 95,0-5 0,-4 11 27,-1-1 0,-4 9 393,4 0-83,-6 9-106,4 4 1,-6 14 102,4 6 0,-3 8 352,2 12 1,-2-1-209,-2 9 0,2-7 4,2 8 0,3-12-48,2-2 0,4-7-333,-4-8 1,5-6 113,5-3 0,-3-5-323,3-5 1,2-4 43,-2-10 0,0-4-69,-5-5 0,-2 1-577,-2 3 0,1-2 364,-6 2 1,-1 3-49,-4 2 0,0 8 545,0 2 0,0-1 0,0-4 0</inkml:trace>
  <inkml:trace contextRef="#ctx0" brushRef="#br0">6498 6099 8147,'8'6'39,"-2"7"80,-6 6 0,0 6 99,0-1 1,-1 3-137,-4 1 0,3-4-252,-2-1 1,-3 0 133,2 0 0,1-2-991,4-7 542,0-6-35,0 4 520,6-10 0,-4-2 0,4-8 0</inkml:trace>
  <inkml:trace contextRef="#ctx0" brushRef="#br0">6498 6227 7116,'6'8'-1059,"-4"0"1340,3-4 844,2-2-683,-5 11-84,4-12-271,-6 12 116,0-5-144,-6 6 1,3-5 43,-7 1 1,7-5-84,-1 4 42,2-6 1,-3 5 16,0-3-8,1-4 1,4 12-103,6-11 0,-3 4-332,7-6-43,-1 0 285,5 0 1,1-5-391,-1 0 1,-5-6 7,1 2 503,-7-4 0,10-7 0,-6-2 0</inkml:trace>
  <inkml:trace contextRef="#ctx0" brushRef="#br0">6583 5701 8054,'0'-8'440,"0"3"-267,0 10 1,0 3 14,0 6 1,0 7-204,0 2 1,0 9 89,0 1 0,0 6-75,0-1 0,-6 3 0,-2 2 0</inkml:trace>
  <inkml:trace contextRef="#ctx0" brushRef="#br0">6484 7691 7992,'-13'2'223,"4"2"0,2 9 103,7 6 0,0 6-203,0-1 1,2 3-29,3 1 0,-2 1-110,6-1-7,-6-6 0,10 4 60,-3-8 0,-3 0-103,3-9 0,-1-2-210,6-7 0,-3-2 113,-2-3 0,2-7-143,-2-7 1,-2-7 73,1 3 0,-6-9-83,2-1 1,1 0 100,-1 4 1,1 3 108,-1 2 1,-3 8 111,3 7 262,-4 5 1,-1 0 318,0 8 1,0 9-301,0 6 0,0 11 205,0-2 0,0 6-139,0-1 1,5-5-194,0 1 1,4-2 213,-4-9-362,6 1 1,-3-11-96,6-3 1,0-3-406,0-2 1,1-7-436,-1-2 1,-5-9 72,1 0 848,-7-1 0,10 4 0,-5 1 0</inkml:trace>
  <inkml:trace contextRef="#ctx0" brushRef="#br0">6910 7919 7937,'14'0'0,"1"0"0,-6 0-191,1 0 1,-6 0 426,6 0 1,-5 0 1352,4 0-1410,-6 6 0,4 7 24,-7 5 1,-2 8-269,-3-3 0,-1 6 71,-4 4 1,-1-3 59,7 3 1,-1-3 30,5-1 0,0-7-117,0-3 0,6-5-113,4-5 0,4-2-201,5-7 1,-2-13-387,7-6 0,0-8 353,4-6 0,-4-8 367,-1-6 0,-5-7 0,2 3 0</inkml:trace>
  <inkml:trace contextRef="#ctx0" brushRef="#br0">5503 7137 8246,'-15'-7'0,"8"6"-72,0-6 0,7 9-151,0 3 1,2 9 926,3 10-394,2 3 1,8 1-94,-1 0 1,0-4-79,0 0 0,1-7-47,-1 2 0,0-5 39,0-4 1,0 1-73,1-6 0,-6-1 75,1-4 1,-1 0-50,5 0 0,1 0-9,-1 0 0,0 0-8,0 0 1,0 5-26,1 0 0,-1 4-33,0-4 0,-4 4-48,-1-4 1,-4 0 101,4-5 1,-4-6-399,4-4 0,-1-14 106,2-4 0,1-15-380,-6 1 1,4-6 245,-4 1 1,0 3-212,-5-4 0,0 6 238,0 4 1,0 3 334,0 7 0,-13 5 0,-3 3 0</inkml:trace>
  <inkml:trace contextRef="#ctx0" brushRef="#br0">5887 6696 8171,'0'9'0,"0"1"0,1-1 456,4 6 0,-4-1-79,4 0 0,2 0-681,-3 0 0,1-4 36,-5-1-4,0-5 0,2 2 109,2-6 1,-1 0 139,7 0 1,-1-5 173,6 0-207,-1-6 1,0 10 150,0-4 0,1 3-76,-1 2 1,-2 2 220,-2 3 0,1-2-46,-6 6 0,-1 6 155,-4 4 0,0 0 10,0-5 1,0 5-142,0 0 0,-6 1-241,-3-1 0,1-1 125,-2 5 0,1-5-1003,-5 1 0,1-2 901,3 2 0,-9-3 0,4 4 0</inkml:trace>
  <inkml:trace contextRef="#ctx0" brushRef="#br0">5488 7265 7722,'0'14'228,"0"0"1015,0 0-887,0 7 0,0 1-29,0 6 0,5 5-51,0 1 0,6-1-16,-1-5 1,-3-4-59,3 0 1,-1-9-136,6 0 1,-1-7 129,0-8 1,5-4-94,0-5 0,5-13-687,-5-16 383,6-9 1,-3-2-290,6-4 0,-5 0 489,-5 5 0,-2 7 0,-2 7 0</inkml:trace>
  <inkml:trace contextRef="#ctx0" brushRef="#br0">9071 4393 8251,'-8'-29'0,"-4"6"-251,2-1 1,-2 5-51,-3-5 499,1 7 0,0-8 359,0 6 1,-5-5-362,0 5-201,-6 0 0,3 0 72,-7 0 0,-1 0 63,-3 5 0,1 1 24,-6 4 1,7-2-33,-2 6 0,-2 0 177,2 5 0,0 2-84,4 3 0,1 7-55,-1 7 0,1 11-24,-1-1 1,1 4 34,-1 0 1,1-1-62,0 6 1,-1 0 56,1 4 1,4 2-72,0 4 0,7 2-140,-2 7 0,-2 5 141,3-1 1,5 1 83,8-5 1,4 6 96,1 3 0,6 9-351,3 1 0,0-36 0,3 0 187,1-2 0,2 0 0,15 31-198,8-7 0,5-7 165,4-7 0,1-4-209,-6-16 0,9-4 195,6-14 1,8-4-121,10-6 1,-2-8 75,3-6 0,-3-7-210,-2-7 1,-11-2 209,-3-3 1,-9 1 1,5-6 0,-8 0 63,3-4 0,-9-4-18,-1-6 0,-11 4-27,2-9 0,-12 5-1,-3 0 1,-6-2-188,-8 7 0,0 0 245,0 4 1,-13 0-380,-6 1 1,-12-1 11,-7 0 0,-3 7-215,-2 3 0,-4 3-49,-1 1 1,1 6 154,4-1 1,7 5-410,3-5 0,4 2 212,6-1 1,-1-6-332,10 1 904,-4-1 0,12-9 0,-3 0 0,2-6 0</inkml:trace>
  <inkml:trace contextRef="#ctx0" brushRef="#br0">9014 3412 8116,'-6'-8'71,"5"2"0,-4 6 86,10 0 0,2 0 121,8 0-176,-1-7 1,6 6-5,4-4 0,5-1-137,4 1 1,-2-4-99,7 4 1,-6-5 133,1 6 1,-5-6-216,-4 5 200,-3 1 1,-9 10-13,-2 3 1,-5 6 95,-10 4 1,-11 3 1,-12 6 0,-2 7 25,-8 3 1,6-2-71,-1 2 0,3-6 34,1 1 1,3-3-10,2-2 1,3-6-235,7-3 0,2 2 148,2-2 1,-1-5-1008,6-4 270,-6-7 114,10 9 661,-6-10 0,7-2 0,0-8 0</inkml:trace>
  <inkml:trace contextRef="#ctx0" brushRef="#br0">9299 3483 8152,'0'21'0,"0"1"-278,0 6 0,-5 1 111,0-1 0,-6 5 505,2 0 1,3 0-77,1-4 0,3 3-384,2-4 0,2 2-127,3-11 1,-2 0-167,6-5 1,1-6 414,4-3 0,0-10 0,0-3 0</inkml:trace>
  <inkml:trace contextRef="#ctx0" brushRef="#br0">9313 3611 8152,'10'0'468,"-1"0"0,0 2-74,6 2 1,1 3-230,2 2 0,3 2-101,3-6 1,3 6-176,-4-2 0,4-1-893,2 2 1004,-1-1 0,0 12 0,1 1 0</inkml:trace>
  <inkml:trace contextRef="#ctx0" brushRef="#br0">8531 7549 8303,'-22'-14'0,"0"6"0,3 3 0,2 3-323,-7 2 222,0 7 1,-4 9 171,-1 12 0,-4 2 79,0 8 0,-7 0 12,2 5 1,2 5-175,-2 5 0,11 2 512,-1 2-259,9 6 0,5 2-59,9 6 1,3 1 142,2 4 1,12 2-152,-6-38 1,2 0 0,6 7 0,2 1-282,0-1 0,1 1 0,2-1 1,1 1 110,1-3 1,1 0 0,-1-7-1,1-2 203,20 30-217,7-6 0,-4-17-187,2-10 1,11-16-208,9-12 230,2-16 101,-24 2 1,0-4-1,-5-5 1,-1-2 40,4-3 0,0-1 1,-4-1-1,-1-1-6,-4-2 1,-2-1 0,1 0 0,-2-2-292,-2-2 1,-2 0 0,22-29 345,-27 27 0,-1-1 0,19-25 15,-12-1 1,-3 5-71,-11 5 1,-6 1 219,-3 4 1,-5 3-89,-5-4-75,-3 4 1,-14 2-148,-6-1 0,-5 5 157,-5 0 0,-2 8-141,7 2 0,-2 1-64,2 8 1,3 5 566,-3 4 0,5 1-506,4-6 0,2 6 243,3 0 1,8-1-414,-3-4 326,9-7 1,-8-1 0,5-6-1</inkml:trace>
  <inkml:trace contextRef="#ctx0" brushRef="#br0">9100 7108 8206,'8'-14'0,"6"0"0,0 4 0,5 1 0,-2 4 0,2-4 0,4 4 0,5-5 0,0 1 490,1-5 0,-1 1-285,1 4 0,-6-4-137,1 3 1,-7 3-167,2-3 1,-3 7 115,-2-2 65,-6 4 1,-1 7-13,-7 3 0,0 10-29,0 5 1,-11 9-133,-4 5 0,-13 5 88,0 4 1,-10-1-53,0 6 0,-2 0 28,2 5 0,4-6-22,5-4 1,2-3-49,4-1 1,2-11-137,7-4 1,4-15-767,1-4 696,6-6 1,-4-17-136,7-10 0,2-6 437,3-12 0,9-4 0,8-11 0</inkml:trace>
  <inkml:trace contextRef="#ctx0" brushRef="#br0">9313 7194 8206,'22'0'-769,"-1"3"538,-7 6 0,0 1 928,0 9 0,1 3-209,-1 1 0,-5 11 1,1 3 1,-7 9-161,2 2 0,-4 1-278,-1-2 1,0-7-58,0 2 1,0-6-330,0-2 0,5-3-533,0-12 1,1-6 511,-1-8 0,-2-4-155,6-1 1,-5-8 510,0-6 0,4-13 0,0-9 0</inkml:trace>
  <inkml:trace contextRef="#ctx0" brushRef="#br0">9498 7293 8171,'0'-28'0,"0"10"0,0 4 0,1 9 639,4 1 0,3 2-127,6 2 0,5 6-23,0 4 0,7 7-491,-3 2 0,9 6-980,1-1 982,13 3 0,-2 1 0,13 1 0</inkml:trace>
  <inkml:trace contextRef="#ctx0" brushRef="#br0">13920 7648 7989,'-7'-7'-328,"6"0"258,-12 7 0,10 0 332,-7 0 1,6 2 92,-6 3-293,1 2 0,-5 8 43,-1-1 0,1-5 13,0 1 1,-2-5-1,-3 4 0,2-4-15,-7 4 1,5-6-40,-5 2 0,5-2 37,-4 2 0,-1-3 26,-4 2 0,-1 3-9,1-3 0,4 7-110,0-1 1,1-2 27,-6 1 1,2 2 2,4 8 0,-4-3 36,3 3 1,-3 3-4,-1 2 0,-2 3-385,-3 1 1,-4-4 136,-5 0 0,-1-2 181,0 1 0,1 3 24,-1-7 0,2 0 123,3-5 1,-1 0 182,5 0 1,1 0-117,5 1 1,-1-1 52,1 0 1,-2 7-78,-3 2 1,-10 6-325,-9 4 1,-13 3-150,27-15 1,0 1 0,-30 21 199,30-23 0,1 2 0,4 2 0,1 1-28,-2 1 1,1 0 0,-27 28-1,30-28 0,-1 0 1,-31 22 258,5-11 0,-1-2-138,10-6 0,-4-6 192,5 1 0,0 0-67,4 4 1,3 5-118,-2 0 1,1 12 62,-11-3 0,4 4-318,-4-3 0,-3-1 287,-2 1 0,-6-3-22,11-7 0,-1 5 46,11-10 1,5-1-64,4-3 0,3-7 212,2 2 1,6-8 264,3-1 1,3-7-347,2 1-2,-1 4 1,6-6-170,0 3 0,5-5 298,0-5 0,2 2-1486,2-7-172,0 1 338,0-5 0,2-1 61,2 1 1,4-5 106,6 0 878,1-6 0,-1 3 0,0-7 0</inkml:trace>
  <inkml:trace contextRef="#ctx0" brushRef="#br0">10863 8956 7998,'-2'15'453,"-3"-1"0,4 0-58,-4 0 1,-1 5-195,1 0 0,-1 11-19,1-1 0,3 8-15,-2 1 1,-4 2 35,-2-2 1,2 3-75,-1-3 0,-1-2 11,-4 2 1,0-6 100,0 1 0,0 0-102,-1-5 0,3 2 141,2-11-151,4 0-44,6-4 0,0-6 31,0 0 1,2-5 89,2 0 0,9-2-49,6-2 0,8 0-193,1 0 1,2-6 113,8-4 1,2-2-241,7-3 0,5-4 79,10 0 0,-2-4-1030,6 4 1,-11-5 213,2 5 899,-9 0 0,4 3 0,-6 1 0,-1 0 0,3 4 0</inkml:trace>
  <inkml:trace contextRef="#ctx0" brushRef="#br0">12569 5146 8058,'14'-8'-672,"-6"2"0,0 6 389,-3 0 380,-4 0 0,6 2 546,-7 2 289,0-2-594,-7 4 0,-1-7 75,-6-4 1,5 2-79,-1-7 1,-1 1-76,-8-5 0,2-1-116,-7 1 1,0 0-120,-4 0 0,-7-5 40,-3 0 1,-3 0 63,-1 5 0,-6-2-251,1-3 1,-1 2 89,6-7 1,-7-5-50,-3-4 0,-4-6-152,-1 1 1,-4-5 258,-1-4 1,29 19 0,0-1-186,1-3 1,2-2-1,2-1 1,1 0 176,3 0 0,1-1 0,-2 3 1,1 0 56,0 0 0,0-1 1,-2 1-1,-1 0-46,1-3 0,-1 1 1,0 2-1,-2 1 23,-2 1 1,0 1 0,-23-27 56,-3 5 0,5-1 153,0 11 1,3-2-99,6 10 1,6 6-178,-1 4 1,6 7 55,-1-2 1,4 5-3,6 4 0,-3-1 96,7 6 1,2-1-141,8 1 270,-4 4 0,10-5-254,-7 6 0,7-2-57,-2-3 0,5 4 27,5-4 0,2 5 2,2 5 0,4-2 14,-4 6 0,4 7 2,1 8 0,-6 11 89,-3 7 0,-4 9-85,-1 10 1,0-2-125,0 2 0,0-2 123,0-2 0,0-2-531,0-3 1,2-9 214,2-10 0,3-5-208,2-4 1,4-5-71,-4-10 1,4-2-257,1-7 1,0-8 845,1-6 0,-1-13 0,0-10 0</inkml:trace>
  <inkml:trace contextRef="#ctx0" brushRef="#br0">10806 3654 8117,'9'1'406,"1"4"1,-1-3-26,6 2 0,5-2-156,4-2 0,4 6 28,5 4 1,7-2-1412,12 1 1158,6-6 0,14 10 0,-1-5 0</inkml:trace>
  <inkml:trace contextRef="#ctx0" brushRef="#br0">12626 3824 8219,'-8'-14'0,"0"6"-705,3 3 1,4 2 124,-4-2 904,3 4-25,2-5 0,7 1-171,2 0 0,5-8-1,5-1 0,-3-2-99,3-7 1,2 5 40,-2-1 1,0 4-178,-5 0 0,0 1-135,0 0 0,-4 4 78,-1 1 1,-6 4-209,2-4 0,-3 4 373,-2-4 0,0-1 0,-7-4 0,-2 0 0,1 4 0,-2 1 0,6 6-38,-6-2 199,7-3 244,-3 6 0,6 2 7,0 10 1,0 10 78,0 9 1,0 2-117,0 12 0,0 0-35,0 14 1,0 3-301,0 11 0,0-3 220,0 3 1,-7-7-347,-2 3 0,1-6 90,-1-13 0,4-7-187,-5-8 0,7-5-288,-2-4 203,-2-3 0,3-9-5,-5-2 0,4-4 51,-4-6 0,4-6-286,-5-4 1,7-9 358,-1-4 0,2-6-653,2-4 802,0-3 0,0-20 0,0-2 0</inkml:trace>
  <inkml:trace contextRef="#ctx0" brushRef="#br0">12626 3782 8293,'6'20'397,"-4"1"-200,2 2 0,3 4 67,-3-3 0,6 1-334,-5-1 0,1 1-12,-1-6 0,-4-5-183,4-4-805,3-7 852,0 3 0,1-14-670,1-6 888,-7-6 0,10-15 0,-5-1 0</inkml:trace>
  <inkml:trace contextRef="#ctx0" brushRef="#br0">12725 3668 8219,'8'6'0,"3"2"0,-6 6 0,6 2 0,-1 3 0,1-3-55,-2 3 0,4-5-105,-4-5 0,4 3-232,1-8 0,0 1 167,0-5 225,1-13 0,5-2 0,2-14 0</inkml:trace>
  <inkml:trace contextRef="#ctx0" brushRef="#br0">13052 3341 8219,'15'0'-230,"-1"0"1,0 0 89,0 0 1,-4 5 627,-1-1 0,-6 7-117,2-1 0,-3 3-363,-2 1 0,0 0 6,0 0 0,-2 2-133,-3 3 1,-4-3-86,-10 3 0,-2 1 126,-2-1 0,-3 0-99,7-5 0,-4 1 38,4-1 0,5-6-319,4-4 141,7-2 109,-3-2 168,25 0 0,-7-5 28,17 0 1,-4-4 78,3 4 0,-1-1-84,-3 1 1,3 4 123,-4-4 1,-2 3-166,-2 2 203,-3 0 1,-4 2-105,-2 3 131,-4 3 1,-7 6-87,-4 0 1,-3 0-70,-6 0 0,-2-1-111,-3-3 1,2 2 135,-7-2 1,7-2-151,-2 1 1,-2-4 119,2 4 0,5-6-87,4 2 24,1 3-33,1-6 73,2 10 16,6-4 17,0 6 1,0 2-31,0 3 0,0-2 79,0 7 0,0 0-68,0 4 0,-7 1 219,-2-1 1,3-4-119,1 0 1,-2-7 31,3 2 0,-1-3-126,5-2-10,-6-6 1,4 0-366,-3-4 284,4-2-92,1-2 1,0-8 79,0-6 1,5 0-137,-1-1 0,7 3 93,-1 2 1,-2-2 90,1 2 1,2 2-4,8-1 1,-3 1 114,3-2 1,3-2 13,2 2 0,-2-1-69,2 2 0,-1-4 66,6 4 1,-6-2-62,1 1 1,-7-1 130,2 6 1,-3 1-80,-2 4 0,-6 6 124,-3 3 0,-3 10-15,-2 5 1,0 3 120,0 1 1,-2 1-191,-3-1 0,2 1 25,-6-1 1,1 1 148,-2-1 1,-1-4-124,7-1 0,-6-5-238,5 1 0,-1-8 174,1-2-416,4-6 0,-7 4-53,3-7 0,3-7-227,-2-2 1,-3-5 195,3-5 1,-6 1 403,5-5 0,-12-1 0,1-4 0</inkml:trace>
  <inkml:trace contextRef="#ctx0" brushRef="#br0">13180 3710 8219,'0'30'-32,"0"4"0,0-3 165,0 7 1,0-1 18,0 0 0,0 9 96,0-3 1,-6 3-247,-4-4 1,3-4 22,-3 0 1,2-6 13,-1 1-514,-4-9 273,12-4-239,-6-12 0,7-3 143,0-10 1,0-4-177,0-10 1,0-2 473,0-3 0,-6-2 0,4 3 0,-4-5 0</inkml:trace>
  <inkml:trace contextRef="#ctx0" brushRef="#br0">13095 4080 8219,'-8'-14'-279,"2"6"623,6 2 0,0 12-19,0 3 0,0 6-119,0 4 0,0-2 42,0 7 1,-2-5-404,-3 4 0,4-5 38,-4 1 0,2-5-270,-2-5-284,4-2 1,1-9 65,9-3 605,4-3 0,7-18 0,2-4 0</inkml:trace>
  <inkml:trace contextRef="#ctx0" brushRef="#br0">13408 3469 8219,'22'-13'109,"-3"4"1,-3 2 283,-2 7-269,-6 0 1,-2 7 28,-6 2 1,-6 5-144,-4 5 1,-7-1-299,-2 5 0,0-5 208,5 1 0,0-3-230,-1-2 350,7-6-81,2 4 0,8-10 29,2 3 0,4-4 56,7-1 0,5 0 21,4 0 0,7-1 185,3-4 0,5 2-242,-1-7 1,-2 5 58,2-4 1,-6 4-213,1-4 1,-5 6 79,-4-2 0,-8-1-412,-7 1 169,-5 0 0,0 5-657,-8 0 965,-4 6 0,-19 2 0,-3 7 0</inkml:trace>
  <inkml:trace contextRef="#ctx0" brushRef="#br0">13578 3568 8219,'0'15'-358,"0"-1"1,0 2 398,0 3 1,0 3 658,0 6 1,-1 5-349,-4 0 0,-3 7-104,-6-2 1,0 8-322,0 1 0,1-1 103,3-8 0,-1 6-152,7-6 1,-3 5 109,3-10 0,2 3-581,-3-8 1,4-2 164,1-12 0,1-6-73,4-3 0,-2-10 104,7-5 0,-3-9 397,3-4 0,3-4 0,-4-2 0,4-4 0,1 0 0,0-6 0,0 1 0,5 1 9,0-1 1,5 7-48,-5-2 1,5 3 141,-5 1 0,4 6 221,-4-1 1,2 8-84,-2 2 1,-8 0-41,3 4-357,-3 4 235,-3-7-377,-2 12 0,-6-7-95,0 3 392,0 3 0,0-10 0,0 4 0</inkml:trace>
  <inkml:trace contextRef="#ctx0" brushRef="#br0">13806 3625 8219,'-8'-6'0,"-3"3"-655,6-7 585,0 7 0,4-3 509,-4 6 0,4 8-21,-4 6 0,2 2-184,-2 7 1,-3 3-225,-6 7 0,0 2 150,-1 2 0,-4 5 71,0-5 1,0 3-14,5-2 0,2-3-590,2-7 0,4-6 112,6-3-219,0-9 0,11-6 102,3-8 0,5-6-63,0-9 1,2 2 128,2-7 0,3 0-51,-8-4 1,6 1 352,-5 3 1,0 2 8,-5 3 0,-4 8 15,-1-3 1,-6 8-139,2-4 582,-3 7 0,-2-2-235,0 10 0,0-2 343,0 7 1,-2 1-195,-3 8 1,-2-2-17,-8 7 1,1-5-268,0 4 0,0-5 83,-1 1 0,1-3-320,0-2 138,6 0 1,0-6-569,3-3 420,4-4 1,1-2-192,9-4 1,4-3 124,1-6 0,0 0-59,1-1 0,4 3 283,0 2 1,0-1-229,-5 6 330,0 1 1,0 4-120,0 0 0,-6 1 245,-3 4 0,-3 3 15,-2 6 1,0 2-39,0 3 0,0-3-68,0 3 1,-7 1-42,-2-1 1,-5 5-141,-5-5 0,1 5 128,-5-6 1,-1 3-403,-5-2 0,1-3 152,0 3 0,1-5-392,3-5 1,-1 2 204,6-6 0,-5 0 63,5-5 0,0 0 289,5 0 0,0-6 0,0-4 0,-1-3 0,1-1 0</inkml:trace>
  <inkml:trace contextRef="#ctx0" brushRef="#br0">13536 4165 8204,'28'0'0,"1"0"0,1 0 56,3 0 1,-2 0 184,7 0 1,-6 2-91,1 3 0,-3-2 127,-1 6 0,-6-4-714,1 5 1,-5-7 265,5 1 1,-7 3-1098,2-2 1267,-3-1 0,4-4 0,2 0 0</inkml:trace>
  <inkml:trace contextRef="#ctx0" brushRef="#br0">14119 3725 8142,'-8'0'-218,"3"0"0,11-2 261,9-3 1,0-3-102,9-6 1,0 0 41,4 0 1,5 0 85,1-1 0,0 6 36,-1-1 1,-4 3-5,-1-3 1,-1-1 1,-8 6 0,0 2-46,-5 8 0,-6 0-16,-3 9 1,-3-2-23,-2 12 1,-2-2 65,-3 2 1,2 3-77,-6-4 1,-1 0 67,-4 0 1,0-5-230,-1 1 1,3-4 52,2 0 0,-2-7-172,2-4 0,2-2-58,-1-2 0,6-8-51,-2-6 0,-1-2 105,1-8 1,0 5 273,5-4 0,-6-7 0,-2-7 0</inkml:trace>
  <inkml:trace contextRef="#ctx0" brushRef="#br0">14332 3568 8142,'5'16'-36,"-1"3"0,1 3 276,-5 7 1,5 1 169,0 3 1,-1-3-170,-4 3 0,0-3 30,0-2 0,0-4-801,0 0 1,0-12 72,0 3-109,0-4 0,-1-3 156,-4-4 410,3-8 0,-10-4 0,4-6 0</inkml:trace>
  <inkml:trace contextRef="#ctx0" brushRef="#br0">14119 3540 8142,'0'20'-465,"0"4"326,0 9 0,0 4 504,0 5 0,0 2-54,0 4 1,1 2 201,4 7 0,-2-5-94,7 1 1,-1-9-88,5-2 1,2-2-168,3-12 0,-2 2-152,7-11 1,0-1 177,4-9 0,1-3-189,-1-6 1,4-1-486,-4-4 1,2-7 297,-11-7 0,3-7-614,-8 3 0,4-4 356,-9-2 1,-1 1 442,2-1 0,-7-5 0,3-3 0</inkml:trace>
  <inkml:trace contextRef="#ctx0" brushRef="#br0">14588 3682 8142,'14'0'-389,"0"0"0,8-5 237,7 1 1,6-7 450,7 1 0,1-3 25,0-1 0,-6 0-114,1 0 0,-8 1-56,-1 4 1,-7-2 65,-8 6-13,0 0-179,-6 5 0,-8 6-167,-9 4 0,-16 9 228,-9 5 0,-7 4-25,-6 5 1,3-1 12,-4 6 0,4-2-138,1 2 0,2 3-13,3-3 1,8 1 127,7-1 1,5-3-310,-1-7 0,5-5 100,5-4 0,2-8-287,7-2-303,0-6 265,7-9 1,1-4 246,6-9 0,0-1 233,0 1 0,0 0 0,1 5 0,5 0 0,-4 6-81,3 3 1,-3 3 37,-2 2 1,-5 8 311,1 6 1,-5 7 124,4 7 1,-6-4 250,2 0 0,-2 0-288,2 4 0,-4 5-91,4 0 0,-3-1-510,-2-8 1,0 2 214,0-2 1,0-3-610,0-2 1,-2-4 26,-3 0-36,4-7 647,-5-8 0,-1-15 0,-1-7 0</inkml:trace>
  <inkml:trace contextRef="#ctx0" brushRef="#br0">14730 3867 8142,'6'-8'-72,"2"2"-17,6 6 1,-4 6 450,-1 3 0,-4 6-61,5 4 0,-7-4-706,2 4 0,2-3 204,3-2 0,-2 1-109,1-1 1,1-5 309,4 1 0,0-7 0,0 3 0</inkml:trace>
  <inkml:trace contextRef="#ctx0" brushRef="#br0">15014 3952 8142,'15'-14'-753,"0"3"495,4-3 0,-3 7 498,3-7 0,2 3-66,-2-3 0,4 0-635,-4-1 0,0 6 461,-5-1 0,1 1 0,-1-5 0</inkml:trace>
  <inkml:trace contextRef="#ctx0" brushRef="#br0">15469 3625 8166,'10'0'0,"-1"0"0,1-6-114,4-4 0,5 2 316,0-1 1,6 1 383,-1-1 1,3-4-363,1 4 0,-4-4-308,0-1 0,-7-1-502,2 1 1,-5 5 37,-4-1-31,-4 7 0,-8-3 95,-2 6 484,-4 0 0,-13 0 0,-1 0 0</inkml:trace>
  <inkml:trace contextRef="#ctx0" brushRef="#br0">15640 3412 7812,'8'14'74,"0"7"165,-4 2 1,-2 4 100,3 2 0,-4 5 166,-1 4 0,0 5 43,0 4 0,0 1-163,0 9 0,0-4-295,0 9 0,0-4 108,0-1 1,-4-3-475,-1-7 1,0-2 180,5-17 1,0-3-214,0-11-241,0 1 69,0-7 0,-1-2-247,-4-6 0,-1-6 281,-4-4 1,-3-9-150,4-5 1,-4 1 593,-1-6 0,5 3 0,-1-12 0,1 0 0,-6-5 0</inkml:trace>
  <inkml:trace contextRef="#ctx0" brushRef="#br0">15512 3881 8088,'0'-8'-262,"0"15"0,-2 4 439,-2 12 1,1-5-89,-7 1 1,5 1-240,-4-1 1,-1 2 97,-4-2 1,1-4-371,4 4 26,-4-3 0,7-2 396,-3 1 0,-4-1 0,5 0 0</inkml:trace>
  <inkml:trace contextRef="#ctx0" brushRef="#br0">15668 3710 8088,'15'7'300,"-1"1"-15,0 6 1,-4 0 319,-1 0 0,-4-4-542,4-1 0,-4-1-1210,4 2-365,-5 2 1089,8-10 0,-5 3 423,2-10 0,4-3 0,-5-6 0</inkml:trace>
  <inkml:trace contextRef="#ctx0" brushRef="#br0">15853 3440 8088,'8'15'32,"-3"-1"0,1-5-334,-1 1 1,1-1 214,-1 5 0,3-4-441,6-1 0,0-5 528,1 0 0,11-8 0,4-4 0</inkml:trace>
  <inkml:trace contextRef="#ctx0" brushRef="#br0">16194 3384 8088,'-15'6'250,"-4"3"0,1 4 119,-5 1 1,-1 5-135,-5 0 1,1 5-117,0-5 1,-1 0-34,1-5 1,1 2-211,3 3 1,4-5 152,5 0-323,1 0-273,6-6 0,8 0 258,10-3 1,2-4 59,3-1 1,5 0 98,4 0 0,3-1 226,1-4 1,-1 4-108,-3-4 1,6 2 198,-7-2 1,6 3-115,-10-2 1,0 2 10,-5 2 53,0 0-81,-6 0 0,-3 0-65,-10 0 0,-8 6 43,-5 4 0,-8 2-39,3 3 0,-3 4 96,3 0 1,-1-1 8,10-3 1,-2 4-64,11 0 0,-4-5 6,4-5 1,6-6-193,9 2 0,3-3 116,1-2 0,5 0-167,0 0 0,1-2 10,-1-3-142,-3-2 247,5-1 47,-14 1 0,-7 9 60,-9 3 0,-10 3-74,-5 6 0,-4 5 399,-5 0 0,1 6-140,-6-1 0,7 3 352,-3 1 0,11-1-186,4-4 1,5 3-2,4-7 1,4 0-182,6-5 1,3-1-22,6-4 1,7-3-180,13-6 1,5-1 52,4-4 0,8-4-382,2-10 1,-3 3 178,-7-3 0,2-2-532,-7 2 1,-6 0-119,-8 5-323,-3 0 1151,-9 0 0,0 0 0,-7-1 0</inkml:trace>
  <inkml:trace contextRef="#ctx0" brushRef="#br0">16052 3753 8074,'8'-6'-353,"5"4"305,-5-4 0,1 7 759,1 4 0,-7 3-220,2 6 0,1 2-72,-1 3 0,-1 3-81,-4 7 1,0 1 156,0 3 0,5-2-89,0 7 0,0 0 53,-5 5 1,0 1-181,0 4 0,4-4-16,1 3 1,0-1-30,-5 1 0,0 2-68,0 3 0,0-7-84,0-7 1,0-2-822,0 2 1,0-8 304,0-6 0,-5-7-1017,0 2 1,-6-3 652,2-2 0,1-5-731,-2 1 1529,7-7 0,-9 3 0,4-6 0</inkml:trace>
  <inkml:trace contextRef="#ctx0" brushRef="#br0">20801 6426 8146,'28'-22'0,"2"0"93,4 3 1,-4 8 14,3-4 0,-3 6 1,-3-1-69,-4 6 0,-7 10-132,-6 8 0,-7 7 76,2 7 1,-12 12 10,-7 2 1,-2 4 133,-7-3 1,-3 4-179,-7 1 0,3 4-63,-3-5 0,4-1 74,6-8 1,-3 0-311,8-10 1,-1-4-55,4-15 40,1-2 1,1-15 92,4-7 0,-2-5 269,6-8 0,-1-6 0,1 1 0,4-3 0,-4 7-55,-3-2 57,6 15 0,-2 2 368,8 9 1,4 10-134,6 4 0,7 4 71,3 1 0,4 5-102,5 0 1,5-5-336,10-4 1,-6-7 55,1 2 73,0-4 0,-13-1 0,4 0 0</inkml:trace>
  <inkml:trace contextRef="#ctx0" brushRef="#br0">21100 6511 8146,'22'-8'-602,"5"-4"421,-4 2 1,-1-3-26,2-1 1,1 0 81,9 0 1,-4-5 58,3 0 0,0-2-58,-5 2 0,2 2 123,-11-7 0,-6 7 0,0-10 0,-6 5 0</inkml:trace>
  <inkml:trace contextRef="#ctx0" brushRef="#br0">21341 6085 8146,'5'20'-327,"0"4"0,4 6 196,-4 8 0,4 0 425,-4 9 1,5 4-67,-6 1 1,1 3-372,-5 2 1,0-5 81,0 0 1,-5-1 10,1 1 0,-6-5 112,5-9 1,-6-3-3,2-7 0,1-1 110,-1-3 0,-1-5 174,-4-10 1,0-2-133,-1-7 1,6 0-91,-1 0 0,3-2-173,-3-3 1,-1-4 126,6-10 0,1 1-78,4-5 1,1-1 112,4-4 1,0-1-491,9 1 1,-3 4-14,8 0 0,1 1-177,-1-6 0,5 2-372,-5 4 941,6-4 0,-9 5 0,5-7 0</inkml:trace>
  <inkml:trace contextRef="#ctx0" brushRef="#br0">21583 6397 8146,'21'-14'0,"1"0"0,6 0 0,0-2-564,1-3 1,-2-2 350,-4-2 1,3-3 354,-7 8 0,0-5-181,-5 9 12,-6-3-3,-2 15 1,-12 2 23,-4 10 0,-4 9-124,-5 4 0,-3 9 123,-6 1 0,-1 0 30,1-4 1,-1 4 27,1 0 1,6 0 151,3-4 0,5-7 54,4-3 1,4-3-66,6-2 1,6-6-24,4-4 0,9-2-52,4-2 1,9-2-252,1-2 1,0-9 101,-4-6 0,-1-1-410,0 1 1,-5-2 59,-4-3 382,-4 4 0,0-1 0,-1-1 0</inkml:trace>
  <inkml:trace contextRef="#ctx0" brushRef="#br0">21839 6284 7770,'0'15'-416,"0"4"0,0 4 845,0 5 0,0 5-33,0 0 0,0 7-182,0-2 0,-2 8 17,-2 1 0,0 5-5,-5-5 0,6 6-337,-2-6 0,3 0 97,2-4 1,0-11-852,0-4 396,0-9 223,0-5 0,0-11-235,0-12 0,0-7 180,0-12 1,0-1 300,0 1 0,-6-7 0,-2-1 0</inkml:trace>
  <inkml:trace contextRef="#ctx0" brushRef="#br0">21725 6625 8146,'-6'-14'-588,"3"6"-73,-7 3 1,5 5 1289,-4 5 0,6 4-142,-2 10 0,-1 3-256,1 7 1,-1-1 39,1 1 1,3-6-478,-2 1 0,2-7 182,2 2 1,0-8-238,0-1 0,6-7-5,4 2 266,9-10 0,-3-9 0,4-8 0</inkml:trace>
  <inkml:trace contextRef="#ctx0" brushRef="#br0">21825 6554 8146,'6'-8'-25,"-3"2"193,7 6 1,-6 6-239,6 3 1,-5 4 117,4 1-572,1 0 0,4-1 109,0-3 415,0-4 0,0-6 0,1 0 0</inkml:trace>
  <inkml:trace contextRef="#ctx0" brushRef="#br0">22152 6113 8146,'0'-6'-209,"0"6"1,-8 8 401,-6 11 0,-2 3-88,-8 6 0,2 5-191,-2 0 0,4-1 128,6-8 1,1-4 2,3-5-66,4-1 0,8-6-4,2-4 0,11-4-303,8-4 0,4-6 112,2-9 0,-1-1-111,0-4 1,1-1 66,-1 6 1,-4 0 335,0 5 0,-7 1-246,2 3 241,-3 4 0,-4 9 20,-2 7 0,-4 2 198,-6 17 1,-1-4-147,-4 8 0,2 2 134,-7-2 1,7 0-221,-2-4 0,-1-5 41,1-1 1,1-5-151,4 1 0,0-4 206,0 0-511,0-8-140,0 0-115,6-7 120,-4 0 492,4 0 0,-6 0 0,0 0 23,0 6 1,0 2 242,0 6 0,0 5 142,0 0 1,0 2-98,0-2 1,-5 1 49,0 4 1,-1 1-180,1-6 0,2 5 10,-6-5 1,6 1-138,-2-1 0,3-3 90,2 3 1,-1-8-331,-4-2 1,3-4-242,-2 5-31,2-7-176,2 3 436,-6-12 0,4-7 26,-3-6 1,-3-4 66,-1 4 0,1-7-171,-1 3 1,4-4 142,-5-2 1,6-1 89,-6-3 1,7 3-16,-2-3 0,-1 8 143,1 1 0,0 7 261,5-2-143,0 3 133,0 2-160,0 6 56,0 1 0,0 9 178,0 3-120,0-4 1,0 7 75,0-3-228,0-3 1,0 10-58,0-2 0,-6 2-110,-3 3 1,-4 0 13,-1 4 0,-7-1 104,-2 5 1,0-4-12,0 5 1,4-5-55,-5 5 1,7-5-1273,-2 4 169,9-5-66,4 2 1144,6-12 0,13-8 0,2-8 0</inkml:trace>
  <inkml:trace contextRef="#ctx0" brushRef="#br0">22237 6582 8127,'14'7'-261,"-4"-4"217,-1 6 1,1-4 319,4 4 1,-2-4-116,-2 5 1,3-6 119,-4 6 1,-1-2-87,1 1 0,-4 2-819,5-6 0,-7 6 624,2-1 0,2-4 0,1 0 0</inkml:trace>
  <inkml:trace contextRef="#ctx0" brushRef="#br0">22635 6170 8064,'10'2'44,"-1"2"1,-4-1-1,4 5 348,2-1 0,-3 4-499,2-2 0,-2 4 142,1 1-775,4 0 1,-7 0 739,4 1 0,-4-1 0,-6 0 0</inkml:trace>
  <inkml:trace contextRef="#ctx0" brushRef="#br0">22578 6369 8064,'8'14'-574,"5"2"396,-4 3 1,-1-2 553,2 7 0,-7 0 30,2 4 0,-4 5 18,-1 0 1,0 1-220,0-6 0,-1-1-36,-4-3 0,2 2-450,-7-2 0,7-2 111,-2 2-417,-3-7 439,7-2 0,-1-12 148,7-13 0,12-6 0,-1-12 0</inkml:trace>
  <inkml:trace contextRef="#ctx0" brushRef="#br0">22905 6156 8064,'14'-15'-7,"1"6"178,-1 0 1,5 1 3,0-2 1,1-1-114,-1 6 0,-1-4 50,5 4 1,-4 0 134,5 5 1,-5 2-300,5 3 1,-7 4 71,2 10 0,2 0 34,-3 10 0,-3-3 67,-6 12 1,-6 7-149,2 7 0,-3-2-43,-2 2 1,0 0 157,0 5 1,-7 2-258,-2 2 0,-4-7 250,-1 3 1,5-14-256,-1-1 0,1-10 53,-6-4 1,1-2-67,0-12 0,0 2 38,-1-12 1,1 1 80,0-5 0,-5-6-42,0-4 0,-1-9-46,1-4 156,3-4 0,-11-2 0,5 1 0</inkml:trace>
  <inkml:trace contextRef="#ctx0" brushRef="#br0">22891 6440 8064,'9'2'-12,"1"2"0,-5 4 472,4 6 0,-6 2-44,2 3 1,-3-1-225,-2 5 1,0-5 273,0 1-368,-7 3 1,1-6-65,-3 2-385,2-8 372,1-4 1,6-7-132,0-4 0,1-5-374,9-8 0,-1 2 234,6-3 1,-1 3 28,0 2 1,0 0 68,1-1 1,-1 6-2,0-1 0,-5 7 120,1-2 0,-1 4 156,6 1 0,-1 0 161,0 0-72,-6 0 399,5 6-375,-12 2 1,4 6 92,-10 1 0,-3-3-84,-6-2 0,-2 5-20,-3-5 1,2 10-139,-7-5 1,1 2 7,-6-3 1,1 1-256,-1-1 0,12-6-4,3-4-798,9-2 1,2-10 65,12-6 896,1-7 0,23-20 0,-3-3 0</inkml:trace>
  <inkml:trace contextRef="#ctx0" brushRef="#br0">23488 5957 8064,'13'6'0,"-4"3"0,2 4 459,-6 1 1,0 8-62,-5 7 1,0-1-186,0 5 0,-2-1-367,-3 1 0,4-3 86,-4 3 0,-1-4-187,1-5 1,-1-4-40,1-6-349,3 1 434,-4-8 0,8-7-49,2-9 1,4-10-33,7-5 0,-4-3-38,3-1 0,-8-5 267,8 0 1,-3-1 60,4 6 0,-1 0-17,0-1 1,0 7-124,1 3 969,-1 3-377,0 8-342,-6 2 1,-2 14 386,-6 6 0,0 5-132,0 5 1,-5 1-192,1-6 0,-7 10 9,1-6 1,-2 7-242,-3-6 0,1 3 135,0 1 0,0-6-231,-1-3 0,1-8-149,0-1 259,6-7-5,2-3 0,6-13 8,0-6 0,5 0-40,-1 5 0,7 0 59,-1 0 1,2-5-112,3 0 1,0 5 68,4 4 0,-3 2-64,3-1 1,-1 2-2,1 7 1,-4 0-136,4 0 1,-3 0-27,-2 0 1,-6 7-433,-3 2 722,-3 4 0,-9 7 0,-1 3 0</inkml:trace>
  <inkml:trace contextRef="#ctx0" brushRef="#br0">23389 6639 8063,'14'-8'671,"0"-6"0,7 0-647,2-5 0,4-2-45,2 2 0,4-1-60,0 1 1,2 3-369,-2-3 0,-3 5 283,3 4 0,-3-1-507,-1 7 673,-1-1 0,-6 5 0,-1 0 0</inkml:trace>
  <inkml:trace contextRef="#ctx0" brushRef="#br0">23758 6554 8063,'8'-10'-128,"-3"1"0,3 4-230,1-4 0,4 1 439,1-2 0,0-2-39,1 2 1,-1 2-300,0-1 1,-4 6-73,-1-2 329,-6 3 0,10-4 0,-5-2 0</inkml:trace>
  <inkml:trace contextRef="#ctx0" brushRef="#br0">23801 6483 8063,'0'14'-1392,"0"0"2144,0 0 0,-6 1-354,-4-1 0,-2 5-114,-3 0 0,1 4-267,0-4 0,0 5 77,-1-5 0,1 5 153,0-5 1,1 0-456,4-5 1,-2-5-1522,6 1 1385,0-7 1,5 2-110,0-10 1,0-5 143,0-9 1,0 4 308,0-4 0,0-2-81,0 2 1,5 0 80,0 5 0,0 0 409,-5 0-228,0 6 294,0 1 0,0 9-109,0 3 0,-7 3-1,-2 6 0,-4 2-34,-1 3 1,-5-4-26,0 4 0,0 2-302,5-2 0,0 0 61,-1-5 0,3-5-182,2 1 0,-1-5 30,6 4-93,1-6 1,10 4 6,4-7 0,4 0 126,5 0 0,-2 0 23,7 0 1,-1 1-3,6 4 1,-1 3 60,1 6 0,1 0-43,3 1 1,3-1 25,7 0 1,9 0-48,0 0 1,11-6-3,-6-3 0,-5-3 77,-9-2 1,-2 0 4,-8 0 0,-6-2-275,-8-3 1,-3-3 71,-2-6 1,-6-5-458,-3 0 1,-4-1 608,-1 1 0,0-10 0,0-7 0</inkml:trace>
  <inkml:trace contextRef="#ctx0" brushRef="#br0">24085 6113 8003,'21'0'-459,"-1"0"321,4 0 1,3-5 717,-3 1 1,-2-1-121,1 5 0,-5 0-2,1 0 1,-8 1-169,-2 4 1,-6 5-184,2 9 0,-10-2-70,-4 7 1,-4-1-172,-1 6 1,-6-1-351,-4 1 0,-3-6 312,-1 1 0,-1-5-316,1 5 0,-1-12 172,1 3 0,1-11-441,3 1 437,4-3 1,7-9 51,4-2 0,2-4 235,7-1 1,0 0 32,0 0 80,0-1 1,2 7-63,3 4 0,-2 2 494,6 2 0,-4 13-222,5 6 1,-7 1 378,1 4 1,-2 0-310,-2 4 1,0-1 69,0-3 1,-2 1-186,-2-6 1,2 5-212,-3-6 1,4 1 38,1-4 0,-5-6-510,0 1-774,1-7 913,4 3 1,1-8-85,4-2 0,-2-4 97,7-6 1,-1-5-185,5 0 1,0-2 141,1 2 0,-1 2 257,0-7 1,5 7 87,0-2 1,0 5 44,-5 4 0,5-1 381,0 6 1,0 1-282,-5 4 0,0 0 128,1 0 1,-3 6-27,-2 3 0,1 4 88,-6 1 0,1 0-36,-1 1 0,-4 4-344,4 0 1,-5 0-55,-5-5 0,2 0-187,-6 0 0,1 0-400,-2 1 1,-2-6 334,2 1 1,-3-3 332,-1 3 0,0-4 0,0-6 0</inkml:trace>
  <inkml:trace contextRef="#ctx0" brushRef="#br0">24185 6454 8003,'-2'14'0,"-2"1"0,0 4 453,-5 0 0,-2 6-134,-8-1 0,1-2-178,-5 1 0,1-1-317,-2 2 0,-1 1 95,6-6 0,0 0-181,5-4 1,4-3-23,1-2-1017,5 2 1301,-2-10 0,6-2 0,0-8 0</inkml:trace>
  <inkml:trace contextRef="#ctx0" brushRef="#br0">24014 6696 8003,'14'0'0,"1"0"164,-1 0 0,2 2-30,3 2 1,-2 9 591,7 6 1,-7 8-224,2 1 1,2 1-211,-2 4 1,-1 3-294,-3 2 0,-1 3 0,0 2 0</inkml:trace>
  <inkml:trace contextRef="#ctx0" brushRef="#br0">23479 1194 8303,'4'-8'0,"1"2"0</inkml:trace>
  <inkml:trace contextRef="#ctx0" brushRef="#br0">21242 2246 8221,'0'-20'96,"-2"5"48,-3 1 0,4 14 27,-4 14 1,4 15 0,-1 14 347,-3 7 1,4 18-353,-4 8 0,2-30 0,0 1-424,0 3 1,1 0 0,-3 0 0,0 1 344,3-4 1,0 0 0,-1 0-1,1-2-65,2-2 0,0-1 0,0 37 36,0-3 0,1-10-147,4-4 0,-2-10 137,7-4 1,-7-11-142,2-3 0,1-6 5,-1-4 0,1-5-120,-1-10 412,-4 4 0,12-13-391,-3 0 0,2-13 110,2-10 0,9-11-178,5-4 0,7-3-43,7-1 0,1 1 106,0 3 1,-7 9 399,-3 10 0,-4 10-159,-6 4 1,-2 16 125,-7 8 0,-1 13 352,-4 6 0,-3 4-224,-6 6 0,-6-4 34,-3 3 1,-6-4-94,-3-5 0,0-3-9,-6-7 0,-1 0-123,-8 1 1,1-7-198,-6-3 0,5-8 158,-5-1 1,10-7-178,-5 1 1,12-4-349,-2-4 1,5-9 203,4-6 1,6-6-568,3 1 1,4-9 352,1-5 0,1-5 461,4-4 0,9-4 0,8-5 0</inkml:trace>
  <inkml:trace contextRef="#ctx0" brushRef="#br0">21953 2929 8221,'22'0'52,"5"0"-26,-4 0 0,4 0 241,2 0 0,-1 0 442,0 0 0,-4 0-520,0 0 0,-2 0-457,2 0 1,1 0-494,-6 0 0,-5 0-27,-4 0-333,-1 0 774,-1 0 0,-14 6 347,-13 3 0,-19 10 0,-6 3 0</inkml:trace>
  <inkml:trace contextRef="#ctx0" brushRef="#br0">21995 3099 8221,'-30'14'0,"-1"5"283,12 0 246,6 0-133,7-5 0,14-1-104,6-3 1,10-4-106,13-6 0,3-6-91,12-4 1,0-3-228,5-1 0,-6-3-74,-4 3 1,-9-4-343,-5 9 1,-4 2-351,-6 3 0,-2 1 897,-7-2 0,0 3 0,0-4 0</inkml:trace>
  <inkml:trace contextRef="#ctx0" brushRef="#br0">22592 2858 8221,'8'0'-713,"-1"1"755,-7 4 1,0 9 643,0 10 0,0 3-178,0 1 0,0 5-179,0 0 1,0 1-82,0-6 1,8-6-8,6-3 1,5-5-208,4-4 1,9-4 66,-4-6 1,4-3-83,-4-7 1,-1-1 154,-3-12 0,1-1-156,-6-4 0,-5-2-91,-4-4 0,-7 6 124,2-1 1,-10 3-97,-4 7 0,-17 1 139,-7 9 0,-8 4-771,-6 10 1,-2 9 97,-3 10 368,3 3 1,12 7-1,3 3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11446 3583 8203,'0'-8'147,"0"-5"170,-7 11 177,6-4-316,-5 12 1,6 2 62,0 7 1,0-1-174,0 0 1,0 0 78,0 0 0,0 5 14,0 0 0,4 7-43,1-3 0,0 4 68,-5 2 0,0 5 12,0 4 1,0 8-26,0 1 1,0 7-1,0-2 0,-5 5 3,0 5 1,-4-2-367,4 6 0,-4 0 371,4 6 0,0-6-176,5 0 1,-2-6 65,-2 2 0,2 1-1,-3-1 0,4 1 86,1-2 1,0 4-55,0 6 1,-2-6 40,-2-3 0,2-4-177,-3-1 1,4 0 143,1 0 1,0 6-30,0 3 1,0-3-21,0-1 0,0-4-169,0-1 1,1-1 126,4-4 0,-3-3-99,2-7 1,3-4 71,-3 0 0,1-6-147,-5 1 0,0-3 33,0-2 0,0-4 100,0 0 0,0-12-420,0 3 1,-6-9-79,-4 3 1,-2-5-203,-3 0 1,3-5 234,2-9 1,-2-1 486,2-13 0,4-6 0,0-6 0</inkml:trace>
  <inkml:trace contextRef="#ctx0" brushRef="#br0">11602 3625 8158,'6'-8'-290,"-2"2"840,5 6 1,2 0 0,7 0-263,0 0 1,12 0-33,-1 0 1,9 2-46,0 2 1,-2-2-41,2 3 1,0-2-160,5 2 0,-6-2 74,1 6 1,-4-6-200,3 2 1,1 1-81,5-1 1,4 0 97,1-5 1,6 1 198,-2 4 1,9-3-268,6 2 0,-4-2 522,-2-2 1,6-5-76,4 1 1,6-7-129,-34 5 1,0 2 0,36-2-77,-4 1 1,-8-1 87,-6 1 1,-4 0-300,-5 5 1,-3 0 118,-6 0 0,-2 2-143,-3 3 0,-2-4 20,-3 4 1,2 1 211,3-1 1,3 0-21,-3-5 0,-2 0 174,2 0 0,-6 0 135,1 0 0,-3 0-295,-1 0 0,-1 0 155,0 0 1,1 0-96,-1 0 1,1 0 108,-1 0 1,7 0-109,3 0 0,1 0 134,-1 0 0,3 0-159,-3 0 0,2-2-152,-2-3 1,1 4-42,-6-4 1,1 2 121,-6-2 0,2 4-63,3-4 0,-1 3 62,6 2 0,0 0-86,4 0 0,1 0 57,0 0 1,-2 0-141,-3 0 0,1 0 98,-6 0 1,5 0 3,-5 0 1,0-5 89,-4 1 1,-1-1-58,1 5 1,4 0 4,0 0 0,7 0-4,-2 0 0,-2-5 1,2 0 1,-5 1 7,5 4 1,-7 0 6,3 0 1,-9 0-1,-1 0 1,-2 0-8,1 0 1,3 0-20,-7 0 1,0 0-36,-5 0 1,5 0-2,0 0 1,1 0 30,-1 0 1,-3 0 12,3 0 0,2 0-60,-3 0 1,1 0 46,-4 0 1,4 0-47,0 0 0,-5 0-6,-5 0 1,1 0 6,4 0 0,-5 0 35,1 0 1,-1 0-46,6 0 0,-1 0 27,0 0 1,2 0-70,3 0 0,-3 0 60,3 0 0,1 0 40,-1 0 0,0 0-43,-5 0 0,-4 0 85,-1 0-93,1 0 1,-1 0-15,1 0-29,-7 0 41,3 0-74,-6 0 61,0 6 72,0 2 1,0 1 6,0 1 0,0-5 5,0 4 0,0 1 3,0 4 0,0 0-27,0 0 0,0 0 110,0 1 0,0 0-92,0 4 0,0 4 20,0 5 0,0 0-18,0 1 0,0 4-14,0 0 1,-1 5-50,-4-5 0,3 5-6,-3-5 1,-1 5 12,1-5 1,1 7 28,4-2 1,-5-2 5,0 2 0,0 0-10,5 5 0,-4 4 200,-1 0 0,0 2-65,5-1 0,-5-4 190,1 3 1,-1 2-17,5-1 1,0 5-93,0 0 0,-2 3-48,-2 6 0,2 3-258,-3 6 1,4-5 316,1 1 0,0-3-45,0 3 0,0 4-826,0 0 0,0 0 325,0 5 0,5-5-171,-1-5 1,3-3 119,-3-6 1,-2-1-45,3-4 0,-4-8-100,-1-6 0,0-8-247,0-2 1,0-6 786,0-7 0,0 5 0,0 2 0</inkml:trace>
  <inkml:trace contextRef="#ctx0" brushRef="#br0">11360 6383 8211,'-7'6'173,"0"-4"0,9 6 1,3-5 39,4 2 0,5 1 245,5-1 1,2-3-144,2 2 1,11-2-42,-1-2 0,8 0-223,6 0 1,9 0 76,5 0 0,12 0-217,-2 0 0,-6 0 157,-4 0 0,-10 0-92,6 0 0,-4 5 188,4-1 1,11 6 1,3-5 0,4-1-45,-4-4 0,-2 0 33,-3 0 0,1 0 163,-1 0 1,8 0-414,-29 0 1,0 0 0,-2 0 0,0-1 264,0-2 0,-1 1 0,32-1 23,-7-7 1,-1 7-480,5-2 0,0-1 293,0 1 0,-6 1-289,-3 4 0,-4-5 329,-1 0 0,-3 0 172,-7 5 0,0 0-171,-9 0 0,3 0 395,2 0 0,0 0-347,-1 0 1,1 2 232,0 3 0,-1-4-161,1 4 0,0 1-86,-1-1 1,6 0-1,-1-5 1,1 0-56,-6 0 1,12-5-157,3 0 1,14-6-30,0 2 0,2-4 203,-7-1 1,-4 4-177,-10 1 0,1 4 64,-5-4 1,-1 6 114,-4-2 0,0 3-57,-1 2 1,4 0 1,-3 0 0,2 0 2,-7 0 0,-1 5 5,1 0 0,-7 0 261,2-5 1,-3 4-256,-1 1 0,4 0 84,0-5 1,8 0-83,2 0 0,6-7-6,8-2 0,3 1-51,-3-1 0,0-1-4,-15-4 1,2 4-15,-10 1 24,-1 6 0,-11-4 26,-3 7-34,-10 0 245,-2 0-226,-7 0-37,0 0-324,-7 0 274,6 0 0,-7 0-491,3 0-975,4 0 0,-12 5 1586,3 0 0,-2 6 0,-2-3 0</inkml:trace>
  <inkml:trace contextRef="#ctx0" brushRef="#br0">12867 4549 8258,'-9'0'7,"0"0"1,5 2 134,0 3 0,2 9 142,2 9 0,0 6-32,0 4 1,0 0-12,0 10 0,0-4 104,0 9 1,0 2-85,0 2 0,0 4-1,0 1 1,0-5-99,0 0 1,0-11-239,0 2 0,5-10-343,0 0 1,-1-8 169,-4-1-440,0-7 262,0 4 171,0-13 1,-1-2-163,-4-6 0,2 0-148,-7 0 0,7-8-451,-2-6 1017,4-7 0,-5-13 0,-2-3 0</inkml:trace>
  <inkml:trace contextRef="#ctx0" brushRef="#br0">12853 4635 8258,'0'-15'-347,"7"1"0,0 6 103,8 3 1,1 4 816,2 1 1,5 0-194,5 0 1,2 1-350,3 4 1,-3 3 79,3 6 0,-3 1-76,-1-1 0,-2 0 67,-4 0 0,3 5-9,-7 0 0,-5 2-27,-5-2 1,-6 3 26,2 6 0,-3 1-97,-2-1 0,-2 2 89,-3 3 0,-2 4 113,-8 5 0,-5 6-118,-4-1 0,-7 7-133,-3-2 0,-8-3 153,4-2 0,-11 2-2,6-1 1,-1-1-81,6-4 1,10-9 77,9-5 0,3-7-762,2-8 488,6-6 1,5-14-702,12-13 1,7-13 96,12-6 782,13-9 0,-9-4 0,9-6 0</inkml:trace>
  <inkml:trace contextRef="#ctx0" brushRef="#br0">13522 4649 8179,'7'0'-291,"0"6"563,-7 4 1,0 4-40,0 5 0,-2 0 214,-3 9 0,2-6-48,-6 11 0,-1-6-114,-4 6 1,0-1-210,0 1 0,-5-1 145,0 6 0,0 0-403,5 4 1,4-4 160,1 0 0,1-6-591,-2 1 0,4-9 50,6-6-233,-6-2 1,4-9 195,-3-7 0,8-8 170,2-11 0,5-10 429,-6-9 0,7-9 0,-3-4 0</inkml:trace>
  <inkml:trace contextRef="#ctx0" brushRef="#br0">13465 4748 8179,'14'-8'-335,"0"2"0,-4 12 1042,-1 4 1,-1 9-171,1 5 1,4 2-167,-3 3 0,1 6-91,-2 2 1,2 6-6,-6 4 0,4-1-173,-4 6 1,6-6 141,-1 2 1,1-4-102,-2-1 1,4-7 31,-4-3 0,-1-8-133,2-1 234,-1-7 20,5 4 35,-6-13 0,3-8-92,-6-10 0,1-9-568,-1-4 0,1-9 230,4-1 1,7-8-155,-3-2 0,4-3-90,-4-10 0,0 0-310,1-10 1,-1 12-181,0 2 1,0 3 304,0 6 1,-1 1-105,-3 13 0,2-1-294,-2 11 315,-4 0 611,7 5 0,-6 0 0,8 0 0</inkml:trace>
  <inkml:trace contextRef="#ctx0" brushRef="#br0">14176 4663 8161,'7'0'-41,"6"0"1,-11 2 498,2 2 1,-2 6-201,-2 9 0,0 1-16,0 4 1,-6 4-15,-4 1 0,-7 4 38,-2 5 1,0 3-1,5-3 1,-2 5-282,-3 4 1,3-1 106,-3 6 0,3-6-503,2 1 0,0-3 271,0-1 0,-1-5-249,1 0 1,0-7 197,0 3 1,1-6-1569,4-4 1759,-4-4 0,11-18 0,-4-4 0</inkml:trace>
  <inkml:trace contextRef="#ctx0" brushRef="#br0">14161 4791 8161,'8'14'381,"-3"0"1,3 2-73,1 3 0,-2 3 279,-3 7 0,3-1-133,-3 1 1,8 1-152,-3 3 0,4 1-89,1 4 0,0 2-31,0-7 1,0 5-134,1-5 0,-1 0 156,0-4 0,0-7 9,1-3 1,-1-3-27,0-2 1,-1-5 195,-4 1 1,4-7-149,-4 2 0,-1-10 186,2-5 1,-7-9-217,2-4 0,2-6-375,3-4 1,-2-5-148,1-9 1,-1-4-465,2-6 1,2-1-84,-2-4 0,2-1 192,3-3 0,-1 3-838,0 6 0,0 8 1507,0 6 0,-2 2 0,-1 8 0,0 1 0,-2 2 0</inkml:trace>
  <inkml:trace contextRef="#ctx0" brushRef="#br0">10052 4777 8249,'-19'0'0,"0"0"0,-1 0-387,1 0 1,3-5 384,-3 0 0,-1 1 663,1 4-242,0 0 62,5 0-399,-1 0 0,7 1 99,4 4 0,2-2-28,2 6 0,6-4 23,4 5 0,9-2-124,5 1 0,9 2 63,5-6 1,3 0-174,1-5 0,6 0 133,-1 0 1,1 0-104,-6 0 0,7-2 64,3-3 1,5 2-14,5-6 1,-8 1-23,2-2 1,-8-1 42,-1 6 1,-4-4-178,-5 4 1,-5-4 80,-9 4-703,2 0-208,-10 5 386,-2 0 0,-7 2-270,-7 3 847,0-4 0,-7 6 0,0-7 0</inkml:trace>
  <inkml:trace contextRef="#ctx0" brushRef="#br0">10820 4677 8146,'10'8'-432,"-1"-3"1,1-4 321,4-1 1,-5 0 334,1 0 1,-1 0-62,5 0 0,5-1-77,0-4 1,5 4 118,-5-4 0,0 3-10,-5 2-170,0 0 35,1 0 1,-7 2-94,-4 3 1,-8 4 85,-6 10 0,-9-2-13,-5 7 1,-2-5-143,-3 5 1,1-1 77,-1 6 0,-4-2 23,0-4 0,-7 4 0,4-5 0</inkml:trace>
  <inkml:trace contextRef="#ctx0" brushRef="#br0">6029 4308 8105,'0'14'-1139,"-5"0"1208,0 0 0,1 0 49,4 1 0,0 0-50,0 4 0,0-1 102,0 5 1,0-4-90,0 5 0,0 0 167,0 4 1,0 5-70,0 1 0,0 5 8,0-1 0,4 3 27,1 2 0,0 4-58,-5 0 1,1 9-45,4 1 1,-3-5 41,2 5 1,-2-5-46,-2 0 0,5-3 33,-1-6 0,1-1 4,-5 1 1,0-5 11,0 0 1,0-5-18,0 5 1,0 0-23,0 4 0,0-1 17,0-3 1,0 2-182,0-7 1,0 0 91,0-4 0,0-7-192,0-3 1,0-4 85,0 0-869,0-8 472,0 6 0,0-18-174,0 1 1,5-9 15,0-6 0,6-5-64,-2-9 678,4-3 0,7-13 0,3-2 0</inkml:trace>
  <inkml:trace contextRef="#ctx0" brushRef="#br0">6398 4549 8482,'2'-8'-231,"3"4"211,3 2 1,6 2 58,0 0 1,5 0 46,0 0 1,6 5 15,-1 0 1,3-1 54,1-4 1,2-6-121,3-4 0,9 3 109,5-3 0,7 1-110,-2-6 0,3 6 63,2-1 1,0 1 16,0-5 1,-8 4-60,-7 1 0,6 1-16,-6-2 0,4-1-16,-3 7 0,11-7 58,2 1 1,8 2 5,-8-1 1,8 1 4,-12-2 0,5-2 121,-10 2 0,7 2-110,-2-1 1,5 4 53,4-4 0,-1 4 67,7-5 1,-3 6-1,3-6 1,-4 2-73,-6-1 1,5-4 16,-1 4 1,9-2-242,1 1 0,0-1 120,5 6 1,-12-4-171,-7 4 0,-3 0 61,-11 5 0,2 0-16,-7 0 0,2 0-36,-2 0 1,1 0 28,-6 0 0,5 0 101,-4 0 1,-1 0 34,-5 0 1,-4 5 41,0 0 1,-7 0 42,2-5 0,-3 0-81,-2 0 1,0 0-27,0 0 1,1 0 55,-1 0 1,-5 0-62,1 0-16,-1 0-52,5 0 5,1 0 0,-7 1-177,-4 4 229,-2-3-106,4 4 68,-4 0-67,4-4 50,-6 4 1,2-4-20,2 2 88,-2-2-64,4 4 143,-6 1-120,7 0 0,-6 8 80,4-1 1,-3-3-68,-2 3 0,0-3 9,0 8 1,0 2 82,0-2 0,0 8-61,0 1 0,0 2 63,0 8 1,-2 0-55,-3 4 1,4 7-103,-4 4 1,3-1 78,2 5 1,-4-2-99,-1 11 0,-2 1-150,3 4 1,2-7 188,-3-2 0,4-4 74,1-1 1,-5-1-54,0-4 1,1 1 99,4-5 1,0-4-70,0-1 0,0-9-18,0 9 1,0-8 29,0 3 1,0-10-376,0 5 0,0-11 324,0 7 0,0-10-896,0 0 0,-7-3 180,-2-2 743,-4 0 0,-7 0 0,-2 0 0</inkml:trace>
  <inkml:trace contextRef="#ctx0" brushRef="#br0">6370 6028 8301,'-14'0'-939,"0"1"704,-1 4 0,1-3 739,0 2 0,4-2 414,1-2-859,6 6 1,-4-3 63,7 7 1,2-7 54,3 2 0,4 1 40,10-1 1,-1 0-43,5-5 1,3 0 43,7 0 1,1 0-31,4 0 1,3 0-176,-3 0 0,5 0 37,4 0 0,6 0 55,8 0 0,6 0-350,8 0 0,-2-2 378,3-3 0,-10 4-128,-4-4 1,7-1 25,2 1 0,-31 2 0,1 0 13,-1 0 0,1 1 0,0 1 0,0-1-4,-1-3 0,0 0 0,1 3 0,0 0 220,35-8 1,-34 8-1,0-1-109,0-1 1,1-1 0,2 0 0,0 0-69,3-2 0,-1 0 0,-1 2 0,0 1 17,-3-1 1,-1 0 0,37-4 70,-3-6 0,-3 1 1,-2 0 0,3 5-16,-3-1 1,-3 7-157,-11-2 1,-8 4 81,-7 1 1,-1 0-153,-7 0 1,4 0 105,-5 0 1,5 0-52,-5 0 0,5 0 104,-5 0 0,5 0-7,-5 0 0,-5 0 202,-4 0 0,-7-5-310,2 0-359,-3 0 147,-2 5-397,-6 0 0,-3 0-42,-10 0 1,-4-4-288,-10-1 0,-5 0 962,-9 5 0,-16 0 0,-9 0 0</inkml:trace>
  <inkml:trace contextRef="#ctx0" brushRef="#br0">4579 3710 7977,'-23'7'-2,"8"-6"0,5 4 694,7-3 0,-2-2-213,10 0 0,3-7-411,6-2 1,8-10 33,7-5 1,-1-3-182,5-1 1,2-2 72,-2-3 1,-1 3-599,-9-3 1,3 4-252,-7 5-29,6-2 884,-9 10 0,-2 2 0,-8 7 0</inkml:trace>
  <inkml:trace contextRef="#ctx0" brushRef="#br0">4721 3639 7977,'-8'15'45,"2"-6"102,6 1 0,4-1 193,1 5 0,6 2-47,-1 3 1,2 11-114,2 13 0,-4 1 44,-1 8 1,-4-1-116,5 1 0,-6-3-129,6-7 1,-5-1-220,4-3 1,-1-3-351,1-7 1,2-5 324,-6-4 0,1-5-374,-1-5 1,-3-1-52,3-3 689,-4-4 0,-1-1 0,0-7 0</inkml:trace>
  <inkml:trace contextRef="#ctx0" brushRef="#br0">4763 4066 7977,'0'-21'-459,"5"6"321,0-4 1,7 1 416,3-1 1,1 3-109,7-2 0,-4-5 123,5 0 0,0 2-201,4 2 1,-1 5-222,-3 5 0,-9 2-94,-5 7 233,-1 0 1,-1 11 160,-3 3 0,-3 12-66,-2 2 1,-7 2 64,-2 8 0,1-6-132,-2 1 1,7-5 358,-2-4-402,4-3 1,2-14-140,4-2 0,5-11-315,9-8 0,-4-8 230,4-12 0,-4-2-437,-6-7 0,2 5 665,-6 1 0,0-1 0,-5-5 0</inkml:trace>
  <inkml:trace contextRef="#ctx0" brushRef="#br0">4991 3583 7977,'20'-7'0,"-4"1"-206,3-4 1,2-7 133,-2 3 0,6-4 210,-1 4 1,2-5-116,3 0 0,-7-4-234,-3 4 1,-8 4-512,-1 6 305,-7 6 133,3-3 284,-12 6 0,-9 6 0,-7 2 0</inkml:trace>
  <inkml:trace contextRef="#ctx0" brushRef="#br0">5062 3511 7977,'14'2'41,"0"3"0,1-2 150,-1 6 0,0 1 72,0 4 1,0 7-26,1 2 0,-6 4-192,1 2 0,-7 4-47,2 0 0,-4 2-154,-1-2 0,0-5-12,0 1 0,0-2 126,0-8 1,0 0-399,0-5 0,0-5 163,0 1 1,0-9-172,0-1 0,0-6 215,0-8 0,5-7 232,0-2 0,4-4-61,-4-2 1,4 6 60,-4-1 0,5 5 0,-6-5 0,6 7 0,-6-2 0,6 3-33,-5 2 1,1 1 19,-1 4 1,-4 1 164,4 3-115,-3 4-5,-2-6 16,0 1-1,0 4 452,0-4-325,0 6 1,0 6 319,0 4 1,4 4-174,1 5 1,6 3 128,-1 6 0,-2 1-129,1-1 0,-1 7-79,1 3 0,2-2-63,-6 2 0,5-6-102,-6 1 1,6-9-477,-5-5 0,1-4 68,-1 0-1012,-4-1 643,6 0 20,-7-6 1,0-8 679,0-9 0,0-10 0,0-4 0</inkml:trace>
  <inkml:trace contextRef="#ctx0" brushRef="#br0">5389 3682 7977,'8'-28'0,"6"-1"-377,0 1 0,2-1 188,8 1 1,-1-5 313,6 0 0,6-5-110,3 4 1,-4-3-197,0 3 1,-6 1-98,-4 5 1,-4 6-89,-6 3 366,-6 3 0,-1 2 0,-7-1 0</inkml:trace>
  <inkml:trace contextRef="#ctx0" brushRef="#br0">5659 3113 7977,'10'0'-366,"-1"0"1,-4 0 205,4 0 1,-4 7 722,4 2 0,-1 10-99,2 5 1,-4 4-91,-6 5 1,0 4-116,0 5 1,-1 1 98,-4 0 0,-3-1-285,-6 1 1,-7 0 100,-2-1 0,2-4-449,2 0 1,3-6 209,2 1 0,5-8-322,-1-1 1,5-7-24,-4 2 410,6-9 0,-4-4 0,7-6 0</inkml:trace>
  <inkml:trace contextRef="#ctx0" brushRef="#br0">5673 3597 7977,'15'6'-117,"-1"4"0,-5 2 327,1 2 0,-2 7 431,1 3 0,-1 2-617,-3 3 0,-4-1 32,4 1 1,-2-2-247,2-4 1,-3 3 93,2-7 0,-2 0-235,-2-5 161,0 0-918,0-6 267,0-2 821,-6-25 0,-2 2 0,-7-18 0</inkml:trace>
  <inkml:trace contextRef="#ctx0" brushRef="#br0">5730 3782 7977,'0'-30'0,"0"-4"0,0 4-342,0-3 1,7 5 264,2 4 1,4-3 283,1 4 0,0 2 15,0 2 0,0-1 16,1 1 1,-1 0-183,0 4 1,0 1 129,1 0 0,-6 4-154,1 1 133,-1 6 82,-1-3-294,5 6 0,-7 6 112,3 3 1,2 12-31,-6 7 1,5 7 1,-6 8 0,6-1-10,-5 1 1,4 0-231,-4-1 0,6 6 98,-2-1 0,-1 0-155,2-4 0,-2-5 71,1 0 1,-3-11-394,-6 1 1,0-9-10,0 0 591,0-9 0,-6 2 0,-2-4 0</inkml:trace>
  <inkml:trace contextRef="#ctx0" brushRef="#br0">5773 3838 7977,'0'-14'-427,"1"0"-135,4 0 0,3-2 297,6-3 1,0-2 264,1-2 0,4-4 245,0 3 1,0 2-78,-5-2 1,0 9-147,0 0 35,-6 8 79,-2 7 1,-6 7-87,0 8 0,-6 5 145,-3 9 1,1-1 178,-2 0 0,1 1-80,-5-1 0,6-4 265,3 0-179,3-7-426,2 4 0,2-15-76,3-6 0,3-13-220,6-10 0,0-1-67,0-4 1,0 5 64,1-10 175,-1 6 169,0-7 0,0 5 0,1 1 0</inkml:trace>
  <inkml:trace contextRef="#ctx0" brushRef="#br0">6086 3213 7977,'14'14'108,"-5"-6"76,1-3 0,4 1-50,5-1 0,2 0-47,-3-5 0,5-8-148,5-7 1,0 0-66,1-9 0,-1 0-308,1-4 0,-2-1-90,-4 1 0,3 1 239,-7 3 1,-5 4 284,-5 6 0,-6-1-47,4 8 1,-14 3-14,-2 14 0,-4 1 262,-1 13 0,-6-1 109,-4 6 1,2 1 288,-2 3 0,2-1-149,-2 5 0,-1-5-90,6 1 1,-5-4-307,5-6 1,5-2 279,5-7-475,5-6 121,-2-2 0,12-7-32,4-4 1,9-3-124,5-6 0,1-2-46,-1-3 0,2 2-91,-2-7 1,3 5 104,1-5 0,-1 5-177,-3-4 0,-3 5 105,-7-1 0,-6 4-91,-4 0 0,-2 6 369,-2-1 0,-6 1 0,-2-5 0</inkml:trace>
  <inkml:trace contextRef="#ctx0" brushRef="#br0">6299 3000 7977,'5'9'38,"-1"1"1,7 5 133,-1 9 0,1 0 188,-2 4 1,3 2-78,-8 8 1,6 8-186,-6-3 1,3 1 87,-2-6 1,-4 1-169,4-6 0,1 1 55,-1-6 0,4-6-1321,-4-3-679,0 3 1229,-5-6 698,0-2 0,-6-7 0,-2-7 0</inkml:trace>
  <inkml:trace contextRef="#ctx0" brushRef="#br0">6342 3355 7977,'0'-14'-549,"-7"6"1,4 10 576,-6 12 1,-1 2 399,-4 7 1,4 1-85,1 4 1,-1-1-435,-4-3 0,2 1 34,2-6-122,4 0 141,6-5 1,1-6-58,4-3 1,3-8-3,6-2 1,5-11 48,0 2 1,2-5-101,-2 0 0,-2 3 120,7-3 1,-10 2-157,5-2 0,-6 3 80,5-3 1,-6 4-46,-3 0 111,-6 7 118,4 2 0,-7 12 48,0 4 1,-2 9-41,-3 5 0,-1 7 331,-4 2 1,-1 5-161,7-5 0,-1 1 50,5-6 1,0-1-26,0-3 0,6-4-291,4-6 1,-2-1-150,1-4 0,1-2 130,4-7 0,0 0-79,0 0 0,-1-7-4,-4-2 0,4-4-293,-4-1 0,-1 0 158,2 0 0,-5-7-300,4-3 1,-6 2 542,2-1 0,3-1 0,0-5 0</inkml:trace>
  <inkml:trace contextRef="#ctx0" brushRef="#br0">6583 3426 7977,'-9'14'-185,"-1"1"1,6 0 73,-6 4 1,2 3 809,-1 7 0,-4-1-336,4 1 1,-2-1-346,1 1 0,-3-6-45,4 1 1,1-5 109,-1 5 1,4-7-377,-5 2 0,6-8 165,-6-1 1,5-7-85,-4 1 0,6-8 64,-2-6 1,3-6-221,2-7 1,0-1 76,0-9 1,2-2-38,3 2 0,-2-7 139,6 3 0,-4-5 189,5 0 0,-1-7 0,5-3 0,1 1 0,-1-1 0,5 6 0,0-1 0,4 4 0,-4 5 0,0 5 480,-5 9 0,1 4 62,-1 6 241,0 6-335,0 1 1,-6 15-94,-3 7 0,-5 4-217,-5 4 1,2 4 104,-6-3 1,1 3-360,-2 1 1,-1 0 132,6 1 1,-4-5-390,4-1 1,-1-7 8,1-2 72,4 1 0,-6-15 34,7 0 1,5-7-107,0-7 1,4 0 246,-4 0 1,4-1-30,-4 1 1,6 5 249,-1-1 1,-2 7-79,1-2 1,1 4 277,4 1 0,0 6-127,0 3 0,-1 10 24,-4 5 1,-2 3-12,-7 1 0,-2 6 38,-3-1 0,-1 2-372,-3-2-50,-4-3 268,5 4 1,-6-5-527,0-1 1,-1-1 201,1-3 1,1-4-405,4-5 653,-4-7 0,5 4 0,-6-4 0</inkml:trace>
  <inkml:trace contextRef="#ctx0" brushRef="#br0">6612 3455 7977,'14'-8'439,"0"1"38,0 7 1,1 7 379,-1 2 1,0 4-1233,0 1 1,2-4 193,3-1 0,3-6 181,7 2 0,-1-10 0,0-3 0</inkml:trace>
  <inkml:trace contextRef="#ctx0" brushRef="#br0">7038 3156 7869,'2'-14'0,"3"0"0,1-2 0,3-3 0,4 1-264,-4-5 1,4 4 92,1-5 0,1 2-15,-1-2 0,-5-1 86,1 6 1,-7 0-105,2 5 1,-4 4 203,-1 1 0,0 6 0,-6-10 0,-2 5 0</inkml:trace>
  <inkml:trace contextRef="#ctx0" brushRef="#br0">7109 2843 7869,'-8'-8'-6,"2"2"1,6 12 329,0 4 1,0 7-7,0 2 1,5 11 18,0-1 0,-1 9 8,-4-1 0,2 5-62,3 0 1,-4 1-155,4-1 1,-2 6 84,2-1 0,-2-4-275,6-5 0,-5-7 94,0 3 1,-2-4-303,-2-2 1,0 0 172,0 1 1,0-2-305,0-4 0,-5 0 92,0-4 1,-4-8-387,4 3 280,-6-9 285,3 1 0,-1-17 87,-1-3 0,7-15-72,-2 1 1,5-10-203,5 0 1,-2-10-14,7-4 0,-2-3 329,1-2 0,4 0 0,-5 0 0</inkml:trace>
  <inkml:trace contextRef="#ctx0" brushRef="#br0">7209 2943 7869,'14'-7'0,"0"-2"0,-3-4-409,4-1 1,-4-5 198,8 0 0,-8 0 743,-2 5-88,1 0-289,-3 6-201,0 2 0,-14 7 127,-2 4 0,1 3-152,-1 6 0,-1 7 85,-4 2 0,6-1 202,3 2 1,4-7-14,1 2-116,0 4-70,0-8 0,6 0-4,4-11 0,2-2-262,2-2 0,1-6 108,-1-4 0,0-3-346,0-1 1,-4 0 485,-1 0 0,-6-7 0,4-1 0</inkml:trace>
  <inkml:trace contextRef="#ctx0" brushRef="#br0">7251 2886 7869,'5'19'51,"0"0"1,0 5 175,-5-6 0,0 13-15,0-3 1,0 5 101,0 0 0,0 4-88,0 5 1,-5 2-219,0 4 0,-6-4 95,2 3 1,2-7-555,3-2 1,-3-5 275,3 5 1,-1-6-517,5 1 691,0-10 0,-6 4 0,-2-5 0</inkml:trace>
  <inkml:trace contextRef="#ctx0" brushRef="#br0">7266 3256 7869,'8'-23'0,"4"1"42,-2 3 0,-2 4 65,1-4 1,-4 3 271,4 2 1,-4-1-30,5 1 1,-6 0-899,6 0 0,-2 0 268,1-1 1,-1 6-119,-3-1 0,-4 6-31,4-6 429,-3 7 0,4-10 0,2 5 0</inkml:trace>
  <inkml:trace contextRef="#ctx0" brushRef="#br0">7394 2971 7869,'0'-8'-394,"0"4"403,0 8 1,-2 6 183,-3 9 1,4 4 32,-4 11 1,2-3-193,-2 7 0,4 0 93,-4 5 1,3-5-344,2 0 1,-5-7-18,1 2 1,-1-4-142,5-6 1,0-2 176,0-7 197,0-6 0,-6 5 0,-2-5 0</inkml:trace>
  <inkml:trace contextRef="#ctx0" brushRef="#br0">7308 3384 7869,'0'-10'-887,"0"1"1200,0 5 362,0-2 0,0 9-188,0 7 0,2 1-208,3 12 0,-2-4-156,6 5 0,1-7 117,4 2 1,0-3-401,0-2 1,1-1 175,-1-3 1,-5-4-889,1-6 274,-7 0 209,3 0 0,-6-2-318,0-2 437,0-4 0,-4-7 179,-1 1 0,-1-2-72,1-3 0,3 4 300,-3-4-116,4 3 1,7 2 187,4 0 0,4 4-24,5 1 0,-2 5-27,7 0 0,-5 0-122,5 0 1,-5 2 21,4-3 0,-5 4 52,1 1 1,-8 0-6,-2 0 216,-6 0-230,4 6 1,-14 7 49,-2 6 0,-10 1-175,-5-1 0,-3 2-148,-1 2 0,-1 1-58,1-10 0,4 4-8,1-9 248,5-2 0,-2-1 0,5-6 0</inkml:trace>
  <inkml:trace contextRef="#ctx0" brushRef="#br0">7408 2801 7869,'0'-10'-16,"0"1"0,0 4 123,0-5 388,0 7-282,6-3 1,1 12-433,2 4 0,2 15 219,-6 8 0,0 13 0,-5 5 0</inkml:trace>
  <inkml:trace contextRef="#ctx0" brushRef="#br0">8204 2602 7992,'-5'14'156,"1"0"1,-1 7-110,5 2 1,5 9-54,-1 1 0,3 5 0,-3-5 1,-2 7 347,3-2 0,-4-2-412,-1 2 0,2-5 4,3 5 1,-4-7-537,4 3 0,-3-4 602,-2-2 0,6 0 0,2 1 0</inkml:trace>
  <inkml:trace contextRef="#ctx0" brushRef="#br0">8403 2815 8007,'-8'14'0,"-3"5"-75,6 0 1,-1 2 102,1-3 0,4 0 338,-4 6 1,5-7-67,5 2 1,-2-5-320,6-4 1,1-4-17,4-6 1,0 0-154,1 0 1,4-11-14,-1-3 1,1-10 118,-4 0 1,-6-3-37,1-1 1,-7 0 88,2-1 0,-4 2 4,-1 4 0,0-3-16,0 7 1,-6-3 43,-4 8 1,-7-2-52,-2 11 1,0 1 7,5 4 1,0 1-126,-1 4 1,3 3 86,2 6 1,4 0-260,6 1 0,1-1 337,4 0 0,3 0 0,6 0 0</inkml:trace>
  <inkml:trace contextRef="#ctx0" brushRef="#br0">8659 2744 8476,'0'16'505,"0"3"1,0-2-267,0 7 0,0-2-41,0 1 1,2 3-206,2-7 1,0-2 52,5-8 1,0 3-39,6-8 0,-6 1 94,1-5 0,-1-11-239,5-3 0,-1-10-14,-4 0 0,3-7-15,-8-2 0,6-2 77,-6 2 1,1 4 20,-5 1 0,-1 1-42,-4 8 0,2 2 83,-7 7 0,-4 4-134,-5 6 0,0 1 69,5 4 0,0 8-243,-1 6 0,3 4 73,2-4 1,4 5 261,6-5 0,6 0 0,2-5 0</inkml:trace>
  <inkml:trace contextRef="#ctx0" brushRef="#br0">9057 2573 8016,'0'-8'-419,"0"-4"1,-1 10 940,-4-3 0,3 5-156,-2 5 0,-3 3-72,2 6 1,-1 7-69,1 2 1,4 4 7,-4 2 1,3-1-106,2 1 1,2-1-103,3 0 1,-2-5-16,6-5 1,1-3 97,4-6 1,0-2-266,1-7 0,-1-8 62,0-7 1,0-5-57,0-9 1,1 1 60,-1 0 0,-6-4-19,-3 4 0,-4-4 95,-1 8 1,-8 4 5,-6 1 1,-2 9-193,-8 6 0,-1 4 115,-8 4 1,1 12 82,-5 13 0,-1 5 0,-5 9 0</inkml:trace>
  <inkml:trace contextRef="#ctx0" brushRef="#br0">6270 5004 8342,'-6'-22'67,"-3"3"0,-4 3 228,-1 2 0,4 5 333,1-1 214,6 7-656,-4-3 1,7 12-194,0 3 1,8 4 54,6 1 59,1 7 1,13-5-209,1 3 1,-1-4 111,5 0 1,-3-3-38,-1-2 0,-3 1-67,-2-6 1,1 4-517,-6-4 1,0 6 26,-4-2 0,-8 5-185,-2 5 1,-3-3 766,-2 3 0,0 3 0,0 0 0</inkml:trace>
  <inkml:trace contextRef="#ctx0" brushRef="#br0">6541 4876 8275,'-8'2'-387,"3"3"763,3-4 982,2 5-1033,-6 1 0,4 1-266,-2 6 0,-4-5-3,-2 1 0,-2 4 88,-2 5 1,-2 6-518,-3-1 1,3 8 222,-3 1 0,3-5-558,2-4 0,6-5 708,3 5 0,-3-7 0,1 3 0</inkml:trace>
  <inkml:trace contextRef="#ctx0" brushRef="#br0">6654 5161 8903,'-6'14'481,"4"5"-429,-2 0 1,2 4-241,2-4 0,-1 5 188,-4-5 0,3 0 0,-4-5 0</inkml:trace>
  <inkml:trace contextRef="#ctx0" brushRef="#br0">6484 4620 8236,'-13'-14'84,"4"0"0,-2 4 441,6 1-239,-6 6 0,8-2-218,-7 10 0,5 9 79,-4 10 1,4 3-404,-4 1 0,6 5 217,-2 0 1,3 1-1260,2-6 1298,7 7 0,0-5 0,8 4 0</inkml:trace>
  <inkml:trace contextRef="#ctx0" brushRef="#br0">6512 5360 8235,'8'6'538,"0"2"-178,-3 6 0,-4 5-118,4 0 1,-3 11-11,-2-2 0,-5 10-100,0 0 0,-6 8-174,2 1 1,2-1-518,3-8 0,2 2 339,2-7 0,0-5 220,0-4 0,0-7 0,0 4 0</inkml:trace>
  <inkml:trace contextRef="#ctx0" brushRef="#br0">7095 5089 8094,'0'-7'-698,"0"0"1,6 7 1318,4 0 0,-2 0-501,1 0 0,1 0-413,4 0 1,0-1-692,0-4 503,7 3 481,-12-4 0,17 0 0,-11-2 0</inkml:trace>
  <inkml:trace contextRef="#ctx0" brushRef="#br0">7692 5075 8094,'8'10'-30,"-3"-1"1,-2-6-70,2 2 0,-4-2-336,4 2 0,3-3 435,1 2 0,4-8 0,1-4 0</inkml:trace>
  <inkml:trace contextRef="#ctx0" brushRef="#br0">8033 5118 8094,'10'0'-337,"-1"0"1,-4 0-159,5 0 129,-7 0 366,9 0 0,-4 0 0,7 0 0</inkml:trace>
  <inkml:trace contextRef="#ctx0" brushRef="#br0">8460 4791 8367,'-6'-14'-1488,"4"0"1918,-4-1 1,7 6-126,4-1 1,3 7-33,6-2 1,2 10-81,3 5-31,3 2 1,2 4-137,-1 3 0,-4-2 145,5 7 1,-6 1-328,0 9 1,-2-4 99,-2 3 0,1-3-143,-1-2 1,-5-1 84,1-3 0,-7-4-1173,2-6 425,-4 1 862,-1-7 0,0-2 0</inkml:trace>
  <inkml:trace contextRef="#ctx0" brushRef="#br0">8673 4734 8265,'14'0'-287,"-4"-5"340,-1 1 0,-4-1 109,5 5 1,-6 0 343,6 0-399,-7 6 0,3 4 129,-6 9 0,-6-2-230,-3 7 1,-6-1 25,-4 6 1,-3-1 9,-6 1 1,-1 5-62,1 4 1,4-1 89,1 1 0,10-8-193,-1-2 0,9-6-1,0-8-1149,4 1 1272,7-8 0,8-7 0,8-7 0</inkml:trace>
  <inkml:trace contextRef="#ctx0" brushRef="#br0">8830 4876 7507,'0'14'-108,"0"1"108,0-1 0,-2 5 0,-3 0 0,-1 6 0,-3-1 0,1-2 523,3 2 1,3-7-187,-2 2 0,2-3-407,2-2 0,2-5-128,2 1 0,-1-7-132,7 2 1,-1-2 87,6 2 0,-6-4-9,1 4-47,-1-3 0,5-2-215,1 0 513,-8 0 0,4-2 0,-6-3 0,5 2 0,-6-6 0,3-1 0,-3-4 0,-2 0 0,3-1 0,-4 1-80,-1 0 1,5 5 39,0-1 0,0 1 313,-5-6 1,0 6 171,0-1 60,0 7-250,0-3-113,0 6-87,0 0-77,0-6-55,0 4 112,0-11 269,0 12-258,0-12 178,0 12-153,0-6 0,-7 7-131,6 0 0,-7 0 172,3 0-255,3 0 185,-4 0-194,6 0 136,0 0 61,0 7-23,0 1-14,0-1-69,0 0 69,0-7-357,0 0 0,6 6 1,2 2-1</inkml:trace>
  <inkml:trace contextRef="#ctx0" brushRef="#br0">8986 4976 7402,'-8'0'503,"2"0"-321,6 6 44,0 2 1,1 6-293,4 0 0,-2-1 142,7-3 2,-7 2-317,3-4 1,-1 2 1261,0-1-866,6-6 1,-8 3-539,6-6 291,-5-6 1,7-2-82,-7-6 1,1-5-156,-5 0 175,0 0 1,0 5 139,0 0 1,0 0-49,0-1 0,0 6-63,0-1 66,-6 1 0,3 1-34,-7 3 54,7 4 0,-8 2 9,6 4 1,-1 3 74,1 6-48,4 0 0,-6 1 0,7-1 0</inkml:trace>
  <inkml:trace contextRef="#ctx0" brushRef="#br0">9114 4947 8185,'0'10'-594,"0"-1"1,0-4 1220,0 4-422,0 1-39,0 4-122,0 0 0,2-1 34,2-3-32,-2 2 1,6-10-197,-3 2 78,-4-2 33,5-2 0,-1-6 24,0-4 1,0-2-38,-5-3-20,6 1 1,-4 0 54,2 0-240,-2 0 125,-2 6-503,0 1 61,0 7 574,0 0 0,-6 0 0,-2 0 0</inkml:trace>
  <inkml:trace contextRef="#ctx0" brushRef="#br0">9270 4976 8185,'-4'14'-469,"-1"0"0,-5-4 234,6-1 1,-1-4 718,5 4 1,0-4 83,0 5-320,0-7-125,0 3-295,6-6-1,2-6 1,5-2 44,-4-6-134,-2-1 0,-7 1 72,0 0 0,0 4 96,0 1 0,-7 4 94,-2-4 0,-10-1 0,-3-4 0</inkml:trace>
  <inkml:trace contextRef="#ctx0" brushRef="#br0">8844 4293 8185,'-13'7'-243,"4"2"0,2 4 238,7 1 0,0 7 392,0 2 0,0 6-608,0 4 1,0 2 58,0 3 1,0-2 161,0-3 0,0 3 0,0 7 0</inkml:trace>
  <inkml:trace contextRef="#ctx0" brushRef="#br0">8887 5459 8091,'0'14'-139,"0"1"227,0-1 0,0 6 265,0 4 1,0 4-104,0 6 1,-2 2 53,-3 7 1,2-7-168,-6-3 0,5 0-169,0-4 0,2 2 273,2-7-241,0-4 0,0 1 0,0-7 0</inkml:trace>
  <inkml:trace contextRef="#ctx0" brushRef="#br0">16607 4748 8067,'-22'0'104,"3"0"1,3 0 174,2 0 1,4 0 269,1 0-260,6 0 1,-2 0-291,10 0 33,2 0 1,14 0 16,3 0 0,14 0 213,4 0 1,10 0-257,1 0 0,2 2 122,2 3 0,-5-4-56,0 4 1,2 1-120,7-1 0,-4 0-160,0-5 1,0 4-183,-5 1 1,-3 0 204,-2-5 0,-9-2-212,-5-2 1,-3 0 61,-1-5 334,-7 0 0,5 1 0,-5 1 0</inkml:trace>
  <inkml:trace contextRef="#ctx0" brushRef="#br0">17545 4578 8051,'10'0'-542,"-1"0"0,1 0 360,4 0 0,0 0 113,0 0 0,0 4 770,1 1 0,4 6-224,0-1 0,4 1-235,-4-2 1,0 4 357,-5-4-303,1 4 1,-3 1-199,-2 0 1,-4 1-200,-6-1 1,-8 0-1,-6 0 1,-7 1 89,-7-1 1,-2 5-599,-3 0 0,3 6 89,-3-1 519,3-4 0,1 7 0,1-5 0</inkml:trace>
  <inkml:trace contextRef="#ctx0" brushRef="#br0">18284 4336 8309,'5'-9'-436,"0"-1"0,6 7 394,-2-2 0,4 4 412,1 1 0,1 0-268,-1 0 1,0 1-312,0 4 256,0 3 0,-1 6-111,-3 0 1,-4 0 101,-6 1 1,0-1-6,0 0 0,-2 2 1,-2 3-11,-4-3 1,-8 10 112,-3-2 0,3 3-102,-3 1 1,2 1 208,-2-1 1,8 1-101,-3-1 1,9-6-63,0-3 19,3-3 1,9-8-102,2-3 1,10-5-36,5-5 1,3-5-225,1-8 0,7-5 7,3-5 1,-2 0-231,2-1 0,-8-4 88,-1 0 1,-3 4 47,-7 6 1,0 1 269,-4-2 0,-1 5-163,0 9 482,-6-2-333,-2 10 0,-6 2 483,0 10 0,0 2-70,0 3 1,0 5 118,0 4 1,0 3-48,0 1 0,-5 2-96,1 3 1,-1-1-185,5 6 0,-2 0 73,-2 4 1,1-1-228,-7-3 1,2 3 43,-1-3 0,-9 8-102,4 1 1,-3-1 110,2-8 1,0 2 33,-4-7 1,3-2 84,-3-7 1,3 0-89,2-10 1,0 2 391,0-11-335,-1-1 1,3-5-234,2-4 1,-1-3-114,6-6 0,1-5-281,4 0 0,0-11-1121,0 2 1647,0-10 0,6-5 0,2-8 0</inkml:trace>
  <inkml:trace contextRef="#ctx0" brushRef="#br0">18512 4308 8164,'8'-7'0,"0"-1"-171,-4-6 1,0 0-198,5 0 1,1-1 379,4 1 0,0 0 43,0 0 1,0 0 126,1-1 0,-1 1-109,0 0 0,-4 0 403,-1 0-267,-6 6-183,10 1 81,-12 7 1,6 2 14,-7 3 1,0-2-24,0 6 1,1 1-2,4 4 1,-3 0-59,2 0 0,-2 2 42,-2 3 1,0-1-294,0 5 0,0-4-39,0 5 250,0-7 0,-6 4 0,-2-7 0</inkml:trace>
  <inkml:trace contextRef="#ctx0" brushRef="#br0">19564 4819 8167,'0'-8'-695,"0"2"981,6 6 1,2 0 68,6 0 1,7 0-153,3 0 0,4 0 96,5 0 0,4 0-63,5 0 0,1 0-36,0 0 1,-1-1-431,1-4 0,0 3 172,-1-2 0,-1 0-631,-3 0 0,2 2 351,-7-3 0,-2-1-322,-7 1 660,3 1 0,-11-3 0,4-1 0</inkml:trace>
  <inkml:trace contextRef="#ctx0" brushRef="#br0">20175 4635 8167,'15'0'0,"-1"0"-343,0 0 1,0 0 248,1 0 0,-6 1 465,0 4 0,1-2-25,4 7 0,0-3 21,1 3 0,-6 3 238,1-4-291,-1 4 1,5-1-151,0-2 267,-6 2-378,5-4 99,-11 7 0,-4-1-473,-12 0 0,-10 0 201,-14 0 0,-4 7-1383,-11 3 1257,4 2 1,0 3 0,-1-1 0</inkml:trace>
  <inkml:trace contextRef="#ctx0" brushRef="#br0">21085 4137 8131,'0'-8'-763,"0"-5"990,0 12 31,0-5-103,0 6 0,7 0 90,2 0 0,4 0-91,1 0 0,0 11 23,0 3 0,-4 5 136,-1 0-211,1 9 0,-2 2-67,-3 3 0,-4 4 115,-1 1 1,0 3-157,0 1 1,-1 1 134,-4 0 1,-3-2-155,-6-3 1,-1 3 59,1-3 0,-2-4-55,-3-1 1,2-2 70,-7-3 0,2 0-14,-1 1 1,0-7-107,5-3 1,6-5 64,-2-4-36,3 2 0,2-10 87,-1 3-107,7-4 1,3-4-67,10-7 0,4 1-235,5-10 0,1 3 170,4 2 1,3 0-70,-4 0 0,-2 1 312,-2 3 0,2 4-123,-3 6 1,1 0 265,-4 0 0,-1 5-98,0 0 1,0 10 57,1 0 1,-6 4 90,0 0 0,-4-2 67,5 7 0,-6-2 42,6 1 1,-1 4-11,6-3 1,-1-2 78,0 2 1,2-7-101,3 2 0,-2-8-133,7-1 1,0-7 64,4 2 1,0-4-182,1-1 0,4-6 145,0-4 1,0-9-313,-4-4 0,-1-6-152,1-4 0,-2 3-150,-4-3 0,-2-2-625,-7 2 0,-6-2 521,-3 2 0,-4 1-247,-1-5 1,-1 5 744,-4-1 0,-3-10 0,-6-1 0</inkml:trace>
  <inkml:trace contextRef="#ctx0" brushRef="#br0">20943 5644 8079,'0'-14'0,"0"4"-253,0 1-397,0 6 983,0-4-218,0 7 0,5 7 69,0 2 1,4 5-119,-4 5 1,4-1 136,-4 5 0,5-4-111,-6 5 0,6 0 40,-5 4 1,1 1 25,-1-1 1,-4 2-21,4 3 1,-4-3-73,-1 3 1,0-1 54,0 1 0,-1-1-133,-4 6 1,-3-1 107,-6 6 1,0 0-16,0-1 0,-1 1 3,1 0 1,-5-1 20,0 1 0,-6 0-6,1-1 1,-3 6 0,-1-1 0,0 1-9,-1-6 1,1 2 4,-1 4 1,6-4-101,-1 3 1,0-2 91,-4-3 0,-2 1-106,-3 0 1,-2-6 88,-3 1 0,-8-1-287,3 1 1,-2-2 188,2-3 0,0-3 31,1 3 1,5-4-91,4-6 0,5 3 95,4-7 1,-1 4-131,6-4 1,0-1 74,5-9 1,-1 4-86,1-4 1,2-1-6,2 2-493,-3-7 104,12 3 0,-6-7-243,7-4 0,2-5-232,3-9 1000,3-3 0,6-6 0,0-1 0</inkml:trace>
  <inkml:trace contextRef="#ctx0" brushRef="#br0">20005 7094 8079,'8'16'197,"-4"3"1,-2-2 51,-2 7 1,-2 0 51,-2 4 0,1-1-100,-7-4 1,5 4 0,-4-3 0,-1 3-29,-4 1 0,0 1-113,0-1 0,4-1 38,1-3 0,4-2 12,-4-3 0,5-8-174,0 3 130,2-3 1,4 2 139,2-4 0,4 2-120,6-6 1,7 0-127,3-5 1,9-2-134,5-3 0,9-2 103,5-8 0,5-5-1625,5-4 1352,-4-3 1,12-1 0,-5-1-1</inkml:trace>
  <inkml:trace contextRef="#ctx0" brushRef="#br0">21057 6696 8235,'14'-10'329,"0"1"1,7 0-181,3-6 1,2-1 76,3-2 1,4-3-172,0-3 1,5-1-285,-5 6 1,0 0-49,-4 5 0,-7 1-924,-3 4 1201,-3-4 0,-2 5 0,0-6 0</inkml:trace>
  <inkml:trace contextRef="#ctx0" brushRef="#br0">21341 6355 8086,'7'-8'-1170,"-1"9"1560,3 14 0,-2 5-18,-7 9 1,0 5-9,0 4 1,-2 8-69,-3 1 1,2 6-119,-6-6 0,1 11 57,-2-1 1,-1 2-200,7-7 1,-6 2-51,5-7 1,-1-4-197,1-5 1,4-13-183,-4-2 0,2-7-3,-2-6-40,4-4 1,-11-8 160,8-2 1,-6-9-363,5-6 0,1-8 636,4-1 0,0-7 0,0-8 0</inkml:trace>
  <inkml:trace contextRef="#ctx0" brushRef="#br0">21256 6682 8086,'0'22'0,"0"5"0,0-4 0,-5 4 6,0 2 0,-6-2 23,2-4 0,-2 2-99,1-6 1,-2 0-167,2-4 0,-1-1 56,2 0-605,2-6 785,1-2 0,5-12 0,-6-2 0</inkml:trace>
  <inkml:trace contextRef="#ctx0" brushRef="#br0">21270 6667 8086,'14'8'-127,"1"5"247,-1-3 1,2 2-53,3 2 1,-2 5 52,7 0 1,-7-5 84,2-4 1,2-5-211,-3 4 1,1-6-348,-4 2 0,4-10-850,0-4 1201,0-4 0,-5-7 0,0-2 0</inkml:trace>
  <inkml:trace contextRef="#ctx0" brushRef="#br0">21640 6284 8086,'9'4'-5,"1"1"0,-7 6 152,2-1 33,3 2 1,-7 3-109,4-1 1,-2-6 214,2-4-469,-4 4-307,12-6 0,-5 3 298,6-10 1,-1-3-289,-4-6 0,4 0 232,-4-1 1,4 6 246,1-1 0,-4 2-56,-1-1 11,1 3 217,-2 6 1,-2 6-33,-6 3 0,-2 9 259,-2 1 1,-4 4-123,-7-4 0,0 2-3,-4-2 0,1-3-88,-5 3 1,5-4-200,-1 0 0,-1-1-84,1 0 0,5-6-292,4-3 156,7-4 228,-3-1 0,7 0-98,4 0 1,8-1 57,6-4 1,4 2-103,-4-7 0,5 7 64,-5-2 1,5-1-107,-6 1 0,1 1 74,-4 4-29,-1 0 238,0 0-157,-6 0 0,-3 6 145,-10 3 1,-3 4-131,-6 1 0,-5 5 129,0 0 0,-5 5-104,5-5 0,0 0-2,5-5 1,0-1-55,0-4-176,-1 4-80,1-12 335,0 6 0,6-7 0,2 0 0</inkml:trace>
  <inkml:trace contextRef="#ctx0" brushRef="#br0">21611 6724 8086,'-6'22'-588,"-2"1"-74,-6-4 1,0-4 1087,0 4 1,4-3 425,1-2-696,5 1 153,-8-1-390,10-6 1,2-4 86,10-8 1,2 0-16,3-5 0,-1 4 0,0-4 0,0 6-113,0-2 1,5-1-56,0 1 1,7-5 40,-3 6 1,3-7-71,-3 1 1,3-3 36,-8-1 0,8 0 116,-3 0 0,3 1-22,-3 4 1,0-2 137,-4 6 0,-4-5 150,4 6 1,-8-1-83,-1 5 1,-7 2 170,2 2 1,-5 9-60,-5 6 1,-3 6 37,-6-1 1,0 7-15,-1 3 1,3-1-262,2-5 1,-1 1 156,7-1 1,-6-4-173,5-1 1,-4-5-102,4 1 0,-1-5-527,1-5 24,3 4 190,-10-11 1,5 2-104,-2-8 0,-2-4 526,6-6 0,-6-2 0,2-3 0,-4-3 0,-1-7 0</inkml:trace>
  <inkml:trace contextRef="#ctx0" brushRef="#br0">21768 6667 8078,'8'21'8,"-4"3"0,-2 3 131,-2 1 1,0 7-111,0 3 1,0-2 204,0 2 0,-2-6 28,-2 1 1,1-3-584,-7-2 1,2-1 211,-1-3 0,-2-4-32,6-6 0,-5-4 81,6-1-802,-1-5 862,5-4 0,-6-8 0,-2-7 0</inkml:trace>
  <inkml:trace contextRef="#ctx0" brushRef="#br0">21754 6810 8057,'-7'20'-18,"4"-2"183,-6 5 1,-1 1 15,-4 4 1,0 1 28,-1-1 1,3-4-300,2 0 0,-2-7 94,2 2 1,4-3-60,1-2 203,-3-6-787,7-2 0,1-7 638,9-4 0,10-9 0,3-8 0</inkml:trace>
  <inkml:trace contextRef="#ctx0" brushRef="#br0">22223 6269 8057,'14'0'-1153,"-6"2"705,-3 3 1,-4 7 1130,-1 7 1,-11 2-288,-3-2 0,-5-2-392,0 7 1,-2-7-20,-2 2 0,-2 2-139,6-2 0,1-5 116,9-5 0,-2-4-285,6 5 311,0-7 0,11 3-36,4-6 1,3-1 129,1-4 1,5 3-74,0-3 0,6-1 119,-1 1 0,1-1-155,-1 1 1,6 2-37,-7-6 1,6 6 17,-10-2 1,4-1-133,-4 1 1,-4-2-400,-6 3 51,-6 2 525,4-4 0,-14 12 0,-7 2 0,-8 6 0</inkml:trace>
  <inkml:trace contextRef="#ctx0" brushRef="#br0">22237 6554 8057,'-8'22'0,"-5"3"-57,4-6 1,-4 8 169,-1 1 1,-5 2 132,0 8 0,-4-5-94,4 5 0,-2-1 93,2 1 0,3 1-308,-3-6 0,4 0 104,0-4 0,6-1-493,-1 1 1,7-7 262,-2-3 1,-1-3-1040,1-2 1228,1 0 0,-3-6 0,-1-2 0</inkml:trace>
  <inkml:trace contextRef="#ctx0" brushRef="#br0">22024 6895 8057,'22'-28'0,"5"1"-243,-4 3 0,9-1 164,1 6 1,2-5 469,-2 5 0,2-5-63,3 5 0,-3-4-412,-7 4 0,-6 0-49,-3 5 1,-3 1-217,-2 4-774,-6-4 691,-2 5 432,-6 0 0,-6 2 0,-2 6 0</inkml:trace>
  <inkml:trace contextRef="#ctx0" brushRef="#br0">22365 6540 6024,'0'9'1046,"0"1"1,-2 1-627,-2 8 0,0-2-188,-5 7 1,4-5-107,-4 4 1,4-1-85,-4 2 0,1 1-190,-2-6 1,-1 0-314,6-5 1,1 1 137,4-1-615,0-6 297,0-2 330,6-19 0,2-2 181,6-14 0,0 7 130,1 3 0,-1-1 0,0 1 0,0 0 0,0 5 0,-4 4 0,-1 1 0,1 5 278,-2-2 0,-2 12-95,-6 4 1,0 3 424,0 1 0,-6 5-156,-4 0 1,-2 1-209,-3-1 0,1-2-176,0 7 0,-5-5-225,0 5 1,-5-7-91,5 2 0,0-3-23,5-2-57,0 0 153,0 1 128,6-7 0,8-2-28,9-6 1,4 0 78,1 0 1,2 0-47,3 0 0,-3-5 8,3 0 1,-3 1 84,-2 4 1,0 0-74,0 0 1,0 0 148,1 0 0,-7 1-89,-4 4 1,-2 3 245,-2 6 1,0 2-70,0 3 0,-6 1-5,-4 4 0,-4 3-153,-5-3 1,-2-2-146,-2 1 1,-4-1-114,3 2 1,2-2-347,-2-3 0,2-5 546,-2 1 0,-2-1 0,3-6 0</inkml:trace>
  <inkml:trace contextRef="#ctx0" brushRef="#br0">22052 7066 8033,'14'0'0,"2"7"78,3 8 0,3-1-93,7 5 1,-1-2 329,1 2 0,5-3 123,4 3-438,-3-3 0,6-2 0,-5 0 0</inkml:trace>
  <inkml:trace contextRef="#ctx0" brushRef="#br0">18455 7620 7832,'-8'0'404,"-4"0"-366,2 0-11,-3 0 1,-1 0 73,0 0 40,0 0 0,-5 0-92,0 0 0,0 0 80,5 0 0,-7 0-13,-3 0 1,-2 0-43,-3 0 0,-2 0 25,-7 0 0,-2 0-28,-12 0 1,-2 5-2,-7-1 0,-4 3-180,-6-2 0,6-4 206,3 4 0,2 1-6,-1-1 0,4 0 4,0-5 1,3 0-15,12 0 0,-1-5-40,15 0 1,2-4 1,12 4-2061,0-6 1225,6 3 0,8-1 794,9-1 0,10 1 0,4-6 0</inkml:trace>
  <inkml:trace contextRef="#ctx0" brushRef="#br0">17389 7421 8003,'-2'-13'-195,"-3"4"0,2 3 159,-6 6 1,4 0 301,-4 0 0,-1 0-156,-4 0 1,0 0 15,-1 0 0,1 6 43,0 3 0,-5 4-49,0 1 1,-6 0 0,1 1 1,-1-1-8,1 0 1,-1 0-10,6 0 1,0 1 13,5-1 0,4 0-9,1 0 0,6 1-32,-2-1 1,3 0 0,2 0 0,7 5-117,2 0 0,10 2 136,5-2 0,7-4-194,3 4 1,10-3 42,-2-2 0,4 1 53,-3-1 0,0 0 0,-1 0 0</inkml:trace>
  <inkml:trace contextRef="#ctx0" brushRef="#br0">14986 7663 8006,'-8'0'319,"-5"-5"-94,4 0 0,1 0-14,-1 5 1,-7 0-15,-8 0 1,-4 0-146,-6 0 1,-3 2 94,-11 3 38,-2 3 0,-6 1 13,4 1 1,-8-1-289,3 5 0,-8-4 159,4-1 1,-4-1 57,8 2 0,-1 1-211,10-7 1,3 6 63,7-5 0,9 4-621,10-4 140,3 0-113,2-5 162,13 0 0,2-5-1048,13 0 1591,7-6 0,1 3 1,7-6-1</inkml:trace>
  <inkml:trace contextRef="#ctx0" brushRef="#br0">14133 7563 8006,'-21'-8'154,"6"2"87,-4 6 1,3 0-197,2 0 0,-2 0 87,-3 0 1,3 1 53,-3 4 1,-1 3-17,1 6 0,-7 1-106,3-1 0,-3 0 92,3 0 0,-3 0-27,7 1 0,0-1-46,5 0 0,2 0 33,2 1 0,4-1-127,6 0 0,6 5 156,4 0 1,13 5-162,6-5 1,4 1 130,0-1 0,3-3-478,7 3 0,0 1-226,-1-1 0,1 2 589,0-2 0,-1-3 0,1 4 0</inkml:trace>
  <inkml:trace contextRef="#ctx0" brushRef="#br0">12242 8075 8025,'0'-14'0,"0"-1"546,0 1-288,0 0 0,-2 5-142,-2-1 0,0 5 113,-5-4 0,4 4 150,-4-4 0,1 4-107,-2-5 0,-7 6-40,3-6 0,-8 7-161,3-2 0,-13 4 52,-1 1 1,-13 4-292,-6 1 0,-5 6 157,-5-1 1,2 2-247,-6 3 1,9-6 209,5 1 0,3-7-51,11 1 1,5 0 41,5 0 1,1-2 23,8 3 1,0-5-503,5-5 169,6 3-456,1-10 1,9 5 820,3-2 0,9-10 0,8 3 0</inkml:trace>
  <inkml:trace contextRef="#ctx0" brushRef="#br0">11574 7748 8148,'-19'8'0,"0"-3"0,-5 2 264,5 3 1,-6-2-24,1 1 0,-4 1 249,-5 4 1,1 0-94,-6 0 0,6 1-34,-1-1 1,5-1-96,4-4 1,-1 4-41,6-4 0,2 4 13,7 1 1,-1 7 14,6 2 1,2-1-479,8 2 0,9 0 181,10 4 0,9 1-601,5-1 0,1-6 366,-1-3 1,6-5-1497,-6-4 1772,7-4 0,-3 0 0,9 2 0</inkml:trace>
  <inkml:trace contextRef="#ctx0" brushRef="#br0">9398 8004 8097,'-14'0'-320,"0"0"1,0 0 127,-1 0 0,0 0 750,-4 0 0,-3 0-184,-7 0 0,1 0-194,-1 0 1,-4-5-28,0 0 0,-8 1 11,-2 4 1,-3-5-106,-10 0 1,-9 0 109,-11 5 0,-5 0-345,6 0 1,3 0 319,6 0 1,8 0-82,1 0 1,2 0-74,7 0 0,-4-4-91,5-1 1,1-6 34,8 1 1,-2 4-173,7 1 0,2-1-1605,7 1 1843,3-6 0,9 10 0,2-4 0,4 3 0</inkml:trace>
  <inkml:trace contextRef="#ctx0" brushRef="#br0">8247 7563 8061,'0'-14'90,"0"0"158,0-1 1,-7 8 284,-2 2-359,-4 3 1,-7 9-3,-4 2 1,-9 8-113,-5 2 1,-8 7-67,-1-3 1,-5 9 159,4 1 0,-5 0-135,0-4 1,-2-1-75,-2 1 0,5-1 111,0 0 1,8-5 126,1-4 0,8-1-15,12-3 1,2 2-10,7-7 1,6 2-4,3 2 0,12 1-230,7-1 1,8 5 139,11 0 1,3-5-330,7-5 1,0 1 45,-1 4 1,-1-4-643,-3-1 0,2 1 859,-7 4 0,0 6 0,-4 2 0</inkml:trace>
  <inkml:trace contextRef="#ctx0" brushRef="#br0">9697 8615 8025,'6'-8'-262,"4"-4"885,9 2 0,3 1-311,6-6 1,7 4-170,3-8 0,5-1-44,4 1 1,-3 0-227,4 5 1,-6 6-46,-4 3 0,-5 4-79,-9 1 1,-3 6-836,-7 3 1086,-6 10 0,-8 3 0,-8 7 0</inkml:trace>
  <inkml:trace contextRef="#ctx0" brushRef="#br0">9782 8700 8232,'0'16'-10,"0"3"1,0 3 74,0 7 0,0-1-55,0 1 1,0 4 153,0 0-1,0 0-309,0-4 0,0-6 91,0 1 0,0-11-50,0 1 0,0-8-166,0 4-142,0-7 338,0-10 1,0-2-137,0-10 0,0-3-81,0-2 1,7-3 124,2-1 1,8 4 137,2 1 0,7-1 29,-3-5 0,4 3 127,2 2 1,-1 3-142,1 7 1,-1 6 172,0 3 1,1 4-10,-1 1 1,-6 0-61,-3 0 1,-3 8 64,-2 6 0,-4 0 37,-1 5 1,-6 3 522,2 2 0,-5-2-206,-5 2 0,-1-5-918,-3 4 0,-6-5 214,1 1 0,0-3-157,-5-2 0,2 0 352,-2 0 0,-3 0 0,-7 1 0</inkml:trace>
  <inkml:trace contextRef="#ctx0" brushRef="#br0">9967 8885 8216,'10'0'-1153,"-1"0"1446,1-6 1,4 3-120,0-7 0,-5 7 400,1-2-255,-1 4-773,-1 1 273,-1 0 1,-9 0 48,-3 0 1,-3 6-10,-6 4-20,-6 2 174,4 2 1,-9 5-77,6 0 0,-5 0 33,5-4 1,0-1 68,5 0 0,6 0 53,3 0 146,4 1 0,13-7-213,7-4 1,2-2 20,2-2 1,1-2 34,5-2 1,-1-4 47,0-7 1,-1-4 53,-3 1 0,-4-8-183,-5 3 0,5-4 0,2-2 0</inkml:trace>
  <inkml:trace contextRef="#ctx0" brushRef="#br0">10052 8729 8191,'-14'-8'0,"0"-5"121,6 12 1,2-4 137,6 10 1,3 7-83,6 7 0,1 7-147,9-3 0,-2 9 110,2 1 0,-5 2-94,1-2 0,-3-1 41,-7 6 0,-2-1 103,-8 6 0,-3 0-188,-6-1 1,-6 1-7,-4 0 0,-1-7-206,1-3 1,-3-3-152,3-1 1,-2-7-176,-3-3 1,1-10 90,-1-4 1,1-4-534,-1-1 978,1 0 0,0-6 0,-1-2 0</inkml:trace>
  <inkml:trace contextRef="#ctx0" brushRef="#br0">9725 9198 8191,'35'6'-424,"3"4"0,8 4 568,1 5 1,5-2-69,-4 7 0,-2-2 318,-9 2 1,3 1-75,-7-6 1,0 5-601,-4-5 1,-2-7 161,-4-7 1,3 1-846,-7-1 963,6-6 0,-9-14 0,4-7 0</inkml:trace>
  <inkml:trace contextRef="#ctx0" brushRef="#br0">10593 8331 8294,'14'-6'-19,"0"4"316,0-3 1,-4 5 26,-1 5 1,-6 3 61,2 6 0,-3 0-511,-2 0 0,0 1 183,0-1 1,-2 0-521,-3 0 0,2 1 278,-6-1 1,-5 0-466,-5 0 1,-2 0 347,2 1 0,-3-1-132,-6 0 1,4-4 432,0-1 0,7-4 0,-2 4 0,8-4 71,1 4-64,7-5 0,-2 2 469,10-6 0,5 0-173,9 0 0,7-2-21,8-2 0,5 0-160,-1-5 0,3-2-85,2-8 0,-5 8-28,0-3 1,-12 3-336,3-4 1,-15 8-369,0 2 477,-9-3 0,1 8 71,-6 0 0,-9 8 30,-10 11 1,-5 3 265,-14 6 1,0 1-144,-4-1 1,4 5 161,0 0 1,6-4 348,-1-5 1,5-12 103,4 2-67,10-2-385,7-5 0,20 0-190,6-7 0,8-2 136,6-3 0,2-2-144,3-8 0,1 3-81,-6 2 0,1-1-183,-6 6 1,-6 1-100,-3 4 157,-9 0 1,-4 1 79,-6 4 0,-6 3 55,-4 6 0,-10 7 106,-9 2 0,-6-1-89,-7 2 1,-2 0 101,-4 4 1,4 1-16,-4-1 0,11-6 92,3-3 1,11-3 18,4-2 259,3-6-125,8 5 1,8-12-49,10 4 0,10-5-135,9-5 1,5 2 24,9-6 1,0 4-120,-1-5 0,6 1 121,-1-5 0,-1 0-391,-8-1 0,-4 3-121,-5 2 1,-7-1-508,-3 6 925,-10-6 0,4 3 0,-5-6 0</inkml:trace>
  <inkml:trace contextRef="#ctx0" brushRef="#br0">10706 8814 8149,'0'14'-105,"0"2"221,0 3 0,0 3 216,0 7 1,0 5-55,0 4 0,0 3 15,0 2 0,0 0-143,0-1 0,0 3 91,0 2 1,0-8-380,0 4 0,0-10 185,0 0 0,0-9 101,0-5 0,0-8-250,0-1-1221,0-7 759,-6-10 1,4-4-941,-2-12 1504,2 5 0,-4-15 0,-2 3 0</inkml:trace>
  <inkml:trace contextRef="#ctx0" brushRef="#br0">10650 9070 8135,'0'14'105,"-5"2"157,0 3 0,-6 3-225,2 7 0,-9 1 81,-1 3 1,-1-3-45,1 3 1,3-3 100,-3-2 0,5-5-632,4-5 375,-2-2-495,10-8 1,2-3 145,9-10 0,6-6 431,4-13 0,3 1 0,6-12 0</inkml:trace>
  <inkml:trace contextRef="#ctx0" brushRef="#br0">10777 9184 8135,'23'6'0,"-3"2"-112,-6 6 1,-4 0 176,-1 1 1,-4-3-18,5-2 1,-6-2-42,6-4 1,-6-2-65,6 3 1,-5-12-318,4-7 1,-6-2 373,2-7 0,-3-7 0,-2-7 0</inkml:trace>
  <inkml:trace contextRef="#ctx0" brushRef="#br0">10820 8729 8135,'11'-14'0,"3"-1"0,5-4 198,0 1 1,5-8 70,9 3 1,-1 0 14,6 0 0,-5 5-234,5-1 0,-8 4 122,-2 0 0,-1 3-1254,-8 2 734,0-2 348,-11 10 0,-2-4 0,-6 6 0</inkml:trace>
  <inkml:trace contextRef="#ctx0" brushRef="#br0">10962 8757 8135,'8'21'0,"-1"-4"-129,-7 7 0,0-2 142,0 2 1,0 4 437,0 1 1,-7-1-82,-2 5 0,1-4-627,-2-6 0,6 3 169,-6-7 1,7 4-155,-2-4 0,2 5-88,-2-5 0,4-5-634,-4-4 691,3-7 1,1 3 272,-4-6 0,4-13 0,-6-2 0</inkml:trace>
  <inkml:trace contextRef="#ctx0" brushRef="#br0">10905 9127 8135,'7'-28'-1312,"1"4"984,6 0 0,2 0 447,3-4 0,-2 4 79,7 1 1,-2 4 203,2-5 0,2 7-186,-2-2 1,-2 3-47,2 2 0,-7 4-57,2 1 1,-8 5-144,-1 0-116,-7 2 144,3 2-18,-6 0 1,-1 6 6,-4 4 0,2 3-17,-7 1 1,6 2 191,-6 3 1,7-2-132,-2 7 1,2-5 214,-2 4 0,4 6-112,-4 4 1,5 6 70,5-1 0,-4 13-32,4 1 1,1 11 85,-1-6 0,0 6-147,-5-6 0,0 3-178,0-8 1,0-3 114,0-1 1,0-6-132,0-4 0,0-8-138,0-6 0,0-12 93,0 3 1,-2-11-120,-3 1 1,4-6-105,-4-9 350,4-6 0,7-12 0,2-1 0</inkml:trace>
  <inkml:trace contextRef="#ctx0" brushRef="#br0">11488 8786 8062,'0'-14'0,"0"-1"0,7 1 128,2 0 1,4-5 315,1 0 1,7 0-236,2 5 1,6 0-77,4-1 1,2 6-171,3-1 0,-1 3-365,-8-3 0,1-1-842,-11 6 492,-7 1 752,1 4 0,-18 6 0,4 2 0</inkml:trace>
  <inkml:trace contextRef="#ctx0" brushRef="#br0">11531 8686 8062,'0'14'-227,"0"1"0,5 5 139,0 4 0,-1 11 823,-4 7 1,0 3-235,0 7 0,0 0-91,0 5 0,0 0-187,0-1 1,0 0-52,0-4 0,0-3-146,0-7 1,2-5-285,3-4 0,-4-9-521,4-5 0,-2-8 442,2-2 0,-4-7-458,4-2 1,1-7 794,-1-7 0,0-13 0,-5-3 0</inkml:trace>
  <inkml:trace contextRef="#ctx0" brushRef="#br0">11659 8999 8062,'21'-8'0,"1"-5"-554,6 4 1,1 1 208,-1-1 1,-4 1 759,-1-2 0,-5 4 190,1 6-424,-4 0-251,-7 0 1,-3 6 134,-10 4 1,-4 2-2,-10 3 1,2 5-8,-7 4 0,0 4 150,-4 5 0,1-3 12,3 4 1,4-1 82,5-5 0,8-3-154,2-10 0,5-3 10,5-2 0,9-5-317,9-10 1,4-9 118,2-10 1,4-5-669,0-4 0,5 3 70,-5-3 487,0 3 1,-4-5-1,-1-1 1</inkml:trace>
  <inkml:trace contextRef="#ctx0" brushRef="#br0">11972 8729 8062,'14'0'-469,"3"-6"-105,-2-4 0,7-3 846,-8-1 1,3 0-20,-2 0 0,3 0-127,1-1 0,0 1 32,-4 0-430,-1 0-109,0 6 8,-6 2 1,-8 7 372,-10 4 0,-2 3 0,-2 6 0</inkml:trace>
  <inkml:trace contextRef="#ctx0" brushRef="#br0">12043 8715 8062,'0'9'-200,"0"1"1,5 5 560,-1 9 1,1 3 20,-5 1 0,0 7-56,0 3 0,0 3-94,0 2 1,0-1 24,0 1 0,0 0-203,0-1 1,0-5-225,0-4 0,0 0-481,0-5 1,0-2 405,0-12 1,2-6-165,2-3 1,-2-5 21,3-5 387,-4-3 0,6-13 0,1-1 0</inkml:trace>
  <inkml:trace contextRef="#ctx0" brushRef="#br0">12086 9027 8062,'6'-7'0,"-3"-6"0,6 3 0,1 3-33,4-3 0,5 1 6,0-6 1,2 1 21,-2 0 1,-4 0-214,4-1 0,-3 1-42,-2 0 296,1 6-500,-8-4 185,0 10 131,-7 2 0,-7 9 26,-2 10 0,1-1 376,-1 5 1,5 1 86,0 5 0,1-1 105,-2 0 0,3 2-122,-3 4 0,5-3-34,5 7 0,-2-6-46,7 1 0,-5-5 2,4-4 1,-4 1-444,4-6 0,-4 0-103,5-5-913,-7 1 812,9-1 401,-10-6 0,4-2 0,-6-6 0</inkml:trace>
  <inkml:trace contextRef="#ctx0" brushRef="#br0">12441 8814 8062,'20'-22'-302,"-2"0"252,6 3 0,-1 2 467,6-7 1,-6 5-69,1-5 0,0 5-533,4-4 1,-1 5-14,-3-1 0,-4 4 3,-5 0 0,-1 3-285,0 2-434,-6-2 913,-2 10 0,-6-11 0,0 5 0</inkml:trace>
  <inkml:trace contextRef="#ctx0" brushRef="#br0">12725 8445 8062,'8'0'166,"-1"6"26,-7 3 1,0 4 190,0 1 1,0 2-72,0 3 0,0 3-33,0 7 1,-2 1-89,-3 3 1,-3-2-54,-6 7 0,-2-1-149,-3 0 1,-3 4 97,-6-3 0,-2-1-431,-3 1 0,1-2 179,-6 2 1,6 1-578,-1-5 0,10-3-360,4-7 1102,3-4 0,2-5 0,-1-1 0</inkml:trace>
  <inkml:trace contextRef="#ctx0" brushRef="#br0">12697 8814 8056,'0'22'0,"0"5"0,0-3 0,-2 3 682,-2 1 0,-3 7-211,-2 3 1,-4-2-274,4 2 1,2 0 62,3 5 0,0-2-269,0-3 1,2 1-321,-3-6 0,4-4-417,1-6 1,0-10-51,0 1 1,1-9 417,4 0 1,-3-5-339,2-5 715,-2-3 0,-2-12 0,0-3 0</inkml:trace>
  <inkml:trace contextRef="#ctx0" brushRef="#br0">12697 8971 8009,'14'-19'-459,"0"0"0,1 0 229,-1 4 1,2 1 414,3 0 1,-4 1-55,4 4 0,-3-2 574,-2 6-377,0-6 0,1 9-126,-1-2 1,-6 4-97,-3 4 0,-4 11 58,-1 8 1,0 4-24,0 2 0,0 5 25,0 4 0,-5 5-126,1 4 0,-6-1 58,5 6 0,-4 0-333,4 5 1,-4-11-81,4-3 1,0-10-84,5 0 1,0-8 1,0-1 0,-4-11 32,-1 1 364,-6-9 0,3 7 0,-6-4 0</inkml:trace>
  <inkml:trace contextRef="#ctx0" brushRef="#br0">12626 9070 8009,'14'-14'0,"-1"4"1,-4 1 1,4 1 61,-4-1 0,9 2 128,1 7 0,0-5-1,-5 1 1,-5-1-184,1 5 1,-6 5 139,6-1 0,-7 8-364,2-3 0,-8 5 153,-2 5 1,-6-1-116,1 5 0,-7 1 105,-2 4 1,0-1 82,5-3 1,1 1 164,4-6 0,-2 0 244,6-5 0,0-4-147,5-1 1,2-6-34,3 2 0,7-5-365,7-5 1,8-4 126,1-10 0,14-3 0,8-7 0</inkml:trace>
  <inkml:trace contextRef="#ctx0" brushRef="#br0">13280 8516 8042,'-8'1'-180,"3"4"1,-1 3 102,1 6 0,-6 0-5,2 1 1,1 3 168,-2 1 0,1 5 106,-5-5 1,-1 5-62,1-5 1,5-5-54,-1-5 0,7-4 528,-2 5-269,4-7-213,1 3 1,8-12-90,6-4 0,2 1-161,7-5 0,1 1-71,4-11 0,2 5-332,4-4 0,-3-1-203,7-4 1,-6 1 730,1 3 0,-3-3 0,-2 5 0</inkml:trace>
  <inkml:trace contextRef="#ctx0" brushRef="#br0">13522 8459 8042,'-15'14'0,"-4"5"-185,0 0 0,-1 6 123,1-1 0,2 7 357,-7 3 1,5 4-51,-5-5 0,7 5-365,-2-5 1,1 0-10,-1-5 1,5-5-149,0-5 0,0-2 17,4-2-206,-2-6 529,-2-1-143,6-7 1,3-5 158,10 0 0,3-6-112,6 2 0,5-4 178,0-1 1,6-2-17,-1-3 1,-1 2-211,6-7 0,-4 5-7,8-5 1,-3 5-193,-1-4 1,-7 10-183,-3-1 462,-3 3 0,-9 3 0,0 2 0,-14 7 0,-2 4 0,-4-2-23,-1 7 1,0-1 69,0 5 0,1 0 447,4 1 1,-4-1-218,3 0 0,-1 0 147,2 1 0,-2-1-74,6 0 0,-6 0-124,2 0 1,1 5 32,-2 0 1,1 0-265,-6-5 0,0 5-98,-4 0 1,-3 7-93,-7-3 1,1 3 12,-1-3 1,-5 7-165,-4-6 1,3 4 20,2-9 1,4 0 56,6-4 0,2-3 268,7-2 0,0-4 0,-1-6 0</inkml:trace>
  <inkml:trace contextRef="#ctx0" brushRef="#br0">13394 8928 8042,'34'-14'0,"-4"1"-305,3 4 0,-4-4 134,-5 3 460,2 4 0,-10-2-561,3 4 57,-9 2 215,-4-4 0,-12 12 0,-2 2 0</inkml:trace>
  <inkml:trace contextRef="#ctx0" brushRef="#br0">13422 8928 7993,'8'1'-140,"-3"4"1,-4-2 742,-1 7 1,0-1-217,0 6 1,-1-1-118,-4 0 1,-8 5-131,-6 0 0,-1 1 48,1-1 0,1-1-216,-5 5 0,4-5 113,-5 1 0,7-3-382,-2-2 1,8-5-42,1 1-106,7-7 193,-3 3 1,7-6-54,4 0 0,3-4 211,6-1 0,2 0-24,3 5 0,-3 0 154,3 0 0,-4 0-132,0 0 1,-1 0 167,0 0 0,-4 2-51,-1 2 0,-6 0 45,2 5 0,-3-4-9,-2 4 1,-5-4 104,0 4 1,-1-5-119,1 0 2,-3 4-205,-6-6 208,6 4-136,-5-6 111,12 6 1,-1-2-9,7 5 1,4-4 8,-4 4 1,5-4 22,-6 4 0,6-4 78,-5 5 0,4-6-75,-4 6 286,0-7-284,-5 10 0,-2-5 21,-3 6 0,-3-5-7,-6 1 1,0-2-1,0 1 1,-5 4 8,0-4 0,0-2 28,5-3 0,-1-2-2,1-2 1,6-2-24,4-2 0,2-11-17,2-8-63,0-10 0,13-4 0,2-5 0</inkml:trace>
  <inkml:trace contextRef="#ctx0" brushRef="#br0">13849 8615 8723,'7'14'1762,"6"1"-1409,-3-1 0,2 0-331,2 0 1,-4 0-500,-1 1 1,-4-7 363,5-4 1,1 3-106,8-3 1,-4 0 168,4-9 0,2-3-536,-2-6 1,6-1 85,-1 1 1,-7 0-122,2 0 1,-11 1 619,6 4 0,-9-4-280,1 5 280,-12 0 0,-7 2 88,-6 6 1,0 2-109,5 2 0,-5 6 652,0 9 0,-4-4-131,4 4 0,-5 2 26,5-2 0,-5 5-218,5-5 0,-1 4-211,1-4 0,3 0-65,-3-5 0,3 1 218,2-1-772,6 0 411,2-6 0,7 3-82,4-6 1,5-2 22,9-8 0,-2-3 109,7-6 0,-1 0-11,6 0 1,-5-1-77,-1 1 1,1-5 6,4 0 1,-1-4 105,-3 4 1,1 0-311,-6 4 1,-5 3-189,-4 2 149,-7-2 1,2 5 382,-10-2 0,-9 3 0,-8-1 0,-7-1 0</inkml:trace>
  <inkml:trace contextRef="#ctx0" brushRef="#br0">13976 8516 8013,'0'-15'-383,"2"8"418,3 2 1,-4 11 236,4 8 0,-3 8 227,-2 12 0,0 7-103,0 6 0,-2 5-140,-3-4 0,2 1-86,-6-2 1,6-8-116,-2 4 0,3-5-96,2 0 1,-4-3-434,-1-7 0,0-6-525,5-3 523,0-3-822,0-8 1298,0-2 0,6-18 0,2-4 0</inkml:trace>
  <inkml:trace contextRef="#ctx0" brushRef="#br0">13905 8871 8013,'0'14'-453,"0"0"0,-4 5 73,-1 0 1,-6 5 803,1-5 1,-1 5-208,2-5 1,-4 4-88,4-4 0,-4-1 50,-1-9-170,6 4 1,0-7-549,3 4 364,4-4 1,-1-8-175,7-2 1,6-4 109,-2-6 1,6-1 160,4 1 1,-4 0 88,4 0 0,2-1-7,-2 1 1,6 5 315,-1-1 0,3 7-171,1-2 1,1-1 228,-1 1 1,5-1-119,0 1 0,-6 4-111,-8-4 1,-3 3 172,-2 2-1340,-6 0 920,-2 0 1,-25 0-1,-4 0 1</inkml:trace>
  <inkml:trace contextRef="#ctx0" brushRef="#br0">14005 8956 8013,'0'15'-296,"0"-1"0,-5 2 774,0 3 1,-6-2-102,2 7 1,1-2-170,-1 1 0,1 4-34,-2-3 1,-1 4 141,6 6 1,-4-4 19,4 3 0,0 1 103,5 0 0,0 4-323,0-5 1,2-2 69,3-7 1,3 0-583,6-10 1,5 2 269,0-12 1,6 1-553,-1-5 1,3-6 350,1-4 0,-1-9-180,-3-4 0,1 1-22,-6-2 0,-5 5-64,-5-5 1,-5 5 592,0-4 0,-2 5 0,-2-1 0,-3-1 0,-7 1 0,1 0 0,-10 5 0,3-1 0,2 1 0,0 5 0,-1-1 0,6 7-247,-1-2 0,7 10 464,-1 5 1,-3 4 276,3 5 0,-1 1-131,5 4 1,-5 1-36,0-6 0,-1 5-23,1-5 1,2 0-20,-6-5 0,-1 0-496,-4 0 0,0 1 142,-1-1 0,1-1-412,0-4 0,-2 2 118,-3-6 0,3 4-62,-2-4 0,2 0 369,2-5 1,4-2-68,1-3 1,5 2 300,0-6 1,2-1-111,2-4 1,2 0 248,2 0 0,9-1-120,6 1 1,6-5-22,-1 0 1,3-6-232,1 1 1,7-7-257,3-2 1,3-5 270,2 5-166,-7-1 0,5 0 0,-5-3 0</inkml:trace>
  <inkml:trace contextRef="#ctx0" brushRef="#br0">14289 8672 7981,'14'-8'-321,"1"3"1,-1 4 215,0 1 1,0 6 578,1 4 0,-1 2-127,0 2 1,-5 1-280,1-1 0,-7 2 131,2 3 0,-10-2-12,-4 7 0,-6-5 0,-4 4 0,-1-4 23,-4 5 1,-1-7-115,6 2 1,-5-3-110,5-2 1,5-6-589,5-3 427,6 3 0,-4-8-61,7 0 1,11-6 118,3-9 1,9 3-96,-4 2 1,6-2-70,-1 2 1,-2 4 33,1 1 0,-4 3 84,5 2 1,-7 0 309,2 0 1,-3 7 447,-2 2 0,4 4-228,-4 1 0,2 2 219,-12 3 1,1-3-152,-5 3 0,0 3-99,0 1 1,-6 0-243,-4 0 1,-7 1 157,-2 4 0,-8 1-816,-1-1 0,-2 1-11,-8-1 0,6-6-287,-1-3 0,3-3 404,2-2 0,1-6-218,3-3 1,4-5-31,5-5 705,1-3 0,0-19 0,0-3 0</inkml:trace>
  <inkml:trace contextRef="#ctx0" brushRef="#br0">14190 9127 7876,'20'0'-105,"4"2"274,9 2 0,-1 12 339,6 12 0,-2 3 456,2 6 0,1 1-403,-5 5 1,3-7-147,-3-3 1,10-3-177,-1-1 0,13-7-884,1-3 1,3-5 540,-3-4 0,-6 1 104,-4-7 0,-3 8 0,-1-5 0</inkml:trace>
  <inkml:trace contextRef="#ctx0" brushRef="#br0">21142 4037 8105,'-8'0'-702,"-4"0"1,9 0 1007,-7 0-82,7 0 249,-3 0-97,6 0-57,0 0 9,0-6 169,0 5-325,6-6 1,-3 6 144,7-4-108,-7 3 24,3-4-168,0 6 75,-4 0-24,4 6-164,-6-4 218,0 4-147,0-6 182,0 0-149,-6 0-480,4 0 126,-4 0-246,6 0 0,2 0-4,2 0 1,-1-1-724,7-4 1271,-7 3 0,10-4 0,-5 6 0</inkml:trace>
  <inkml:trace contextRef="#ctx0" brushRef="#br0">21128 4037 8040,'0'8'-1834,"0"-1"1956,-6-7 0,4 0-80,-4 0 37,6 0-7,0 0 8,6 0-180,-4 0 157,4 0-148,-6 0 0,-2 1 102,-2 4-289,2-3 172,-4 10-237,6-10 343,0 4 0,6-12 0,2-2 0</inkml:trace>
  <inkml:trace contextRef="#ctx0" brushRef="#br0">24100 2687 7929,'-15'-8'149,"6"8"9,-1 9 0,7 10 83,-2 5 0,-1 3 407,1 1 1,-4 12-279,4 3 1,-6 4-120,2 0-1,1-2-278,-2 2 48,7 3-257,-3-5 1,6 4-280,0-7 1,0-5 34,0-4 0,6-5-882,4-4 1363,2-3 0,9-7 0,1 0 0</inkml:trace>
  <inkml:trace contextRef="#ctx0" brushRef="#br0">24270 2985 7929,'-5'15'0,"1"-1"0,-3 6 1556,3 4-668,2 3-465,-4 8 1,1-4 292,0 7-496,0-6-179,5 3 0,2-13-109,3-3 0,3-10 61,6-4 0,8-5-199,6-5 0,2-11 224,8-12 1,-4-5-126,3-5 0,-5-3-357,1 3-223,-15 3 532,1-6 0,-19 11-129,0-3 241,-7 9-79,-20 4 0,2 7-134,-13 3 1,2 4 105,-2 6 1,0 6-12,10 4 0,-1 4 108,15 5 0,-2-2 53,11 7 0,7-6 0,6 2 0</inkml:trace>
  <inkml:trace contextRef="#ctx0" brushRef="#br0">24825 2971 7918,'-15'14'0,"1"1"0,2-1 321,2 0 1,-1 2 511,6 3 0,1-3-307,4 3 0,0-8-74,0-2 1,6-1-355,3 2 13,4-4-28,1-6 1,2 0-149,3 0 87,3-6-17,0-2 0,5-8 41,-3-3 1,-4-2-228,-1-2 1,-8-4-179,-1 3 1,-7-1 174,2 1 0,-10-1 10,-5 6 1,-7 0-363,-2 5 265,-6 0-21,9 6 1,-5 1-460,7 7 410,6 0 0,2 2-472,6 3 813,0 3 0,13 6 0,2 0 0</inkml:trace>
  <inkml:trace contextRef="#ctx0" brushRef="#br0">25294 2943 7870,'-8'6'287,"2"2"132,6 6 1,0 0-86,0 1 1,0 4 180,0 0 0,1 0-515,4-5-20,9 0 54,2 0 0,6-6-68,-3-3-87,-3-4 142,4-1 0,-1-1-151,0-4 0,-5-4 129,-4-10 0,-2-2-93,1-3 1,-2-2 149,-7 2 1,0-1-29,0 1 1,-7-1 9,-2 6-5,-4 0-10,-1 5 0,-5 1-246,0 3-16,0-2 50,5 10 1,4-4-758,1 6 559,6 6 387,3 2 0,8 6 0,6 1 0</inkml:trace>
  <inkml:trace contextRef="#ctx0" brushRef="#br0">25834 2829 7870,'-14'21'0,"-4"-6"1256,4 4-548,-3-3-362,9-2-1,-5 5 473,4 0-417,-4 0-151,12-5 1,-6 1-67,7-1 0,7-5-31,2 1 0,9-7-95,0 2 1,8-4 154,-3-1 1,6-4-1,4-1 1,-8-6-65,4 1-148,-4-9-2,-3 4 1,3-11-1487,-6 7 657,-6-6 532,0 9 1,-12-11 41,4 4 1,-5 2 147,-5 2 1,-3-1 23,-6 1 0,-6 5-73,-4 4 0,-1 7 15,1-2 0,-1 4-342,6 1 222,0 6 105,5 2 1,1 6-902,3 0 1058,4 0 0,6 7 0,0 1 0</inkml:trace>
  <inkml:trace contextRef="#ctx0" brushRef="#br0">26218 2801 8234,'-13'14'1455,"4"0"-1062,-4 0-153,12 1 1,-10 3 272,6 1-323,-6 0-167,9-4 1,-4-6-146,6 1 1,6-6 160,4 6 1,2-7-59,3 2 1,0-5-28,4-5 0,-3-1-221,3-4 0,2-7 34,-2 3 1,-1-5-109,-3 0 0,-6 1 121,1-5 149,-7 5 62,3-9 0,-7 12 120,-4-4 1,-5 3-153,-9 2 1,2 6-13,-7 3 0,7 3-62,-2 2 1,3 7-175,2 2 0,4 4 289,1 1 0,6 0 0,-3 0 0</inkml:trace>
  <inkml:trace contextRef="#ctx0" brushRef="#br0">26758 2772 7915,'0'8'734,"-6"5"0,4-5-780,-2 6 1,0 0 366,0 0 1,2 1 559,-3-1 1,4 0-565,1 0 1,1-4-211,4-1 1,3-6-72,6 2-105,7-3 146,-5-2 0,10-2-52,-2-3 1,3-3-73,1-6 1,-1-2-305,-3-3 0,-8 2 89,-7-7 0,-6 7-144,2-2 1,-6 2-9,-9-2 1,-1 8-289,-13-4 0,-1 9 702,-8-3 0,3-1 0,-5-4 0</inkml:trace>
  <inkml:trace contextRef="#ctx0" brushRef="#br0">26872 2033 7929,'-43'-32'421,"1"4"0,4-4-212,0 9 0,5-3 220,-5 3 1,-2-4-216,-7 3 1,-10 2-65,-9-2 0,-9 5-524,0-4 1,-1 5 286,5-1 1,-4 2 111,36 7 0,-2 1 28,-2 4 0,-1 1-225,-8-6 1,-2 1 0,4 7 0,-1 2 192,-1-2 0,0-1 0,-2 3 0,-1 0-4,-2 2 0,0 1 1,-3 1-1,0 1-70,-4 4 1,0 1 0,4 2 0,0 2-209,-2 4 1,1 2 0,0-1-1,0 1 282,-8 6 0,1 0 0,3-2 0,2 0 20,0 1 1,2 2 0,4 0 0,1 3 1,5 0 1,2 1 0,3 3 0,1 0 120,1-1 0,2 0-138,2-1 1,1 0-1,9-1 0,2 1 0,-1-1 1,3 1 337,-17 34-315,27-25 1,2 1 8,-4 0 0,3 2 0,6 6 0,2 0 22,-3 0 1,1-1 0,1-2 0,2 0-213,0-3 0,2 2 1,0 2-1,2 2 121,1-1 0,2 1 0,1 1 0,2-1 46,0-2 1,2-1 0,2-4 0,3-1 5,12 34 0,-6-39 0,3-1-73,2 0 1,3-1 60,2-2 0,3-1-4,7 0 0,3-1 0,4-3 0,2-1 183,3 0 1,2-2-96,2-2 1,3-3-187,6-1 0,2-3 0,8-5 0,2-2 203,-22-3 1,2-2 0,1 0 0,5 0 0,2-2 0,-1-1-195,-1-2 1,0 0 0,0-2 0,4-1 0,1-1-1,0 0 201,3-2 0,0-1 1,0-1-1,3 0 0,0 0 1,0-1-90,1-1 1,-1 0 0,0-1 0,1 1-1,0-1 1,-1-1-77,-4-1 0,-1 0 1,0-1-1,-5 1 0,-1 0 1,-1 0-94,-3 0 0,-1 0 1,0-1 58,22-5 0,-4-3 39,-14-1 1,-3 0 0,-3 2 0,-2-1 158,-7 0 0,-2-1 0,-3-1 0,-3-1 202,21-26 1,-11-5-303,-17-4 1,-9-6-15,-10-8 0,-7 35 0,-2-1-8,-2-3 1,-2-2-1,-1-2 1,-2-2-725,-2-6 1,-3-2 627,-2-3 1,-2-1 41,-5-2 1,-3-1 0,-4-5 0,-4 2-230,-3 3 0,-4 2 130,-2 0 0,-3 1 59,-2 1 1,-3 2 0,-5 8 0,-2 4-142,0 3 1,-4 3 87,-11 5 1,-5 6-63,23 13 1,-1 3 0,-2 2-1,-4 3 1,-3 2 0,0 1-193,-1 1 0,0 2 0,0 2 0,0 2 0,1 3 0,-1 0 387,-3 1 0,-1 2 0,1 0 0,2 1 0,1 2 0,0 0 0,1 2 0</inkml:trace>
  <inkml:trace contextRef="#ctx0" brushRef="#br0">28038 2772 8166,'0'-14'279,"1"6"-286,4 3 1,5 4 29,9 1 0,9 0 91,10 0 1,5 0-121,4 0 0,2-5-248,3 0 1,2-6-98,-7 2 1,-1-4-481,-8-1 831,-3 0 0,-1-1 0,3 1 0</inkml:trace>
  <inkml:trace contextRef="#ctx0" brushRef="#br0">28649 2459 8166,'24'-4'-53,"0"-1"0,-1 0-107,6 5 1,-6 0 288,1 0 1,0 2-96,4 3 1,-4 2 514,0 8 0,-7 4-333,2 0 0,-8 6-336,-1-1 1,-7-1-4,1 6 1,-8-9-216,-6 9 0,-9-6 43,-4 1 0,-11 1 115,-4-6 0,-3 0-37,-1-5 1,4-1 47,0-3 0,6 1-153,-1-7 0,9 1 322,5-5 0,10-6 0,3-2 0</inkml:trace>
  <inkml:trace contextRef="#ctx0" brushRef="#br0">29175 2331 8166,'30'-1'-320,"3"-4"1,5 2 273,10-6 0,2-3 46,7-6 0,-2 2-87,-2-3 0,-6 3 56,-9 2 31,-3 6 0,-7-11 0,1 3 0</inkml:trace>
  <inkml:trace contextRef="#ctx0" brushRef="#br0">29189 2388 8166,'8'15'-176,"-1"4"-45,-7-1 0,0 8 150,0-3 1,0 4 63,0 2 0,-2-1-20,-3 1 0,4-3-41,-4-2 1,2 1-120,-2-6 1,4-4 134,-4-6 22,3-6 0,2 2 8,0-10 0,0-3 4,0-6 0,0-6-84,0-4 0,7 2 53,2-2 0,5 2 35,5-2 1,-1-1-22,5 6 1,6-5 44,4 5 1,6-4 24,-1 4 0,2 0 157,-2 5 0,-4 1-76,-5 3 1,3-1 232,-4 7 1,2-1-23,-11 5 0,0 0-136,-5 0 1,-1 6-232,-4 4 0,-2 2 77,-7 3 0,0-1-102,0 0 0,-2 5-15,-3 0 1,-3 6-253,-6-1 1,-2-2-569,-3 2 900,-3-1 0,-13 6 0,-1-1 0</inkml:trace>
  <inkml:trace contextRef="#ctx0" brushRef="#br0">29346 2559 8166,'14'-8'0,"0"3"0,2-1-112,3 1 0,-3 1-450,3 4 567,-3 0 1,-2 0 379,0 0-494,-6 0-107,-2 6 1,-6-3 16,0 6 0,-6-4 128,-4 5 1,-4-6 108,-5 6 1,2-5-38,-7 4 0,2 1 84,-2 4 0,4 0-30,6 0 1,1-4 236,4-1 0,2-4-207,7 4 0,8-5-50,6 0 1,2-2-335,8-2 1,4-6 126,5-4 0,1-4-167,-6-5 339,0 3 0,1-11 0,-1 5 0</inkml:trace>
  <inkml:trace contextRef="#ctx0" brushRef="#br0">29531 2346 8166,'8'6'0,"3"2"-27,-7 6 1,6 7 51,-5 2 0,-1 4 126,-4 2 1,-1 5-89,-4 4 0,-4 3-100,-10 2 1,-4 0 139,-5-1 0,-5 1-66,0 0 0,-5-7-82,5-3 1,-7 2-191,2-2 0,3-1 61,2-9 0,0 3-252,5-7 0,-4-2 426,8-8 0,-2 4 0,-3-5 0</inkml:trace>
  <inkml:trace contextRef="#ctx0" brushRef="#br0">29118 2914 8166,'30'0'-38,"4"0"1,3 0-15,11 0 1,2 0 179,7 0 0,-1 0 59,-4 0 0,1 5-308,-5 0 0,-7 4 121,-8-4 0,-3 6 0,-1-3 0</inkml:trace>
  <inkml:trace contextRef="#ctx0" brushRef="#br0">30256 1962 8221,'8'9'0,"-4"1"0,-2-1-875,-2 6 477,0-1 0,-2 6 596,-2 4 0,-6 3-101,-9 1 1,-3 1-359,-6-1 1,-2-1 85,-3-3 1,3 1 34,-4-6 0,4-2 101,2-7 0,1 1 8,3-6 1,4 1 25,6-1-103,6-4 309,1 5 0,9-7-167,3-4 1,4 2 109,10-6 0,10 1-41,8-2 0,0-2-23,1 2 0,-5 2-55,5-1 1,-7 6-4,3-2 1,-6 3-27,-4 2-31,-4 0-5,-12 0 0,-5 7 47,-12 2 1,-2 5 89,-13 5 0,0-3-39,-4 3 1,-1-3 9,1-2 1,0-1-1,-1-4 0,12 2 91,3-6-98,9 0 1,0-5-1,10 0 0,4 0-125,10 0 1,3-2 117,7-3 1,-5 4-174,-1-4 1,1-1 83,4 1 1,-6 0-64,-3 5 1,-8 0-68,-1 0 74,-7 0 1,0 2-11,-12 2 1,-4 4 7,-15 7 0,1 4 22,-11-1 1,-5 8-7,-4-3 1,-5 0 143,4 0 0,3-1-38,7 2 0,9-2 7,10-3 1,5-8 60,5 3 86,2-9 1,15 1-52,6-6 1,12-1 84,7-4 0,6-3-307,-1-6 0,3 0 117,2 0 1,-5-2 42,0-3 0,-7 3 27,3-3-97,-11 3 0,-2 2 0,-7 0 0</inkml:trace>
  <inkml:trace contextRef="#ctx0" brushRef="#br0">30156 2474 8176,'7'14'0,"-6"5"-22,4 0 0,1 6-1,-1-1 1,0 3 393,-5 1 0,0 5-139,0 0 1,0 5-272,0-5 0,-2 1-17,-3-6 1,2 1-190,-6-1 0,4-4 15,-4-1-39,-1-5 0,-4 1 84,0-10 0,4-3-499,1-6 684,6 0 0,-10-12 0,5-4 0</inkml:trace>
  <inkml:trace contextRef="#ctx0" brushRef="#br0">30043 2673 8132,'-15'20'0,"0"1"0,-4 2 0,-4 3-650,-5-7 1,4 4 228,1-4 0,1 5 514,-2-5 0,3 0-72,7-5-21,0 0 0,6 1 0,-5-8 0,5 0 0</inkml:trace>
  <inkml:trace contextRef="#ctx0" brushRef="#br0">30128 2801 8132,'39'0'-644,"-5"0"1,-3 0 167,-12 0-59,6 0 535,-9 0 0,5 6 0,-7 2 0</inkml:trace>
  <inkml:trace contextRef="#ctx0" brushRef="#br0">30512 2246 8128,'8'2'0,"-4"3"0,-4 2 0,-4 8 0,-9 0 0,-6 4 0,-2-3 0,3 3 0,-3 2 0,-3-2 0,-1-2-254,6-8 0,0 3-378,5-8 279,0 7-9,6-9 171,1 4 191,7-6 0,7 0-136,2 0 0,4 2 136,1 3 0,0-2 280,1 6 0,-3 1-29,-2 4 1,-4 2 122,-6 3 0,0 3-173,0 6 1,-2 1-9,-2-1 1,-4 0-112,-6 1 1,-1-5-141,1-1 0,1-4-46,4 5 1,-2-11-21,6 1 66,0-9 1,5-1 59,0-8 0,2-6-150,3-9 1,3 2 19,6-7 1,2 0 48,3-4 0,-2-2-6,7-3 0,-5 7-138,4-2 0,1 4 113,4 1 0,-5 2 31,-4 7 0,-4 4 163,0 1 0,-6 6-38,1-2 89,-7 3 0,3 4-2,-6 3 0,0 4 239,0 10 0,-2-1-44,-2 5 1,2 3 141,-3 7 1,-1 3 45,1 7 1,1-1-139,4 1 0,-5-2-312,0-3 0,0 1 56,5-5 1,5-3-100,0-7 0,4 1 15,-4-6-572,0 0-122,-5-5-563,0-6 1219,0-1 0,6-14 0,2-1 0</inkml:trace>
  <inkml:trace contextRef="#ctx0" brushRef="#br0">30896 2388 8030,'0'10'0,"0"-1"0,0 1 529,0 4 0,0 5-120,0 0 1,0 6-152,0-1 0,-7 7-190,-2 3 0,1 4-222,-2-5 0,3 6 199,-3-1-45,-3-3 0,-1 6 0,-8-5 0</inkml:trace>
  <inkml:trace contextRef="#ctx0" brushRef="#br0">31265 2360 8104,'2'-8'486,"3"3"1,1 5-891,3 5 0,2-2 97,-6 7 1,5-1 231,-6 5 0,1 1-562,-5-1 637,0 6 0,0 2 0,0 7 0</inkml:trace>
  <inkml:trace contextRef="#ctx0" brushRef="#br0">31152 2673 8104,'14'0'-33,"0"0"1,2-2-1,3-3 0,-2-3 304,7-6 1,-2-2-119,2-2 0,2 2-35,-2-3 0,-2-2-164,2 2 1,-7-4-492,2 4 0,-4-2 148,-6 2 1,2 3-130,-6-3 0,0 2 518,-5-2 0,0-3 0,6-7 0,2 1 0</inkml:trace>
  <inkml:trace contextRef="#ctx0" brushRef="#br0">31606 2005 8104,'10'0'0,"-1"0"0,-4 0 52,5 0 1,-7 6 132,2 3 0,-4 10 100,-1 5 0,-1 9-95,-4 5 0,-3-2-49,-6 2 1,-1-5-51,1 5 1,0-1-151,0 1 0,0-4 112,-1-5 0,3-2-124,2-4 0,-1-2-30,6-7 0,1-4-88,4-1-45,0-6 196,6-9 0,-1-5-160,9-13 1,-3 0 36,8-4 0,2 3-88,-2-4 1,6 4 77,-1-8 1,2 3 32,3 1 0,-2 1 88,-4 0 1,3 5-81,-7 4 0,4 4 437,-4 0 1,0 8-165,-5 2 1,-1 5 399,-3 5 1,1 7-193,-7 7 0,1 6 11,-5-1 1,-2 5-101,-2 4 1,-4-3-80,-6 3 0,-1 2-179,1-2 1,-5 5-428,0-5 1,-4 5-418,4-5 0,-7 5 407,3-5 1,2-1-556,2-9 988,-3-2 0,6-7 0,-4 0 0</inkml:trace>
  <inkml:trace contextRef="#ctx0" brushRef="#br0">31720 2317 8104,'8'14'-144,"-2"1"-73,-6-1 0,-4 6 423,-1 4 1,-11 8 323,2 1 0,-10 5-386,1-5 0,-3 6 30,3-1 0,-4-1-215,3 1 0,-3 0 107,-1 4 1,-1-4 126,1 0-193,6-6 0,-5 2 0,5-5 0</inkml:trace>
  <inkml:trace contextRef="#ctx0" brushRef="#br0">31606 2687 8073,'29'14'-206,"-1"0"0,2 5 101,4 0 0,-3 7 276,7-3 0,-5 2-150,5-1 1,-2 3-22,2-3 0,3 3 0,-4 1 0</inkml:trace>
  <inkml:trace contextRef="#ctx0" brushRef="#br0">25564 4549 8018,'-6'-8'909,"4"2"0,-4 12-575,6 4 0,-5 10 101,0 9 1,-6 6-170,2 7 0,-6 4-54,-3 6 1,2 0-159,-3 10 1,3 1 56,2-1 0,0-1-323,-1-4 0,7-3 191,4-7 1,8-3-1075,6-15 0,4-1 197,5-13 1,-2-4 897,7-11 0,0-7 0,4-1 0</inkml:trace>
  <inkml:trace contextRef="#ctx0" brushRef="#br0">25706 4905 8018,'8'6'0,"0"3"26,-3 10-5,-4-3 0,7 11 20,-3-3 746,-4 3 1,7 1-266,-3 0 1,-2-4-219,7 0 1,-6-8-172,6-2 0,4-1-144,5-9 0,5-1 72,-5-7 1,6-12-218,-1-13 0,1-1-120,-1-7 0,1-1 199,-6-5 1,0 5-308,-5 0 223,-6 7 34,-2-4 0,-7 8 24,-4 3 1,-9 5-39,-10 10 1,-9 3-107,-5 6 0,-1 1 9,1 4 0,4 4-114,11 10 0,4-3 352,9 3 0,-2 3 0,4 0 0</inkml:trace>
  <inkml:trace contextRef="#ctx0" brushRef="#br0">26573 4791 7927,'-14'0'-116,"5"0"-58,-1 0 1,1 2 800,-5 2-349,6 4 1,-10 8 39,4 3 0,-2 3 149,7 6 1,-2 2-178,6 4 1,0-6-62,5 0 1,2-1-124,3-8 1,4-1 84,10-9 0,3-3-280,7-6 1,-1-3-67,0-6 1,1-7-99,-1-12 1,-1-1 28,-3 1 0,1-5-115,-6-1 0,-5 3 126,-4 7 0,-7-1 104,2 6 0,-5 0 87,-5 5 37,-3 0-85,-13 6 0,4 1-79,-7 7 0,5 0-8,-4 0 1,7 7-138,2 2 1,6-1 27,8 1 1,0 1-634,0 4 899,6 0 0,8 1 0,8-1 0</inkml:trace>
  <inkml:trace contextRef="#ctx0" brushRef="#br0">27028 4777 7927,'-14'14'369,"0"0"174,0 0 0,-1 5-146,1 0 1,5 5 36,-1-5 1,7 1-212,-2-1 1,5-4-95,5-1 1,5-2-3,9-7-110,3 6 147,6-9 1,1-2-231,-1-10 61,0-2 8,1-2 0,-5-5-610,-1 0 352,-5-7 102,2 4 0,-7-5-76,-4 4 1,-2-3 110,-7 7 0,-2 1 47,-3 3 1,-4 3-106,-10 2 1,-3-1-115,-7 6 1,1 2-567,-1 8 447,7-3-5,2 10 0,7-4 414,4 6 0,2 7 0,7 1 0</inkml:trace>
  <inkml:trace contextRef="#ctx0" brushRef="#br0">27953 4649 7906,'-15'1'-181,"1"4"116,0 3 0,0 11-27,-1 0 0,3 1 677,2-1 0,-1 4-190,7 5 0,-1-4-145,5-1 0,0-5-119,0 1 0,1-5 12,4-5 1,3-2-24,6-7 0,5 0-126,0 0 1,6-8 40,-1-6 0,3-5-207,1-5 1,1-3 2,-1 3 1,-1-2 58,-3-3 0,-4 2-123,-5 4 1,-8-3 37,-2 7 0,-3 0-59,-2 5 0,-7 1-5,-2 4 1,-10-2-35,-5 6 1,-1 2 90,1 8 0,4 4-105,6 10 1,-1-3 306,1 3 0,6 3 0,2 0 0</inkml:trace>
  <inkml:trace contextRef="#ctx0" brushRef="#br0">28436 4663 7853,'-14'6'93,"-1"2"46,1 6 0,6 1 97,4-1 1,0 5 1057,0 0-1040,2 0 1,2-7-47,10-2 0,2-4-243,2-6 0,7-1-64,3-4 0,3-3-53,1-6 1,0-7 147,1-3 1,-5-1-84,-1 2 0,-7-4-151,-2 3 0,-1 2 78,-8-2 1,-2 7-6,-8-2 0,-3 3 28,-6 2 1,-7 4-71,-2 1 0,1 6 64,-2-2 0,7 10-85,-2 4 0,3 4 62,2 1 0,6 0-336,3 0 502,3 1 0,9 5 0,1 2 0</inkml:trace>
  <inkml:trace contextRef="#ctx0" brushRef="#br0">28976 4563 7853,'-14'7'146,"5"-4"36,-1 6 1,1 1-2,-6 4 1,6-4 238,-1-1 0,7 1 226,-2 4-168,4 0 0,1 0-319,0 0 0,6-4 66,4-1 0,2-5-359,3 0 0,0-2 124,4-2 0,-3-2 2,3-2 0,-3-4-40,-2-7 0,-1 1-158,-4 0 0,2 0 51,-6 0 1,0-2 83,-5-3 0,-2 3-27,-3-3 0,-2 3 16,-8 2 0,1 5-224,0-1 1,-5 7 17,0-2 1,0 4 44,5 1 1,1 6-423,4 3 665,2 4 0,7 8 0,0 1 0</inkml:trace>
  <inkml:trace contextRef="#ctx0" brushRef="#br0">29616 4635 7848,'-21'6'0,"1"2"425,-4 6 1,-1 0-21,6 0 1,0 1 861,5-1-966,6 0 0,2-4-272,6-1 0,3-6-66,6 2 1,2-5 61,13-5 1,4-3-19,6-6 1,-1-2 84,-5-3 1,-1 2 22,-3-7 1,1 5-186,-6-4 0,-2 5-297,-7-1 0,-4 3 122,-6 2 0,-3 2-82,-6 2 0,-9 4-209,-15 6 0,-10 1 212,-9 4 1,-3 3-200,-2 6 256,0 7 0,0-5 0,0 4 0</inkml:trace>
  <inkml:trace contextRef="#ctx0" brushRef="#br0">24825 5544 7904,'-8'4'448,"3"5"1,3 8-1123,2 17 211,0 2 334,0 7 0,0-1 310,0 1 0,0-2-247,0-3 1,2-3-147,3-7 1,-2-6 456,6-3-130,1-9-74,-2-4 0,4-6 349,-2 0 0,7-6-159,2-4 0,6-7 15,-1-2 1,9 0-200,5 5 0,5-1 0,4 1 1,5 2 24,10 2 0,-5 4 1,0 6 0,3 0-383,1 0 1,12-5 248,-29 3 0,2-1 0,1 0 0,1 0-34,4 1 0,0-1 0,-1 0 0,-1-2-242,2-1 0,1-2 0,1 1 0,1 0 321,1 0 0,1 0 0,2 0 0,-1-1 48,2 1 1,-1 0 0,-3 0 0,0 0 99,-6 0 1,-1 0-1,-1 0 1,-1 0-153,1-1 1,-1 1 0,-6 1 0,-2 0 252,37-4 0,-11-1-151,-13 6 0,-3 1-148,-6 4 1,-7 0 56,-3 0 1,-3 0 357,-1 0 1,-1 0-177,1 0 1,-2 0 494,-4 0 0,4 1-601,-3 4 1,-2 3 225,2 6 0,-7 0-187,2 1 1,-3-1-58,-2 0 1,0 5-11,0 0 1,1 0-111,-1-5 0,-5 2 6,1 3 1,-5-3 6,4 3 72,-6-4 1,3 0-44,-6-1 0,5-5-4,0 1 16,0-7 1,-4 3-10,4-6 1,-3-1 4,2-4 0,-1-3 8,2-6 1,-3-2 6,3-3 1,-4 2 2,-1-7 1,0 5-4,0-5 0,2 1 2,2-6 0,0 6-48,5-1 1,-4 5-89,4-5 1,1 7 11,4-2 0,0 3-191,0 2 1,1 0 143,-1-1 0,2 3 71,3 2 0,-2-1 119,7 6 0,-5-1 47,4 1 0,3 4 192,7-4 0,-2 4-53,7 1 0,0 1 126,5 4 1,1-4-167,4 4 0,-3-3 118,7-2 1,1 0 106,3 0 1,16-2-472,-33 0 0,2-1 1,4 0-1,0-1 264,5-3 0,0-1 0,-2 1 0,0 0-33,1 0 0,2 0 1,2-2-1,3-1-39,5 1 0,1-1 0,-3-2 0,0-1 49,-1 1 1,-2 0 0,-3-1 0,-2-1 39,-1 0 1,0 0 0,-2-3 0,0 1-193,5-1 1,-2 0 0,-4-2 0,-2-1-214,-4 1 1,-1 0-1,29-19-218,-17-5 1,-4 4 348,-10-8 1,-10 7-1036,-9 2 438,-3 0-23,-2-4 1,-5-1-1480,1 0 2177,-7 7 0,3-7 0,-6 4 0,0-5 0,0-2 0,0-2 0</inkml:trace>
  <inkml:trace contextRef="#ctx0" brushRef="#br0">4067 9525 8258,'0'-9'-841,"0"-1"842,0 7 19,0-3 83,0 6 0,1 0 176,4 0-134,-3 0 0,6 4 34,-4 1 0,-2 6-87,3-1 0,1 2 0,-1 2 0,-1 1 262,-4-1-75,7 6-194,-6-4 0,6 11 53,-7-3 24,0-4-90,0 7 1,4-5 10,1 7 1,0-2-17,-5-4 0,5 3-103,-1-8 0,3 6 122,-3-5-262,-2 0 125,11-5 89,-6 0 1,3-6 24,-1-3 0,-4-3 42,5-2 76,-1 0-80,5 0 0,5 0-48,0 0 1,0 0 23,-5 0 0,7 0-88,3 0-76,-4 0 0,7 0 171,-3 0-62,3 0 0,1 0-9,0 0 1,2 0 148,4 0-152,-4 0 70,4 0 0,0 0 9,-1 0 0,5 0-59,-5 0 0,6 0 17,-1 0 1,3-5 3,2 0 1,6-4-1,3 4 1,3-4 11,2 4 0,-5-2-16,1 3 0,-12 2-152,1-3-345,-2 4 455,2 1 0,1 0-5,0 0 1,4 0 41,0 0 1,7 0 5,-2 0 1,-1 0 25,1 0 0,-6 0 89,1 0 0,4-2-17,1-2 0,13-4-193,11-7 0,-35 6 0,1-1 234,5 1 1,1 0-852,1-4 1,0 0 679,-8 5 0,-1 0 1,3-2-1,0 0-56,-2 2 1,-1 2 0,3-2 0,1 1-15,5 0 1,1 0 0,-1 0 0,-1 0-8,-3 0 0,0 0 0,-1 2 0,0 0 43,-1 0 0,0 1 1,-1 2-1,1 1-5,9-2 0,0 1 1,-4 1-1,1 0 46,0 1 0,1 0 1,-3 0-1,-1-1 57,-3-2 0,0 1 1,2 1-1,1 0 62,1-1 1,1 0 34,1 1 1,0 0-172,1 1 1,-1 0 0,1 0 0,-2-1 14,0-2 1,-1 1-656,2 1 0,0 0 629,1-2 0,0 0 1,2 2-1,1 0-60,2-1 0,-1 0 1,0 1-1,-2 0 43,-2-1 1,0-1-1,0 2 1,1-1-32,1 0 1,0-1 0,-1 2-1,-1-1 27,3-2 1,-1-1 0,-5 3 0,0 1-70,-2-2 1,0 1 0,2 0-1,0 1 123,0-2 1,0 1 0,2 1 0,-1 0 103,-1-1 0,1 0 0,-1 1 0,0 0 0,-4 1 0,0 0 22,1 0 1,0 0-116,35 0 1,-36 1-1,1 0 61,1 1 1,0 0 0,1-1-1,1 0-77,3 1 0,0 1 1,-6-2-1,0 1 38,-1 0 1,0 1-1,1-3 1,2 1-233,3 2 1,1-1 73,0-1 1,0 0 53,3-2 0,-1 2 0,-4 1 0,-2 0-25,-1 1 1,0-1 0,1 1 0,1-1 64,0-2 0,1 0 0,1 0 0,1 0 22,3 0 0,-2 0 0,-5 0 0,-1 0-3,0 0 0,0 0 0,-3 0 0,-1 0 10,2 0 0,0 0 1,2 0-1,1 0-4,2 0 0,-1 0 0,1 0 0,-1 0 88,-2 0 1,0 0-1,0 0 1,0 0-88,35 0 0,-35 0 0,1 0 13,1 0 0,0 0 0,2 0 0,0 0-84,1 0 1,0 0-1,-5 0 1,0 0 7,0 0 0,0 0 1,0 0-1,0 0-68,4 0 1,1 0 0,2 0 0,1 0 75,-1 0 1,0 0 0,-3-2 0,0-1-11,-4 1 1,0-1 0,1 0 0,1 0 2,0 0 1,1 1-1,1 1 1,0 1 1,1-3 0,-1 1 0,-2 1 0,-2 0 69,-2 1 0,-1 0 1,2 0-1,-1 0-59,0 0 1,0 0 0,0 0 0,0 0 75,5 0 0,-1 0 0,0 0 0,-1 0-22,2 0 0,-1 0 1,0 0-1,-1 0-14,-1 0 0,0 0 1,2 0-1,0 0-2,2 0 0,1 0 0,2 0 0,-1 0-3,-1 0 0,-1 0 1,3 0-1,-1 0-5,-4 0 1,1 0 0,4 0-1,0 0-7,2 0 0,1 0 0,0 0 1,-1 0 13,-2 0 1,0 0-1,-1 0 1,-1 0-47,-2 0 1,-1 0-1,3 0 1,1 0 113,6 0 0,0 0 0,-4 0 0,0 0-69,-3 0 1,-1 0 0,0 0 0,-1 0 2,-1 0 1,1 0 0,-1 0 0,0 0 6,5 0 0,1 0 0,0 0 0,0 0 6,-1 1 1,0-2 0,-2-1 0,1 0 13,-1-1 0,-1 1 1,3-1-1,1 0 21,6 0 1,0 1 0,-2 0 0,0 1 24,0-4 0,0 0 0,1 1 0,1-1-6,0-2 0,0-1 0,1 3 0,2 1-13,4-1 1,0 0-1,-6 1 1,-1-1-341,-2-2 0,0 0 1,3 2-1,1 0 227,3 0 0,0 1 0,-2 0 0,-1 0-205,-3-1 1,-2 0 0,0 1 0,-1 1 209,-1 0 1,1 1-1,1 1 1,1 0 34,5-1 1,0-1-1,-5 2 1,-1 1 2,-3 0 1,-1 0 0,2 0-1,1 0-27,1 0 0,1 0 0,0-1 1,0 0-3,3-1 1,-1 0-1,-4 1 1,0 0-9,0-1 0,-1-1 0,2 2 0,0-1 20,6 0 1,0-1 0,-5 3 0,1-1 15,1-1 0,0-1 0,-2 2 1,-1-1-6,-2-1 1,1 1 0,-1 1-1,2 1 50,6-3 0,-1 1 0,-5 0 1,-1 1-22,0-2 0,-1 1 0,-1 1 0,0 0 10,1-1 0,1 0 0,-3 1 1,0 0-22,5 1 0,0 0 0,-5 0 0,0 0 9,0 0 0,0 0 1,0 0-1,1 0-34,1 0 0,1 0 0,-3 0 0,0 0 25,5 0 0,0 0 0,-4 0 0,-1 0-105,3 0 0,-1 0 1,1 0-1,1 0 23,3 0 1,1 0 0,-3 0 0,-1-2 43,1 0 1,0 0 0,0 1 0,0 0-88,-3-1 1,1-1-1,4 0 1,0 0 37,3 1 1,-1-1 0,-5 0 0,-1 0 100,0 0 0,-1 1 1,-3 2-1,1-1-40,4-1 0,1-1 0,-2 0 0,-1 0 40,3 0 0,0 1 0,-3-1 1,0 0 5,-5 0 1,1 1 0,3 1 0,2 0 68,1-1 0,1 0 0,-1 0 1,1 2-75,-1 0 1,1 0 0,-2 0-1,-1 0-14,-2 0 0,1 0 0,3-1 0,1 0-25,5-1 0,-1 0 1,-1 1-1,-1 0-2,-2-1 1,0-1 0,-1 2 0,0 1 12,1 0 0,0 0 0,-2-1 0,2 0 7,7-1 1,0-1 0,-7 3 0,-1-1-11,1-2 1,0 1 0,-1 1 0,0 1-2,3-1 0,1 2 1,0-1-1,0 0 42,2 0 0,-1 0 1,-2 0-1,-1 0-34,-1 0 0,0 0 1,1-1-1,2 0 5,7-1 0,-1-1 0,-6 2 0,-2 1-110,2-3 0,-1 1 1,2 1-1,1 0 110,2 1 1,0 0 0,1 0 0,0-1-3,-4-2 1,1 1 0,-1 1 0,1 0-3,0-1 1,-1 0-1,1 1 1,0 0-15,4 1 0,0 0 0,-4 0 0,-1 0 45,-1 0 1,-1 0 0,2 0-1,0 0 4,0 0 0,1 0 1,0 0-1,-1 0-43,-1 0 0,-2 0 0,-1 0 0,-1 0 14,-6 0 1,-1 0-1,5 2 1,1 1-18,0-1 0,-1 1 1,3 1-1,-2 1-1,-5-2 0,0-1 1,1 1-1,1 0 11,-5 0 0,0-1 1,2-1-1,0-1 103,1 3 0,0-1 1,1 1-1,-1 0-122,-3 0 0,1-1 0,0 1 0,-2-1 10,35-2 0,-39 0 0,1 0 32,2 0 1,0 0-1,-2 2 1,0 1 6,0-1 1,-1 0-1,35 3 386,-10-5 0,-6 0-335,-8 0 0,-5 5 581,-5 0 1,0-1-495,-1-4 0,-7 0 420,-6 0 0,-1 0-166,-4 0 9,-4 0 1,1 0-148,-7 0 0,-6-1 71,-3-4 1,-2-3-187,2-6 0,-4-7-95,4-2 1,-4-9 3,-1-1 1,0-11-266,0 1 0,0-14-124,0 0 0,0-11 14,0-3 0,-2 27 1,-2-2-1,0-4 1,0-1-1</inkml:trace>
  <inkml:trace contextRef="#ctx0" brushRef="#br0">3029 10904 8289,'-2'-36'0,"-3"2"0,4 6 0,-4 4 0,-1-1 0,1 6 0,-4-6 0,4 1 0,-8 2 0,-1-2 0,-2 1 362,-7-6 0,-1 2 529,-5 4 1,-1-3-553,-3 7 0,2 2-364,-7 8 1,-5 4 111,-4 10 0,-1 6-101,6 12 0,-1 3-309,0 12 180,7 6 1,1 2-96,7 6 0,6-5 95,3 5 0,9-6 85,6 1 0,2-7 13,2-2 0,6-2 40,4 2-31,9-3 0,3-13-1,6-3 0,7-3 12,3-2 0,3-1 79,2-4-63,-7 4 0,3-5-7,-5 6 5,-1 0 1,-5 0 9,1 0 0,-9 7 3,-6 3 0,-1 4 2,-8 5 0,0-1 3,-5 6 0,-4-5 47,-5 5 0,-1-2 121,-9 2 1,-3-5-81,-1-9 0,-4 1 150,-2-6 0,-4-1 157,0-9-336,0-3 55,-2-6 1,10 0 12,-4 0 1,9-6-77,-4-3 0,7-4 7,-2-1 1,5 4 41,4 1 1,2-1 38,3-4-146,4 0 0,1-7 0,8-1 0</inkml:trace>
  <inkml:trace contextRef="#ctx0" brushRef="#br0">3441 10677 8173,'-6'-23'-119,"-2"3"59,-6 6 0,4 4 278,1 1 0,-1 6 393,-4-2 0,-5 5-380,0 5 0,-6 9-304,1 9 0,0 4 129,-4 2 1,7 1-194,-7 3 0,4 3 193,1 7 0,4 0 61,9-1 1,-1 1-14,6 0 0,1 2-14,4-2 1,6 1-39,3-11 0,6 1 9,4-6 1,3-1-2,6-3 0,5-6-159,1-8 40,5 3 1,-9-12-135,3 4 87,-3-4 1,-3-7-53,-3-3 1,0-4-207,-10-1 1,2 0-40,-12-1 0,1-4-195,-5 0 1,-2 1 183,-2 3 1,-9 6 413,-6-1 0,-6 7-317,1-2 187,-3 4 0,0 1 205,4 0-45,-4 0 202,11 0 0,0 0 292,7 0 0,7 0-226,2 0 1,8-5 138,11 0 0,3-10-213,7 0 1,4-8-118,0-1 0,0 2-5,-4-2-65,-1 1 0,-1 0-136,-3 4 1,1 4 43,-6 0 0,0 8-147,-5 2 220,-6 3 1,4 5 44,-2 7 1,-4 1 101,-1 13 1,-3 1-69,-2 8 1,0-3 29,0 3 1,0 0-325,0-4 255,0 9 1,4-19-936,1 9 593,0-9 0,-5 2-556,0-7-373,0-6 1213,0-2 0,0-19 0,0-2 0</inkml:trace>
  <inkml:trace contextRef="#ctx0" brushRef="#br0">3797 10350 8414,'4'28'-10,"1"0"43,6 7 0,-5-3 102,4 6 1,1 0 115,-6 4 0,4 6 172,-4-1 1,4 5-222,-4-4 0,1 5-21,-1-1 1,-3-1-534,3 1 236,-4-6 0,1 1-828,2-9 710,-2 3 1,4-17-528,-6 0-420,0-7 1181,-6-9 0,-8-8 0,-8-8 0</inkml:trace>
  <inkml:trace contextRef="#ctx0" brushRef="#br0">3839 10534 8181,'29'-8'-32,"-1"4"1,1 2 18,-1 2 0,0 5 1133,1 0-446,-1 6-331,-6-3 0,5 6 303,-3 0-463,-4 0 1,3 0 380,-4 1-381,-4-1 1,11 0 69,-7 0 0,0 1-31,-5-1 1,-2 5-114,-2 0 1,-5 11-173,-10-2 1,-5 10-682,-9 0 456,-9 9-103,-8 4 0,-15 6-920,-6 0-1173,0-1 2484,20-24 0,-1 0 0,2-3 0,0 0 0,-6 2 0,-2 0 0,-2-2 0,0 0 0,-1 0 0</inkml:trace>
  <inkml:trace contextRef="#ctx0" brushRef="#br0">6654 10406 8084,'0'-22'0,"0"2"-312,0 6 0,0-5-381,0 0 0,0-2 540,0 2 118,0 3 0,0-6 178,0 3 0,0 2-48,0-7 28,0 1 0,0-1 216,0 0 1,5 7-151,0-2 1,0 3 107,-5 2 0,0 4 181,0 1 530,0 6-481,0 9-162,0 10-114,0 12 1,-2 7 39,-3 3 1,4 5-122,-4 4 1,3-3 14,2 4 1,0-6-111,0-4 0,0 2-277,0-7 1,0-6-397,0-8-554,7 3-402,1-7 800,6 0 754,-6-9 0,4-12 0,-4-2 0</inkml:trace>
  <inkml:trace contextRef="#ctx0" brushRef="#br0">6882 10179 8177,'8'6'-501,"-2"2"1,-6 11 602,0 0 1,0 6 469,0-1 1,0 1-86,0-1-364,0 3-75,0-11 1,2 9-110,2-6 0,0-5 99,5-4 0,0-7 1,6 1 0,-1-2-8,0-2 0,-1-6-128,-4-4 0,4-4 57,-4-5 0,-1 2-88,2-7 1,-2 5-48,1-5 166,-3 7 0,-6-10-20,0 3 1,0 4 0,0 1 9,0-3 1,0 6-6,0-3 0,-1 8 38,-4 2 1,2 5 89,-7 0 1,1 2-167,-5 2 0,0 6 2,-1 4 0,3 3-620,2 1 192,4 0 488,6 0 0,6 0 0,2 1 0</inkml:trace>
  <inkml:trace contextRef="#ctx0" brushRef="#br0">7180 10108 8003,'0'9'-121,"0"1"0,0-5 522,0 4 0,0 1 36,0 4-307,0 0 1,5 0 130,0 0-48,0 7-44,1-5-118,2 4 1,1-7-140,1-4 72,-1 4 1,5-11-146,1 2 1,-1-4-193,0-4 247,0-4 0,1-11-9,-1 0-61,0-6 42,0 2 0,0-5-21,1 0-13,-7-1 59,-2 7 127,0-5 0,-4 11 115,3-3 0,-5 5-81,-5 5 0,-3 2 186,-6 7 1,-1 2-138,1 3 1,-5 3 88,0 6 0,0 5-79,5 0 29,0 6-288,0-9 1,6 4-648,3-5-56,3-1 851,9 0 0,7-6 0,8-2 0</inkml:trace>
  <inkml:trace contextRef="#ctx0" brushRef="#br0">7507 10136 8177,'0'15'60,"0"-1"62,0 0-6,0 0 0,5 2 61,0 3 1,4-8 3,-4 3 1,6-3-150,-1 3 0,2-6 102,2-3 0,5-3-16,0-2 1,5 0-27,-5 0 1,5-11-182,-5-4 1,4-7-327,-4 3 258,0-6 16,-4 3 1,-6-11 117,0 0 1,-5-1 24,0 6 0,-4 6 0,-4 3 0,-6 0-5,-9 5 0,-3 3-8,-6 11 0,-6 1-104,1 4 1,-6 9-175,1 10 0,-2 3 289,3 1 0,-5 1 0,6-1 0</inkml:trace>
  <inkml:trace contextRef="#ctx0" brushRef="#br0">5403 11274 7939,'0'14'-193,"0"0"284,0 0 1,0 0 66,0 1 193,0-1-229,0 6 27,0-4 1,0 10 37,0-8 1,0 9-20,0 2 1,0-1 17,0 5 0,0 2-9,0-2 0,0 7-27,0-2 1,0-2-107,0 2 151,0-6-80,0 9 0,0-11 46,0 3-23,0 3-60,0 0 0,0 2 21,0 0 0,0 0-29,0 5 1,0-1 1,0 1 1,0-5-22,0 0 1,0-6-155,0 1 0,0-8 104,0-1 0,0-7-312,0 2 59,0-3 17,0-8-32,0-2-435,0-6-915,0 0 1145,0-6 0,0-2 92,0-6 1,0-5-42,0 0 0,0-7 421,0 3 0,0-10 0,0-4 0</inkml:trace>
  <inkml:trace contextRef="#ctx0" brushRef="#br0">5531 11302 8463,'0'-9'-737,"0"-1"377,0 7 441,0-3 287,0-1 1,2 6 107,2-4-141,4-3 0,7 7-102,-1-4 0,5 5 7,0 5 1,4-4 147,-4 4-206,7 3-49,-4-7 0,1 10-97,1-6 166,0 0-107,4 1 1,-4-4 5,0 2 1,-2-2-18,1-2 1,4 0 6,-3 0 0,-2 0 52,2 0 1,-2 0-7,2 0 0,4 0 347,1 0-344,5 0-32,15-6 1,2-2 856,6-6-1429,0-1 804,-1 1 0,-5 5-247,-4-1-616,-2 1 566,-9 1 1,5-3-95,-3 6 0,-2-4 133,2 4 0,2-5-116,7 6 1,-3-3 81,4 3 1,-4 2 343,-1-3 1,-6-1-274,1 1-80,0 0 170,-1-1 0,-3 5-196,-5-4 0,4-1 11,0 1 0,0 0 7,-4 5 0,1 0-14,3 0 0,-3 0-20,3 0 1,0 0 65,-4 0 1,2 0-19,-7 0 1,-2 0 48,2 0-86,-7 0 57,10 0 1,-6 0 18,2 0 1,4 0-47,-3 0 1,-2 0 19,2 0 0,1 0-24,8 0 1,4-6-15,5-4 1,12-2-164,3-3-1093,9 1 1264,-1 0 1,1 0-307,1 0 142,-14-1-184,9 1 0,-5 0 233,9 0 1,4 1 50,1 4 1,-2-3-5,-2 8 1,-4-6 25,-6 6 0,-5-1 14,0 5 1,-5 0-90,5 0 0,-1 0 60,1 0 1,3 5-290,-2-1-34,-5 7 290,1-9 0,-7 9 567,-5-6 1,3 4-568,-7-4 1,-1 4 181,-9-4 1,4 1-177,-3-1 1,-2-2 60,2 7 1,-7-7-28,2 2 332,3 3-347,-6-7 1,9 6-96,-6-7 67,0 0 32,-5 6 0,1-5-45,-1 4 1,-2-2-12,-2 2-11,3-3 52,-5 4 10,-1 0-76,0-4 61,-7 4 1,0-4-22,0 2 87,0-2 78,0 4-121,0-6 87,0 0-15,0 7-63,0 1 20,0-1 1,0 6-6,0-3 1,0-1 72,0 5-76,0-3 4,-7 10 1,4-2 16,-6 0-9,6 6-1,-10-3 1,5 7 0,-6-1 1,4 7-5,1 3 193,-1 3-187,-4 8 1,0 1-2,0 7 0,1 0-1012,4 0 1033,-4 0-82,11 0 69,-4-1 0,0 1 1,4-6-163,-4 4-246,6-11 403,0 12-485,0-12 227,0 11 98,0-17 0,1 10-790,4-11 424,-3-2 149,4 0 1,-6-13-989,0 5 508,0-11 1092,-6 11 0,-8-12 0,-9 6 0</inkml:trace>
  <inkml:trace contextRef="#ctx0" brushRef="#br0">5261 12624 8106,'-14'0'98,"0"0"122,6 0 0,1 6-175,7-4 0,0 6 240,0-3-34,0-4-123,0 12 0,7-10 153,2 7 1,4-6-97,1 6 0,5-7 111,0 2 0,5-4-74,-5-1 1,4 0 146,-4 0 1,11 0-181,-1 0 4,2 0-16,4 0 0,6 0-216,6 0 49,7-6 74,-3 4 0,1-4 122,0 6 0,-1 0-104,1 0 0,-3 0-117,-7 0 0,7-2 127,3-2 0,8 2 14,2-3 0,6 4-202,-2 1 1,1-5 207,-6 0 1,1-1-184,-10 1-75,3 4 157,2-12 0,5 11 6,-1-2 0,6-3 1,-6 3 0,-1-1 12,-7 5 1,-1-5 38,-10 0 0,4 1 108,-8 4 1,5 0-207,4 0 77,-3 0-9,12 0 1,-7 0-100,3 0-42,3 0 139,-11 0 0,0 0-148,-6 0 166,0 0-50,-1 0 1,-3 0 202,-5 0 0,6 0-174,3 0 0,3 0 136,1 0 0,1 0-334,0 0-21,6 0 202,-5-7 1,3 6-297,-9-4 126,3-3 50,-11 7 0,10-10 62,-7 6 1,2-5 28,-2 6 1,-2-6 93,7 5 1,0-4-95,5 4 0,-1-1 47,1 1 0,0 4-24,-1-4 1,0 3-5,-5 2 1,3-5-34,-7 1 15,0-1-31,2 5 0,-5 0-8,3 0 1,-3 0 72,-1 0 0,4 0 117,0 0 0,0 0-85,-4 0 0,-1 0 131,0 0 1,1 5-161,-1-1 1,-4 1 41,0-5 0,-5 0-18,4 0 1,-4 0-42,5 0 0,-5 0-2,5 0 0,-7 0-34,2 0 1,2-1-323,-2-4 369,0 3 0,-5-4-6,0 6 1,-5 0-40,1 0 0,-5 0 37,4 0 0,-4 0-172,4 0 102,1 0 1,4-5-315,0 1 310,0-8 0,1 6-20,-1-3 1,0 1-399,0 3 290,1 3 1,-1-9-207,0 7 148,-6-1-92,-2 5-861,1 0 487,-6 0 0,4 0-1028,-10 0 1722,-3 6 0,-19 2 0,-3 6 0</inkml:trace>
  <inkml:trace contextRef="#ctx0" brushRef="#br0">6654 11174 7296,'0'8'572,"0"5"-344,0-12 0,0 7-53,0-3 0,0-2 61,0 6-139,0-5 0,0 8 45,0-2 0,0-2-6,0 1 0,0 1 8,0 4 0,0 0 8,0 0 0,0 0 8,0 1 1,0 0 2,0 4 1,0-1 59,0 6 1,0-6-51,0 6 1,0-2-9,0 2 1,0 3-16,0-3 1,0 2-10,0 3 1,0-1-130,0 1 138,0-1-86,0 1 1,2-1 22,3 0 1,-4 1-26,4-1 1,-3 1-108,-2-1 0,0 1 88,0-1 0,0 0-104,0 1 1,0 4 165,0 0 0,0 2 9,0-2 1,0-1 212,0 6-31,0 0-200,0-2 1,0 0 42,0-3 0,0-3-13,0 4 0,0-9 2,0-1 0,0-6 85,0 6-264,6-6 1,-5 2 92,4-6 1,-3-4 43,-2-1 0,5-4 46,-1 4 1,1-4-5,-5 5 0,0-6 16,0 6-69,0-7-107,0 3-191,0 1-225,0-6-667,0 6 523,0-7 0,0-7-1299,0-2 605,0-4 682,0-1 135,0 0 469,0 0 0,0-1 0,0 1 0</inkml:trace>
  <inkml:trace contextRef="#ctx0" brushRef="#br0">5887 11686 7958,'-7'-8'-103,"6"0"283,-4 3 319,3 4-176,2-6-162,0 7 1,0 7 257,0 2-252,0 10 0,0 3 167,0 7-326,0-1 1,0 1 176,0 5 0,0-2-378,0 6 132,-6-7-185,4 4 0,-4-8-277,6-3 1,2 1 240,2-6 1,0-2-475,5-7 756,1-4 0,4-6 0,0 0 0</inkml:trace>
  <inkml:trace contextRef="#ctx0" brushRef="#br0">5986 11856 7958,'0'15'-7,"0"-1"0,0 0 251,0 0-184,0 1 162,0 5-79,0-4 1,0 4 55,0-5 1,5-6 94,0 1-290,6-7 0,-3 3-78,6-6 0,-5-6 76,1-4 1,-2-9-282,1-4 186,4 2-13,-5-6 0,0 10-50,-4-7 0,-2 2 125,-2-2 0,0 4 36,0 6 0,-2 1-5,-2 4 0,0 2 24,-5 7 0,-1 0-69,-4 0 1,5 7 45,-1 2 1,5 5-493,-4 5 227,6-3-246,-3 4 510,6-5 0,0-1 0,0 0 0</inkml:trace>
  <inkml:trace contextRef="#ctx0" brushRef="#br0">6157 11856 7958,'0'15'-358,"0"-1"200,-7 0 942,6 0-442,-5 1 1,7-3-89,4-2 1,3 1-248,6-7 0,0 1 77,0-5 0,1 0-82,-1 0 0,0-6-136,0-4 89,0-2 1,1-4 54,-1-3 0,-5 3-105,1-3 0,-7 3 67,2 2 1,-5 0 49,-5 0 1,-4 1-212,-10 4 205,-4-4 0,0 12-603,-1-4 388,7 3 1,-4 2-125,7 0 0,4 0-460,1 0 783,6 0 0,-3 7 0,6 0 0</inkml:trace>
  <inkml:trace contextRef="#ctx0" brushRef="#br0">7664 11188 8029,'0'-8'-121,"0"-4"-57,0 10 157,0-4 1,0 12-41,0 4 76,0 2 0,-5 3 129,0-1 1,1 0-9,4 0 0,0 0-10,0 1 1,0-1-2,0 0 1,0 0-41,0 0 0,4 1-22,1-1 1,5 0 265,-6 0-214,7 7 20,-9-5 0,9 12 49,-6 1 0,1 5 10,-1 9 0,-4 4 8,4 1 1,-3 5-91,-2 0 0,0 2-2,0 2 1,0-5-8,0 0 1,0 0-12,0 5 0,0-6-10,0-4 46,0-3-39,0-1 0,4-7 36,1-3 1,5-4-63,-6-6 1,6 3 13,-5-7 1,-1 0-135,-4-5 1,5-5-567,0 1-785,0-7 713,-5 3 411,-7-6 1,4-1-1594,-6-4 1877,-1 3 0,-10-17 0,-3 4 0</inkml:trace>
  <inkml:trace contextRef="#ctx0" brushRef="#br0">7124 11601 8136,'-8'6'505,"3"3"0,3 9-279,2 1 1,0 6-37,0-1 1,-4 3-29,-1 1 1,0 5-19,5 0 1,0 0-92,0-4 0,-1 4-124,-4 0 120,3 0-280,-4 2 0,6-6-320,0-1 0,0-1 69,0-8 1,0-5-888,0-4 1369,6-7 0,-4-3 0,4-8 0</inkml:trace>
  <inkml:trace contextRef="#ctx0" brushRef="#br0">7237 11771 7969,'0'21'0,"0"-5"-321,0 2 161,0 5 347,-6-1 0,4 1 494,-2 1 1,2-7-35,2 2-474,0-3 23,0-8-302,6-2 1,2-12 23,6-3 60,-6-4 122,5-1 0,-7-7-459,4-2 155,-4 2 147,-6 0 1,0 3-179,0-1 141,0 0 0,-1 6-145,-4 4 0,2 2 113,-7 7 0,2 2-98,-1 3 1,-2 2-268,6 8 185,-6-7-226,9 4-37,-4-4 569,6 0 0,0 5 0,0-6 0</inkml:trace>
  <inkml:trace contextRef="#ctx0" brushRef="#br0">7379 11828 7969,'0'10'9,"0"-1"1,-1 0 89,-4 6 0,2 4 183,-7 0 0,7 0 429,-1-5-641,2 0 209,2 0 57,0-6-325,6-2 34,2-6 1,6 0-245,1 0 161,-7-6 1,4-3 94,-2-10 1,-2 3-102,1-3 0,-4 2-22,4-2 0,-6 3-81,2-3 0,-3 3-655,-2 2 364,0 0-642,-7-1 539,6 8 541,-5 0 0,6 1 0,0-2 0</inkml:trace>
  <inkml:trace contextRef="#ctx0" brushRef="#br0">8233 11757 7909,'-15'0'355,"1"0"-286,6 0 88,8 0 86,8 0 0,6 0-755,1 0-199,-1 0 1,2-2 710,2-2 0,-2-4 0,5-6 0</inkml:trace>
  <inkml:trace contextRef="#ctx0" brushRef="#br0">8545 11785 7909,'8'0'0,"5"0"-28,-4 0 37,10-6-120,-3 5 1,6-6-37,-3 7 0,-3 0 148,3 0 0,1-1 273,-1-4 0,2 3-519,-2-2 0,-3 2 245,3 2 0,3-6 0,0-2 0</inkml:trace>
  <inkml:trace contextRef="#ctx0" brushRef="#br0">8972 11785 7909,'8'0'1042,"4"0"-557,-2 0-243,2 0 1,3 0-294,-1 0 1,5 0-341,0 0 1,0 0-588,-5 0 525,0 0 303,0 0 1,2 2 149,3 3 0,-3-4 0,5 6 0</inkml:trace>
  <inkml:trace contextRef="#ctx0" brushRef="#br0">9256 11800 7909,'8'0'621,"5"6"-295,-12-4 0,6 5 677,-7-2-947,0-3-56,0 10 0,6-10 0,2 4 0</inkml:trace>
  <inkml:trace contextRef="#ctx0" brushRef="#br0">9868 11160 8375,'-23'-22'-133,"4"3"0,8-3-343,2-2 520,6-3 1,-4-1 412,7-1 1,2 1-202,3-1 1,4 3 41,10 2 0,10-3-7,9 3 1,6 2 30,8-1 1,-2 5-219,7-1-316,7-3 1,-6 5 560,13-7-1432,-33 12 0,1 0 1060,4-2 0,0 0-43,0 0 0,1-1 0,3 1 1,0 0-139,-4 0 0,0 0 1,-2 2-1,0 0 240,30-12 1,-5 12 23,1-3 0,-1 11-37,5-1 1,-11 11 44,-3 8 0,-16 7-80,-3 7 1,-6 2 216,-4 4 0,-7-4-683,-7 3 241,0-3 805,-6-2 0,1-6-1508,1-3 939,-7-3-333,10-8 1,-12-3-81,4-10 0,-3-8 414,-2-6 0,-13 0 0,-3 5 0</inkml:trace>
  <inkml:trace contextRef="#ctx0" brushRef="#br0">11318 10677 8342,'-21'20'-332,"12"-4"-39,-1 3 1,7-2 542,3 2 1,3-1 624,7 5 0,1-4-314,13 5-222,-1-7-66,6 4 1,-1-9-103,1-2 200,-7 3-35,4-12 0,-5 5 64,3-6 1,1 0 422,-6 0-196,6 0 0,-9 0 104,3 0-365,-10-6 1,-2-2-615,-7-6 213,0 0 167,0-7 1,-2 4-475,-3-7 322,4 0-402,-5-4 0,6-5-587,0 0 1,0-5 1086,0 5 0,0-7 0,0 4 0</inkml:trace>
  <inkml:trace contextRef="#ctx0" brushRef="#br0">12697 11302 8152,'-8'0'-1016,"2"0"1204,6 0 1,0 2 343,0 2 1,0 4-182,0 6 0,1 1 25,4-1 0,-2 6 386,7 4-378,-7 3-70,3 8 1,-6 1-11,0 7 0,0 1-75,0 3 0,0-6-30,0 7 1,0-9 3,0 4 0,0-2-47,0-8 0,0 0-436,0-4 139,0-1 122,0-6-697,0 5 348,0-11-343,0-2 35,0-7 1,2-9 372,2-3 0,-2-9-32,3-10 0,-2-9-1114,2-5 356,-4-3 992,12-2 1,-12-12 0,6-3-1</inkml:trace>
  <inkml:trace contextRef="#ctx0" brushRef="#br0">13038 11231 8152,'21'-13'0,"2"4"0,-1-4 68,2 4 174,0-4-51,-2 5 0,5-3 75,-3 6 1,1-4-53,-2 4 1,4-4-15,-3 4 0,3-1-4,1 1 0,7 3-123,3-2 0,3 2 71,2 2-114,6 0 136,-5 0 1,3 0-242,-9 0 50,10 6-8,-17-4 0,15 9 33,-13-6 1,0 4 33,-4-4 1,4 1-26,0-1 1,0-3-7,-4 2 0,-2-1-149,-4 2 0,3-3 34,-7 3-27,0 2 139,-12 1 0,4 2 13,-6-1-5,0 1-13,-5 4 1,0 0-11,0 0 1,0 1-35,0-1 1,0 0 46,0 0 1,0 2 8,0 3 0,0-3 58,0 3 0,2-3 26,2-2 1,-2 5 177,3 0 1,-4 6 326,-1-1-363,0 3-173,0 7 0,-1 1 14,-4 3 1,2 3 18,-7-3 0,5 3 4,-4 2 1,6-2-72,-2-3 0,-1 1-84,1-6 0,0 0-510,5-4 280,0-1 175,0-6 0,0 4-921,0-7 520,0 0 150,0-11 1,0 4-178,0-2 1,0-2-32,0 1 0,-6-6 572,-3 2 0,-10 3 0,-4 0 0</inkml:trace>
  <inkml:trace contextRef="#ctx0" brushRef="#br0">12768 12169 8276,'-8'-22'600,"3"8"117,10 9-444,9 4 0,8 1-87,7 0 1,6 1 40,3 4 0,9-3 45,5 2 0,3-2-84,2-2 1,0 0-132,0 0 0,0 0 69,0 0 1,1-2-188,4-2 0,3 0-40,6-5-1077,-7-1 1190,-7 2 0,-9 1-487,-10 2 0,-5 3-551,-10-2 136,-8 2 0,-9 4 310,-6 2 636,-6-2 1,-9 10 0,-7-4 0</inkml:trace>
  <inkml:trace contextRef="#ctx0" brushRef="#br0">13166 11458 8100,'0'-14'-571,"0"6"928,0-4 145,0 10 0,0-3-566,0 10-7,0 3 46,0 6 1,0 7 303,0 2-187,-6 4-78,-2 8 1,-2 0 17,1 3 0,-1 1-12,-4-6 1,5 5-134,-1-5 1,7 1 94,-2-6 0,-1-4-170,1-1 0,1-5-600,4 1 318,0-10 470,6 4 0,2-5 0,6 6 0</inkml:trace>
  <inkml:trace contextRef="#ctx0" brushRef="#br0">13365 11586 7784,'-1'-9'-752,"-4"-1"1260,3 7 0,-6-1-195,4 8 1,0 4 47,-5 6 1,6 7-142,-2 3 0,-1 2-45,1 3 1,0 1 112,5 3-87,0-3-81,0 5 0,5-8-360,0-4 147,6-2 24,-3-7 1,7-1-23,4-4 1,-3-2 12,3-7 0,-3-7-81,-2-2 0,-4-5 16,-1-5 1,-1-4-68,2-5 1,-4 0-61,-6-1 216,0 1-10,0-1 1,0 1 162,0-1 32,-6 1-137,4 6 1,-11 1 0,4 7-150,-4 6 74,-1 2 0,1 9-66,4 7 1,3-1-225,6 10 0,0-3-622,0-2 993,0-6 0,0 5 0,0-6 0</inkml:trace>
  <inkml:trace contextRef="#ctx0" brushRef="#br0">13621 11586 8065,'-6'15'0,"4"-6"9,-3 1 0,2-1 105,-2 5 1,4 5 73,-4 0 0,4 5-1,1-5 1,1 1 13,4-1-170,3-3 128,6-2 1,2-3-57,3-6-106,-3 0 90,4-5 1,-4-2-141,3-2 0,-3-6 106,3-9 1,-5-3-185,-5-6 1,2-1 108,-6 1 1,0-1-102,-5 1 0,-2 4-26,-2 0 128,-11 7 28,0 3 0,-12 3-519,3 6 227,-3 0-98,-1 5 1,-1 2 382,1 3 0,-7 3 0,-1 6 0</inkml:trace>
  <inkml:trace contextRef="#ctx0" brushRef="#br0">14602 11558 8260,'-14'-10'-811,"0"1"1722,6 6-120,1-3-7,1 6-516,5 0 0,-4 0-181,10 0 1,-1 4-37,10 1 0,-1 4 76,11-4-105,6 0-86,6-5 1,15-2-221,6-2 0,-4-4 88,9-6 1,-7-1-148,7 1 1,-15 0 119,-4 0 223,-16 6 0,12-5 0,-9 5 0</inkml:trace>
  <inkml:trace contextRef="#ctx0" brushRef="#br0">15299 11330 8041,'14'0'-155,"0"0"265,0 0 1,1 7-60,-1 2 1,0 2 175,0-1 1,-1 2-138,-4-2 0,4 1 368,-4-2-212,4 4 1,-3-7-186,-1 4 137,-6 3-104,4-12 1,-12 12 67,0-4 0,-8-1-208,-1 2 1,-6-1-182,-9 5 1,-4 2-121,0 3 1,-5-2-346,5 7 1,0-2 691,4 2 0,7-4 0,2-5 0</inkml:trace>
  <inkml:trace contextRef="#ctx0" brushRef="#br0">15796 10733 8153,'0'-8'-153,"0"2"397,0 19 0,0-4 155,0 10 1,0 2-78,0-2 1,0 6 135,0-1 0,5 3-84,0 1 1,4 2 59,-4 3 1,5 4 157,-6 5-289,7 1-122,-3-7 1,0 10 344,-3-3-285,3 9-45,-7-8 0,6 11 78,-7-3-1307,0 10 1142,-7 9 0,-1 2 76,-6 3 0,2-5-193,2-5 0,-3-3 11,4-6 0,1-8 86,-1-6 0,5-4-131,0-10 0,2 1-505,2-11 256,0-7 1307,0-6-2181,0-6 958,0 0-435,0-6 1,0-2-558,0-6 1,0-6 549,0-4 1,0 2 33,0-2 1,0 0 614,0-4 0,0-7 0,0-1 0</inkml:trace>
  <inkml:trace contextRef="#ctx0" brushRef="#br0">16066 10492 8245,'5'-14'86,"0"-1"0,1 7 188,-1 4 0,-2 2 51,7 2 0,-2 2 52,1 2 1,5 6 178,0 9-126,1-3-178,5 4 0,1-6 31,2 1 1,6-3-33,4-2 0,3-4 31,7-6 1,8 0-65,5 0-348,8 0-154,13 0 1,0-2 339,-36 0 1,-1 0-729,2 1 1,0 0 739,37-5 0,-33 3 1,3 1 110,2 0 1,2-1-1,-3-1 1,1-1-259,3 2 0,1 1 0,-4-1 0,-1 1 88,2 2 0,0 0 0,3 0 0,1 0 47,8 1 1,0-2 0,-6-1-1,-1 0-27,-2-1 1,-1 1 0,-4-1-1,0 0 1,0 0 0,-1 1 0,-1 1 0,-1 0-112,3-1 0,0 0 0,-2-2 0,0 1 242,-5 1 0,-1-1 190,34-8-318,0 10 1,-15-10 333,11 6 1,0 0-185,4 5 0,-5 0-15,-5 0 1,-7 0-65,-2 0 1,-7 0 102,-7 0 0,-5 0-210,0 0 1,-7 0 405,3 0 0,-3 0-719,2 0 0,-7 0 531,2 0 0,-4 5-562,-1 0 473,-2 6-302,-7-10 52,0 12 49,-6-5 7,-1 6 0,-7-4-1,0-1 1,0 1 72,0 4 1,0-5 113,0 1 0,0-1 9,0 5-157,0 1 21,0-1 1,0 0-229,0 0 6,0 1 217,0 5 1,0-3-86,0 7 72,0-6 12,0 8 0,-5-2-17,0 9 0,-4 5 6,4 10 0,0 2 76,5 7 0,0 0-74,0 0 1,0 6-195,0 3 0,5-1-123,0 1-971,6 1 1278,-4 0 4</inkml:trace>
  <inkml:trace contextRef="#ctx0" brushRef="#br0">19777 11941 10241,'0'24'-230,"0"44"-357,0-1 1,-4 1 135,-1-2 1,-6-3-262,1-6 1,-1-2 303,2-3 0,-2-7-399,6-7 807,-6-13 0,5 8 0,-4-9 0,4 3 0</inkml:trace>
  <inkml:trace contextRef="#ctx0" brushRef="#br0">16024 12482 8000,'-8'0'-699,"3"0"754,10 0 0,4 2 682,10 2 0,10-1-208,9 7 0,9-7 82,5 2 1,5-4-193,5-1 0,15 0-487,-33 1 1,2-2 0,5 1 0,1-1 162,2-1 1,1-1 0,-1 2 0,-1-1-317,1-3 0,1 0 1,5 3-1,2 0 245,4-3 0,1 0 0,-1 0 1,0-1 13,0-3 0,1-1 0,4 2 1,0 0-41,3-1 1,-1 0 0,-1 1 0,0 1 48,-3 2 0,-1 1 1,1 0-1,0 2-12,-3 1 1,0 2-1,1-1 1,-1 0-14,3 0 0,0 0 0,-5 0 0,0 0-41,-7-1 1,-1 2 0,1-1 0,0 1 4,1 1 0,-2 1 0,-8-2 0,-1 1-187,-4 2 0,-1 1 0,26 3 399,-11 2 1,-8 1-28,-11-6 0,-4-1 87,-5-4 0,-7 0 177,-3 0 0,-3 0-474,-2 0 0,-5 0 1396,1 0-1485,-7 0 0,2-1-106,-10-4 0,-3-1-828,-6-4 0,-7-1 1062,-2 6 0,-11-12 0,-2 1 0</inkml:trace>
  <inkml:trace contextRef="#ctx0" brushRef="#br0">16806 11160 8018,'0'16'-85,"0"3"0,0 4-110,0 11 1,-5 2 419,0 6 0,-4 1 381,4 0 0,-4 4-454,4 1-816,-6-1 803,9-11 1,-4 4-437,6-7 102,0-6 60,0 0 1,0-16-371,0 3-127,0-3 632,0-3 0,-6-8 0,-2-8 0</inkml:trace>
  <inkml:trace contextRef="#ctx0" brushRef="#br0">16763 11231 8018,'14'-6'0,"1"4"-54,-1-3 0,2 4-16,3 1 1,-4 4 530,4 1-2,-3 0-370,-2 1 1,-4 1-59,-1 2 1,-4 4 129,5-4 1,-7 4-15,1 1 1,-2 2-46,-2 3 1,0 3-8,0 6 1,-6 1-202,-4-1 67,-2 7 58,-9 1 1,4 4-33,-7 2-60,0-8 13,-4 7 0,1-13-212,3 1 0,2-7-17,3-3 0,8-10-664,-3-4 527,3-4 426,3-7 0,2-14 0,6-10 0</inkml:trace>
  <inkml:trace contextRef="#ctx0" brushRef="#br0">17218 11146 8018,'22'-7'0,"-6"6"266,-6-4-37,-7 10-54,3 3 0,-8 12 85,-2 4 1,-6 4-36,-9 6 1,-3-3-1,-6 7 0,-1-5 61,1 5 0,1 0-29,3 5 1,-1-1-152,6 1-610,0-7 704,5 5 0,4-15-1158,1 2 400,6-15-322,-4 6 97,7-18 0,0 2 313,0-12 1,7-8 5,2-17 1,4 0 711,1-4 0,2-3-248,3 3 0,-3-3 0,3-2 0,-4 7 0,6 1 0,-4 6 0,7 1 0,-7 6 48,4-5 1,-7 18 124,0-1 0,-4 7 211,-1 3 0,-4 3 280,5 7 1,-6 5-265,6 14 1,-7-1 15,2 1 0,-4-1 210,-1 1-194,0-1-290,7-6 1,-4 3 28,6-6 0,-4-1-21,4-9 1,1-2-90,4-7 1,5-2 51,0-3 0,5-4-143,-5-10 1,4-3-130,-4-7 0,5-4-450,-5 0 1,-2-5-554,-7 5 1,1 1 514,-6 9 1,-1-4-396,-4 3 1042,0 3 0,0-5 0,0 3 0</inkml:trace>
  <inkml:trace contextRef="#ctx0" brushRef="#br0">17758 11103 8018,'13'-2'-360,"-3"-2"544,2 2 1,-10-3 84,2 10 1,-2 0 62,-2 9 1,-6-1 119,-4 10 0,-2 1 211,-3 5-377,-5 5-115,4-4 1,-11 11 158,4-3-102,2 3-103,0-4 1,7 4-64,0-3 0,1-2 166,4 2 1,3-11 13,6 1 1,0-14-3574,0 1 1570,0-11 711,0 3 1050,0-20 0,6-3 0,2-12 0</inkml:trace>
  <inkml:trace contextRef="#ctx0" brushRef="#br0">17716 11231 8018,'8'-6'0,"0"4"69,-4-3-69,4 10 0,0-3 0,0 15 1431,-3-3-601,-4 10-390,12-2 0,-10 6 62,7 1 1,-6 4-54,6 0 1,-2 0 173,1-4 0,9 4-211,-4 0 1,8-6-142,-3-8 0,6-3-189,-1-2-57,3-6 146,1-2 1,1-12-28,-1-4 1,0-10 39,1-9 1,-5-1-154,-1-7 1,-5 3-233,1-4 0,-4 2-246,0-2 1,-3-1-54,-2 6 1,-4-5-445,-6 4 0,0 1-177,0 5 0,-2-1-526,-2 1 1647,2-7 0,-11 5 0,6-4 0</inkml:trace>
  <inkml:trace contextRef="#ctx0" brushRef="#br0">20275 11259 8007,'-14'0'0,"0"0"0,4 0 436,1 0 49,5 0-147,-2 0 1,8 0 240,2 0 1,11 0 111,8 0-277,10 0-303,-3 0 0,16-4 71,-3-1 0,3 0-35,-4 5 0,7-6-156,4-4 0,3 2-31,6-1 1,1 0-15,4-6 1,-6 3-306,-9 2 1,-4 2-490,-10 4 1,-5 2-1107,-10-3 1037,-2 4 917,-13 1 0,5 0 0,-6 0 0</inkml:trace>
  <inkml:trace contextRef="#ctx0" brushRef="#br0">21028 10961 8007,'23'0'0,"-3"1"-85,-6 4 1,5-2-132,0 7 0,5-1 1120,-5 6-308,0-1-286,1 6 1,-2-4 323,5 3-224,-5-3-240,2-2 1,-1 0 391,0 0-334,7-6 123,-11 5-119,6-5 0,-13 6 24,-3 0 0,-4 1-29,-1-1 0,-14 2-1082,-10 3 453,-9-4 342,-3 12 1,-7-5-996,0 7 552,-6 5 128,-1-10 0,2 6-635,11-16 1010,8 4 0,9-10 0,5 6 0</inkml:trace>
  <inkml:trace contextRef="#ctx0" brushRef="#br0">24255 10919 8670,'10'4'175,"14"1"121,-2 4-132,2-4 0,3 4-17,-4-4 1,0 5 12,0-6 1,-7 7-62,-2-1 1,-1-2 42,-8 1 1,-2 1-176,-8 4 1,-8 5 36,-6 0 1,-11 1-125,2-1 0,-8 3 78,3 7 0,-5-1-217,13-7 69</inkml:trace>
  <inkml:trace contextRef="#ctx0" brushRef="#br0">25408 10449 7969,'-5'-14'0,"0"0"0,0-1-625,5 1 400,0 6 1,-4-4 801,-1 2-188,0-2-157,-1-3 1,4 6 115,-3-1 0,4 6 125,1-6-161,-6 7 1,2-3-165,-5 6 0,1 1-24,-1 4 1,-4 3-25,3 6 1,-2 2-103,-2 3 0,-1-3-195,1 3 137,0 3 49,0-6 1,4 9 85,1-6 1,6 6 46,-2-1 1,-1 3 115,1 1 0,0 0-110,5 1 1,0 1 8,0 3 0,0-3-89,0 3 127,0 4-72,0-1 0,0 7-114,0-1-89,0 1 187,0 0 1,0-1-193,0 1-58,-6-1 167,4 1 1,-12 0 3,0-1 1,0-4 52,-5 0 0,-4-5 17,0 5 1,-4-6-43,-2 1 1,3-3 12,2-1 1,-3-6-392,3 1 172,-3-7 28,5 4 1,-3-12-39,6 1 0,-5-7 104,5 2 1,1-5-112,3-5 1,3-3 98,2-6 1,4 0 102,6-1 1,0 1-71,0 0 0,8 1 41,6 4 0,7-4 202,7 4-236,-6 2 104,5 1 0,-5 6 116,6 0 0,1 0-125,-1 0 1,1 2 99,-1 2 0,5 0-68,1 5 1,0 1 120,0 4 1,-4 0 105,3 0-4,-3 0-215,-2 1 1,-1-1 446,-3 0-227,3-6-55,-5-2 1,5-6-49,-4 0 0,4-6-103,-3-4 0,3-9-151,1-4 1,5-9-71,0-1 1,7-5-458,-2 5 0,3-7-89,2 3 0,-1-9-1656,1-2 1992,0-5 1,-1 2 0,1-6 0</inkml:trace>
  <inkml:trace contextRef="#ctx0" brushRef="#br0">24796 11999 8015,'0'-8'-195,"0"1"1,0 9 405,0 3 1,0 3 132,0 6 1,0 5-36,0 0 0,0 11-132,0-2 1,0 4 46,0-4 1,0 5 134,0 1 1,0 4-160,0-5 0,-1 1 19,-4 0 1,-3-3-13,-6 7 1,-7-5-130,-2 5 1,-4-5-57,-2 5 1,-6 0 29,-2 5 1,-9-1-1223,-2 1 1321,1 6-159,4-5 0,1 1-224,-1-8 0,2-3 45,3 4 1,-8-7-206,4 2 1,-1-7-824,0-3 612,10-5 122,-8-4 0,13-6-279,-1-3 1,7-4 155,3 4 604,3-10 0,2-3 0,0-6 0</inkml:trace>
  <inkml:trace contextRef="#ctx0" brushRef="#br0">23872 12894 8015,'0'15'107,"0"-1"1,0 6-176,0 4 0,-5 3-34,1 1 1,-8 1 509,3-1 1,-4 5-108,-1 0 1,5-1-77,-1-8 0,7-4-28,-2-6 1,4 1 143,1-1 0,8-6-190,6-3 0,8-5-55,11-5 0,5-5-159,9-9 1,4 2-282,6-7 0,-5 1-1583,0-6 1670,-6 1 0,9-1 0,-4 1 0</inkml:trace>
  <inkml:trace contextRef="#ctx0" brushRef="#br0">24995 12496 8032,'14'-20'0,"2"4"-550,3-3 0,3 3 131,7 2 0,4 0 697,0 0-125,7 6 1,-9-5-162,7 3 0,-8-2-76,-1-2 1,-3 4 31,-7 1 0,-4 4-78,-6-5 1,-6 6 129,2-6 0,-3 7 0,-2-10 0,0 6 0</inkml:trace>
  <inkml:trace contextRef="#ctx0" brushRef="#br0">25265 12183 8032,'10'2'0,"-1"3"0,-6 3-90,2 6 1,-3 11 167,-2 4 1,0 9 356,0-1 1,0 6-68,0 4 0,-2-2-65,-3 2 0,-1 2-193,-3-2 1,-4 6-166,4-6 1,-2 0 114,1-4 0,-3-2-151,4-3 1,1-10-247,-1-9-604,5-3 379,-8-8 1,9-8 185,-7-9 1,5-6-145,-4-4 1,1-3 519,-1-6 0,-4-1 0,3 1 0,4-7 0,-13 5 0,3-5 0</inkml:trace>
  <inkml:trace contextRef="#ctx0" brushRef="#br0">25081 12610 6496,'0'14'292,"0"7"-293,0-5 1,-2 4 2,-3-6 1,2 4-103,-6-4 0,4 3-414,-5-7 514,7-4 0,-9 0 0,4-6 0</inkml:trace>
  <inkml:trace contextRef="#ctx0" brushRef="#br0">25223 12482 8032,'14'0'119,"0"0"1,0 2 324,1 2 1,2 4-408,-3 6 1,4 2 4,-9 3 8,4-3-284,1 5 1,0-14-1193,0-2 1426,-6-3 0,11-2 0,-3 0 0</inkml:trace>
  <inkml:trace contextRef="#ctx0" brushRef="#br0">25493 12098 8032,'8'0'0,"0"5"15,-4 0 1,0 4 117,5-4 0,-4 6 10,4-2 1,-4 2-145,4-1 1,-5 3 360,0-4-165,4-3 0,0 1-1018,6-7 1,2 0 145,3 0 677,-3-7 0,17-7 0,-3-8 0</inkml:trace>
  <inkml:trace contextRef="#ctx0" brushRef="#br0">25848 12084 8032,'8'0'-147,"-1"6"5,-7 4 1,-2 2 558,-3 3 1,-3 4-22,-6 0 0,-5 1-117,0-1 0,-6-3-183,1 3 0,-4 1-236,-5-1 0,3 0-30,-4-5 1,4 1-331,2-1 1,1 0 180,3 0 0,4 1-131,6-1 1,1-5-60,4 1 99,-4-1 381,11 5 1,-2-4 44,8-1 1,4-6 0,6 2 0,2-3-37,3-2 1,-1-7 46,5-2 1,1-4-70,4-1 0,1 2 11,-1 2 0,-6-1 31,-3 6 0,-3 1 0,-8-3 0,-2 6 0,-6 1 0,-11 12 0,-3 7 0,-8 0 0,3-5 0,-6 5 0,1 0 0,2 2 0,-2-2 0,7-3 16,-2 3 1,-2-4 229,2 0 1,2-1 170,8 0 0,-4-5-482,3 1 1,3-7-9,-3 2 15,7 3 0,-3-5 156,6 6 362,0-5-379,0 8 1,0-4 86,0 6 1,0-4 15,0-1-79,0-6-153,0 10 0,1-11 36,4 2 1,3-4-148,6-4 1,0 0 98,0-5 1,1 1-125,-1-1 0,0-4-38,0 3 1,5-2 105,0-2 0,6 4 113,-1 1 1,3 1-5,1-2 1,1-1 158,-1 6 1,-4-4-58,0 4 1,-7 1 240,2 4 1,-3 0-168,-2 0 1,-1 1 97,-4 4 1,-2 3-74,-7 6 0,0 0 92,0 0 1,0 7-263,0 3 0,-7 2-28,-2 3 0,-4-1-176,-1 1 1,0-1 153,-1 1 1,1-7-88,0-3 1,0-5-53,0-5 0,-1 2-107,1-6 0,0 0 13,0-5 0,1-6-94,4-4 0,-4-4 30,3-5 1,3 2 322,-3-7 0,7-1 0,-2-9 0,-3-2 0,0-7 0</inkml:trace>
  <inkml:trace contextRef="#ctx0" brushRef="#br0">25621 12496 8013,'6'14'-719,"-4"2"539,2 3 0,-2 3 66,-2 7 0,-5-1 121,1 1 0,-8-1 13,3 0 0,1 1-69,-1-1 1,5-1-86,0-3 0,-3-4-235,3-5 369,-1-1 0,-1-6 0,-2-2 0</inkml:trace>
  <inkml:trace contextRef="#ctx0" brushRef="#br0">25578 12709 8013,'-1'16'39,"-4"3"1,-3-1 427,-6 5 0,0 1-141,-1 4 1,3-4-392,2 0 258,-2-7-254,4 4 0,-2-7-508,1 0-69,6-6 61,-4-2 0,9-9 577,3-6 0,2-7 0,8-12 0</inkml:trace>
  <inkml:trace contextRef="#ctx0" brushRef="#br0">26033 12112 8011,'8'0'0,"3"7"363,-6 2 0,0 5-167,-5 5 1,-7-1-231,-2 5 0,-4-4 63,-1 5 0,-2-5-209,-3 5 0,3-7 268,-3 2 0,8-5 246,2-4-796,6 2 1,-2-10 218,10 3 1,4-4-1,10-1 0,-1-1 194,5-4 0,-4 2 34,5-7 0,-7 2 11,2-1 1,3-2 15,2 6 0,-2-4-52,2 4 0,-2-5 12,2 6 0,1-6-100,-6 6 1,0-6 9,-5 5-165,-6 1 1,-3 4-108,-10 0 390,-3 0 0,-19 6 0,-3 2 0</inkml:trace>
  <inkml:trace contextRef="#ctx0" brushRef="#br0">26090 12468 8011,'-2'28'-466,"-2"1"0,-3-1 224,-2 1 0,-4-1 68,4 0 1,-4 1 78,-1-1 0,-2 1-6,-3-1 1,3-6 30,-3-3 70,4-3 0,0 5 0,1 1 0</inkml:trace>
  <inkml:trace contextRef="#ctx0" brushRef="#br0">26062 12582 8003,'23'-7'0,"1"-2"0,-5-4-559,5-1 0,-1 0 348,6-1 1,-2 1 359,-4 0 1,-1 0-238,-3 0 1,-8-1-139,4 1 1,-9 0 155,3 0 1,-5 0 69,0-1 0,-2 7 0,-8-4 0,-2 4 0</inkml:trace>
  <inkml:trace contextRef="#ctx0" brushRef="#br0">26317 12311 8003,'-9'0'-247,"0"0"1,1 7 351,-2 2 1,-2 5 93,2 5 1,2 4 209,-1 5-182,-7 0-29,0 1 1,-4-1-257,5 1 0,1-1-58,0 1 1,1-6-81,4 1 1,1-8 127,3-2-171,4 0 52,-6-12 1,9 2-130,3-8 0,2-4-75,8-6 0,-6-1 174,1 1 0,-1-3 242,5 3-135,-6-4 175,5 17 1,-10-6 165,6 7-188,-5 0 0,2 2 77,-6 3 1,0 3 77,0 6 1,-6 0 152,-4 0 0,-2 5-117,-3 0 0,3 0 394,2-5-679,-2 0 334,10 1-272,-11-7 1,13-2-63,0-6 0,2-2-178,7-2 1,2-4 33,8-7 0,-3 3-123,3 2 0,-3-1 158,-2 7 0,0-1 117,1 5 0,4 0 387,0 0-180,-1 0-99,-10 12 1,3 0 155,-6 11 29,0 1-93,-5-2 0,-3 5 215,-7-3 0,-1 2-161,-12 3 0,-1-1-95,-5 1 1,1-6-196,0 1 0,-1-5-361,1 5 1,-1-7-498,1 2 1,-1-3 936,1-2 0,-7 0 0,-1 1 0</inkml:trace>
  <inkml:trace contextRef="#ctx0" brushRef="#br0">25934 12980 7960,'26'0'162,"-2"0"0,3 6-224,-5 2 0,7 8-29,-1 3 0,0 1-95,1 4 1,-1-2 185,1-3 0,5 3 0,3 6 0</inkml:trace>
  <inkml:trace contextRef="#ctx0" brushRef="#br0">22976 13491 7740,'-20'0'-370,"2"0"483,-5 0 0,-1 2 347,-4 3 0,-2-2-193,-4 6 0,-2-4 41,-7 5 0,-1-1-281,-3 5 0,1 0 85,-6 1 1,6-6 73,-1 1 0,-4-1 28,-1 5 1,-10-1-19,-4-4 1,-13 4-292,39-8 0,-1 0 0,1 1 0,0 0 272,-31 8 0,-7-1-119,38-8 0,0 0 1,-2 1-1,0 0-47,-1-1 1,1 0 0,-37 6-39,3-2 0,10 2 5,4-6 1,10 0 111,4-5 0,11 0-382,3 0-201,11 0 1,4-7 180,9-2 0,10-5-179,10-5 1,9 3 275,4-3 0,4-2-1505,2 3 1720,-1-8 0,5 9 0,0-7 0,1 0 0</inkml:trace>
  <inkml:trace contextRef="#ctx0" brushRef="#br0">21412 13506 7888,'-8'7'90,"-4"0"1,2-2 159,-9-1 0,4 3 39,-4-3 0,-2 4 74,2 6 0,-6 1-251,1-1 0,-3-1-123,-1-4 0,-5 7 151,0-7 1,-7 9 5,2-4 0,-1 0 62,1 5 0,-2-3-107,7-2 0,1-4-66,9-1 1,4 0 35,9 6 1,6-1-136,8 0 0,12 0-10,13 1 0,5-1-296,9 0 1,6 0 183,3 0-26,-3-6 1,6 5-1,-4-5 1</inkml:trace>
  <inkml:trace contextRef="#ctx0" brushRef="#br0">20190 13719 7998,'-16'0'-708,"-3"0"1,3 0 502,-3 0 0,-3 0 460,-2 0 1,-7 0-173,-2 0 1,-9 1 1,0 4 0,-9-2 67,-10 7 0,-10-5-202,30-1 1,1 1 0,-37 3 157,1 1 0,2 4-300,-2-3 1,36-4 0,-1 0 236,-4 1 1,0 0 0,4-2 0,0 0 9,-2 0 1,1-1 0,-23-1-13,3 2 0,20-3 2,4-2 1,11 0-132,3 0 0,13-2-142,2-3 0,5 2-219,4-6 0,0 4 228,0-4 0,7 1 499,2-2 1,5-2-281,5 2 12,-3-3 1,11-7 0,-5-2 0</inkml:trace>
  <inkml:trace contextRef="#ctx0" brushRef="#br0">18981 13548 7998,'-19'0'-283,"0"0"0,-6 5-354,1 0 0,-1 6 621,1-2 1,-9 4 161,0 1 1,-3 5-79,-7 0 1,-3 6-29,-11-1 1,2-3 194,3-3-853,-3-2 672,17-8 1,-7 3 369,17-6-62,3 0-251,10 1 1,6-3 53,-1 7 0,7-6-147,-1 6 1,8 1-207,6 8 1,4-2 31,5 7 0,-2 0 156,7 4 0,0 1 0,4-1 0</inkml:trace>
  <inkml:trace contextRef="#ctx0" brushRef="#br0">17446 13705 7944,'-15'-10'190,"1"1"1,0 4-267,0-5 103,0 7 0,-7-3 109,-3 6 1,-15 0-63,-9 0 1,-4 2 44,0 2 1,-3-1-153,3 7 0,-10-5-20,-4 4 0,-5-1 122,-5 2 1,35-4 0,0 0-3,-2-1 1,0 0 0,-36 6 10,18-2 0,1 2 71,12-6 0,1 0-96,4-5 1,9 0-124,5 0 1,7 0-892,8 0 522,6 0 279,2-7 0,6 4-546,0-6 51,6 6 411,8-10 0,7 5 244,2-6 0,4 0 0,-3-1 0,3-5 0,1-2 0</inkml:trace>
  <inkml:trace contextRef="#ctx0" brushRef="#br0">16351 13420 7944,'-21'0'0,"-1"0"-7,-6 0 0,-7 0 41,-3 0 1,-9 8 132,-5 6 0,-5 1-168,-5 4 1,10 1-1157,0-1 1037,6 0 278,10-5 1,2-4 382,11-1-412,2 1-94,7-2 1,6 4 43,3-2 1,4 2-39,1 3 0,0 0-133,0 4 0,8-3 71,6 3-366,6 3 210,9-6 95,-1 11 1,7-11-1,1 4 1</inkml:trace>
  <inkml:trace contextRef="#ctx0" brushRef="#br0">14901 13747 8099,'8'-17'-12,"-4"3"115,-2 9-4,-2-8 0,-13 12-124,-6-4 1,-12 3 73,-7 2 1,-5 5-153,-4 0 1,-2 0 471,-3-5 1,-5 0-92,0 0 0,-9 4-902,26-2 1,-1 1 790,-2 2 1,-1 1-90,-6-2 0,1 0 0,5 2 1,2 1-273,-34 2 1,-1 4 197,6-4 1,-2-2-285,7-3 1,9-2 148,10-2 1,6-2-96,7-2 0,4-4-916,16-7 459,-3 1 274,15 0 0,8-6 409,13-4 0,7 3 0,2 1 0</inkml:trace>
  <inkml:trace contextRef="#ctx0" brushRef="#br0">13777 13406 8091,'-36'2'0,"3"2"0,-3 6 0,-2 9 0,-3 0 0,-2 9 0,-6-1 0,-3 11 0,-3-2-419,-2 2 1,5 2 982,-1-7-685,1 0 335,2-11 1,1 3-44,6-6 0,7 0 163,3-4 1,4-6-36,5 1-138,10-1-114,8-1 1,9 5 391,7-4-501,5 4 164,26 1 0,4 0 58,12 0 1,4 1-398,1-1 0,3-5-2179,1 1 2416,7-1 0,-31 0 0,1 0 0,-1-2 0,1 0 0,0-3 0,-1 0 0,1-3 0,0 1 0</inkml:trace>
  <inkml:trace contextRef="#ctx0" brushRef="#br0">14773 14344 8072,'-10'0'0,"1"0"0,6 0 875,-4 0-504,26-6 1,0 3-199,19-7 0,2-1-96,7-8 0,2-3-254,3-6 0,-5 1 27,-9 3 1,-3 4-249,-6 6 1,-7 1-364,-3 3 313,-10 4 1,-4 8 447,-10 2 0,-9 11 0,-8 7 0</inkml:trace>
  <inkml:trace contextRef="#ctx0" brushRef="#br0">14659 14458 8072,'-8'0'-623,"2"0"1099,6 0 0,6 6 31,4 4-199,-4 9-184,6 3 1,-10 11 74,3 0-34,-4 7-144,-1-10 0,0 5-199,0-7 156,0 0-14,0 1 0,0-7-189,0-3 0,-4-8-104,-1-2-446,0-5 269,5 2 219,0-12 77,0-9 0,6-2-229,4-7 46,3 1 321,1-12 0,6 3 72,4-6 0,3 0 6,1 2 1,5 1-73,1 7 0,-1 1 113,-5 3 1,-1 5 50,-3 10 0,1-2 53,-6 6 1,5 0 295,-5 5 0,0 0 219,-5 0-303,0 7-127,-6 1 0,3 1-57,-6 1 1,0-1-141,-5 5 0,0 5-231,0 0 1,0 5 98,0-5 1,-5 5-175,0-5 1,-6 6 266,2-2 0,-10-2 0,-4 0 0</inkml:trace>
  <inkml:trace contextRef="#ctx0" brushRef="#br0">14815 14700 8072,'15'-7'-557,"-1"0"464,6-8 0,-2 1-669,5 0 313,1 6 405,5-5 1,-6 7 16,1-3 0,-7 2-179,2 7 206,-9 0 0,-4 0 0,-6 0 0,0 7 0,-8 5 52,-6 7-119,-7 6 101,-7-9 1,-2 11 67,-3-3 0,6-2 42,-6 2 0,12-9 565,-3 0-120,7-1-286,9-13 1,10 6-160,12-7 1,8-11-200,11-4 1,-1-4-565,6 1 316,0-5 200,-2-5 1,-1 1 57,-7 3 1,-6-2 44,-3 2 0,3 3 0,1 1 0</inkml:trace>
  <inkml:trace contextRef="#ctx0" brushRef="#br0">15071 14415 8072,'-9'-7'0,"-1"2"-57,7 3 1,-5 9-118,3 2 0,4 12 501,-4 7 8,-3 7-289,7 7 0,-12 7-34,4 3 0,-6-3 28,-4-1 0,2-2 4,-7 1 1,1-7-65,-6 2 1,6-4-135,-1 0 0,2-2 207,-2-2-812,-3-11 488,5 10 1,-2-17-58,1 3 328,5-9 0,-9 2 0,5-4 0</inkml:trace>
  <inkml:trace contextRef="#ctx0" brushRef="#br0">14559 14998 8072,'23'0'9,"5"0"171,0 0 0,7 0-131,8 0 0,6 5 138,3 0 0,-3 4-201,-2-4 0,1 0-238,-6-5 1,3 1-309,-12 4 1,0-3 559,-5 2 0,1-8 0,-1-4 0</inkml:trace>
  <inkml:trace contextRef="#ctx0" brushRef="#br0">15597 14060 7720,'8'14'-459,"0"2"404,-3 3 1,-4-2 128,4 7 0,-3-5 293,-2 5 1,0-7-713,0 2 163,0-3 1,-7-7-113,-2 1 1,-4-1-90,-1 6 0,-6-1 383,-4 0 0,-9 0 0,-4 0 0</inkml:trace>
  <inkml:trace contextRef="#ctx0" brushRef="#br0">15313 14415 8026,'-8'7'-1,"2"-6"0,14 4 110,6-10 0,8-3-48,11-6 0,-1 0 33,6 0 0,0-2-124,4-3 1,-1 8-262,-3-3 0,-3 3 93,-7-3-90,-5 6 183,-3 1-41,-12 7 1,-8 11 69,-10 4 1,-4 4 3,-5-1 1,-4 0 66,-11 6 0,4-2 9,-3 1 0,3 3 140,2-7 29,6 0-184,1-5 91,7 0-80,6-6 41,2-2-117,6-6 84,6 0 38,2-6 0,12 3 7,4-7 1,-3 5 56,-2-4 4,3 6-60,-6-3-31,4 6-2,-12 0 0,-2 6 87,-6 3-79,-6 4-29,-2 1 1,-6 0-19,0 1 50,-1-7-36,1 4 0,5-4 0,-1 6 0,1-4-59,-5-1 1,1-4-148,3 4 0,-2-1-226,2 2 265,4 2 0,-5-4-233,6 7 404,-6-8 0,10 6 0,-12-11 0,5 10 0,-6-4 0</inkml:trace>
  <inkml:trace contextRef="#ctx0" brushRef="#br0">15242 14828 8026,'-8'6'34,"2"-4"1,6 6 214,0-4 0,3-2-23,6 3 1,4-10-40,15-5 0,4-2 27,11-2 1,-1-7-194,1-3 1,4-4-278,1-5 1,2 3-125,-7-4 0,-4 6 227,-10 4 1,-2-1-358,-4 6 0,-7 5-123,-6 4 193,-7 7 440,-3-3 0,-8 12 0,-6 2 0</inkml:trace>
  <inkml:trace contextRef="#ctx0" brushRef="#br0">15583 14629 8026,'10'0'-148,"-1"0"0,-4 1-141,4 4 0,-4 4 577,4 10 1,-5-1-56,0 6 1,-2-1-189,-2 6 1,0-1 96,0 1 0,-2-1-19,-2 0 1,0-4-33,-5 0 0,4-5-140,-4 4 1,4-5 75,-4 1 1,1-3-306,-2-2-594,-2 0 423,4-6 208,-7-2 1,8-12-36,2-4 0,-2-4 276,3-5 0,-1 3 0,5-10 0,0 3 0</inkml:trace>
  <inkml:trace contextRef="#ctx0" brushRef="#br0">15498 14856 7019,'-14'5'6,"-1"0"0,1 6 151,0-2 0,0 9-93,-1 1 1,1-1-60,0-3 0,0-3-165,0-2 0,4-2-103,1-4-57,5-2 1,-2 3-30,6-10 349,13 3 0,-4-17 0,12 4 0</inkml:trace>
  <inkml:trace contextRef="#ctx0" brushRef="#br0">15612 14856 8026,'23'0'-272,"1"0"1,-2 0-365,2 0 1,-4 0 635,-6 0 0,1 0 0,5 6 0,2 2 0</inkml:trace>
  <inkml:trace contextRef="#ctx0" brushRef="#br0">16123 14273 7851,'-19'7'344,"0"2"0,-6 10-87,1 5 1,-4-2-450,-5 2 1,3-6-29,-3 6 1,-1-5 17,6 5 1,-2-7 31,11 2 1,0-9-477,5-6 318,6-2-231,2-2 565,6 0 0,1-5-65,4 0 0,3-4 247,6 4 1,5 1 5,0 4 0,2 0 25,-2 0 0,-4 1-88,4 4 1,-8 3 65,-1 6 1,-7 6-25,2 4 1,-4 3 120,-1 1 1,-6 1-261,-3-1 0,1-1 84,-2-3 1,2 3-194,-1-4 1,-2-2-45,6-2 1,-5 1-480,6-1 308,-1 0-185,5-4 229,0-8 1,0-2-115,0-10 1,6-9 359,4-9 0,7 0 0,2 0 0,2-1 0,-2-4 0,-2-1 0,7 1 0,-5 4 0,4 0 0,-7 7 0,-2-2 0,1 5 0,-6 4 0,-1-1-68,1 7-4,-5-1 367,2 5 1,-6 1-72,0 4 0,0 3 216,0 6 1,-2 7-78,-2 2 1,2 6 55,-3 4 0,4-1-21,1 6 0,0 0 57,0 4 0,0 6-253,0-1 1,0 5-184,0-5 0,0 2-479,0-1 0,1-9 315,4 4 1,-3-10-612,2 0 1,-2-4 236,-2-6 0,0-2 519,0-7 0,0 0 0,0 1 0</inkml:trace>
  <inkml:trace contextRef="#ctx0" brushRef="#br0">16536 14259 7950,'8'-14'0,"-2"0"-241,-6-1 180,0 8-21,0 0 365,0 7 408,0 0-577,0 7 0,-2 0-29,-2 8 0,-6 0-157,-9 4 0,3-3 75,-3 3 0,2-3-62,-2-2-48,3 0 133,-4 1 0,5-6 45,1 1 98,6-1-6,2 5-87,6 0 1,3-1 10,7-3 1,1-4-151,12-6 135,1 0-171,11-6 0,1-2-201,7-7 0,-5 0 28,0-4 1,-2 1-158,2-5 1,-3 5 113,-7-1 1,-6-1 314,-3 1 0,-3-6 0,-2 2 0</inkml:trace>
  <inkml:trace contextRef="#ctx0" brushRef="#br0">16792 14160 7950,'-15'4'2,"1"1"0,0 6 126,0-1 0,4 4-44,1 5 1,1-3 77,-2 2 0,-2 0-167,2 1 1,2-3-593,-1 3 314,-1-4 14,-4 0 0,-5 4-594,0-1 863,-6 1 0,3-4 0,-7-1 0</inkml:trace>
  <inkml:trace contextRef="#ctx0" brushRef="#br0">16337 14629 7950,'0'14'275,"0"-6"-155,0-2-59,6-6 0,2-6 15,6-4 1,8-4-18,7-5 0,1 2 1,8-7 0,-1 0-134,6-4 0,0 1-260,-1 3 1,-1-1-248,-3 6 0,-9 0 83,-10 5 498,-3 0 0,-2 0 0,0-1 0</inkml:trace>
  <inkml:trace contextRef="#ctx0" brushRef="#br0">16706 14401 7950,'-8'7'-772,"2"-6"1330,6 12-205,0-5-59,0 0 0,0 4-39,0-2 0,-2 2-63,-2 3 0,1 0 16,-7 4 1,1-1-98,-6 5 0,0-1-160,-4 2 1,-3 3-155,-7-3 0,1 1 151,-1-1 0,1 1-87,-1-6 84,1 6-210,6-9 1,0 5-135,3-7 1,3-2 38,-3-2 1,8 1-634,1-6 993,7-1 0,-9 3 0,4 1 0</inkml:trace>
  <inkml:trace contextRef="#ctx0" brushRef="#br0">16834 14529 6984,'7'8'-793,"-4"-2"793,6-6 0,1 7 0,4 1 0</inkml:trace>
  <inkml:trace contextRef="#ctx0" brushRef="#br0">16806 14629 7950,'-13'9'-102,"4"1"1,-4-1 246,4 5 1,-6 5 149,-4 0 0,4 2-131,-4-2 0,-2-3-109,2 2 0,-1-2-248,1-1 66,3-1-117,-5 0 0,12-6 158,-1-3 1,7-5-101,-2-5 0,9 2-189,0-7 1,7 1 67,-1-5 1,7 1 250,2 3 1,5-2-6,-5 2 1,5 4 129,-5 1 1,4-1-65,-4 1 1,0 0 215,-5 5 0,-4 0-38,-1 0 35,-6 7 1,4 1 293,-7 6-216,-7 0-101,0-6 1,-8 5-37,1-4-12,-6 4-117,4 1 1,-5-1 41,7-4 1,0 2-16,0-6 0,6 1-278,3-1 250,3-4-179,2 6 1,2-6 118,3 4 1,3-3-145,6 2 1,0-2 206,0-2 0,1 0-12,-1 0 0,5 5 105,0 0 1,-5 4-78,-5-4 1,-6 6 21,2-2 0,-3-1 42,-2 2 0,-2-1 20,-3 5 0,-2 1-98,-8-1 0,-5 0-15,-4 0 1,-3-1-309,-1-4 144,-7 4 68,5-5 0,0 0-246,6-4 0,7-2 43,-2-2 1,5-3-75,4-7 1,4-1-56,6-12 409,0-7 0,0-7 0,0-5 0</inkml:trace>
  <inkml:trace contextRef="#ctx0" brushRef="#br0">16991 14330 7950,'20'0'0,"-9"5"42,3 0 1,-2 4 84,2-4 0,0 6 762,0-2-346,0-2-451,-6 5 1,5-10-270,-4 3 1,4-4-46,1-1 1,0-1-338,1-4 1,4-3 157,0-6 401,0 0 0,1-7 0,2-1 0</inkml:trace>
  <inkml:trace contextRef="#ctx0" brushRef="#br0">17417 14188 7950,'0'9'139,"0"1"1,-5-1 291,1 6 1,-7 0-188,1 4-22,-2-3-28,-9 11 0,4-11-18,-7 3-110,0 3 100,2-6 0,-6 4 83,-1-6 1,6 1-388,-6-1 1,5-5-501,1 1 1,2-2 371,7 1 0,4-2-764,1-7 764,6 0 0,-3-2 71,6-3 0,6 2 235,3-6 1,6 5 5,3 0 0,5-3 182,5 3 0,2-3-139,3 3 0,-1 0-51,6-5 0,-5 4-41,5-4 0,-7-1-220,3-4 1,-11 5-725,-4-1 947,-3 1 0,-2-6 0,0 1 0</inkml:trace>
  <inkml:trace contextRef="#ctx0" brushRef="#br0">17332 14216 7950,'0'27'-284,"0"-3"0,0 3 393,0-3 1,0 7-60,0 2 1,0 2 421,0-2 0,0-3-88,0 3 0,-2-3-580,-2-1 1,2-1-111,-3 1 1,4-6-107,1 1 0,-5-7 150,0 2 262,0-9 0,5 3 0,0-6 0</inkml:trace>
  <inkml:trace contextRef="#ctx0" brushRef="#br0">17346 14430 7950,'-16'15'-129,"-3"4"0,2 4-440,-7 5 257,1 0 426,0 1 1,-3-5 289,2-1 1,3-1-272,2 2 0,-1-3-115,1-7 1,5-2 12,4-2-195,7-4-231,-10-6 1,13-1 178,0-4 1,7-3-52,7-6 1,5 0 126,0-1 1,6 1 211,-1 0 0,3 4-132,1 1 1,2 4 115,3-4 0,-7 6-24,2-2 0,-3 3 201,4 2 1,-6-4 165,1-1-184,-6 0-68,-4-1 1,-2 4-183,-2-3-79,-4 4-86,0 1-141,-6 0 0,-1 0 341,-4 0 0,-3 6 0,-6 2 0</inkml:trace>
  <inkml:trace contextRef="#ctx0" brushRef="#br0">17318 14657 7950,'0'14'77,"0"1"1,-5 4 158,0-1 0,-6 3 128,2-2 0,1-2-207,-2 7 1,1 0-7,-5 4 1,1-4 30,3 0 1,-1-2-37,7 1 1,-1-2-27,5-7-269,0 0 1,1-1-78,4-4 1,0-2-302,9-7 1,-3-8-171,8-6 1,-1-2 310,1-8 0,-4 2-258,4-2 644,-3-3 0,-2 5 0,-4-4 0,-1 2 0,1-9 0,4 3 0</inkml:trace>
  <inkml:trace contextRef="#ctx0" brushRef="#br0">17403 14714 7950,'-6'21'659,"-4"2"0,2 9-239,-1 1 0,-1 2-111,-4-2 0,0-3-147,0 3 1,-1-3-37,1-1 0,0-7-104,0-3-521,0-4 1,-1-2 342,1-3 0,1-6-393,4-8 1,-2-9 251,6-6 1,-4-6-209,4 1 223,0-3 133,5 5 1,-4-8 95,-1 6 1,0-6-78,5 7 1,5-3 175,0 3 1,6 0-67,-2 5 280,4 2-161,1-5 1,2 12 189,3-1-61,-4 1-208,12 1 0,-6-3-24,3 6 56,2-6-30,-10 9 0,9-10 18,-6 2 0,5-1-231,-5 2 0,-2-4-304,-7 4 1,1-4-113,-6-1 484,6 0 1,-10-1 32,4 1 1,-3 5 140,-2-1 0,0 5-49,0-4 52,0 6 1,1-8 97,4 6 1,-3-1-80,2 1 0,3 2 249,-3-7-263,7 7 0,-3-8 12,7 6 1,-6-4 136,1 4-86,-1 0 0,5 5 154,0 0 1,-4 0-123,-1 0 1,-4 2 132,5 3 0,-7 3-61,2 6 0,-4 0 124,-1 0 0,0 2 34,0 3-191,-6 3-39,4 7 1,-10-3-63,2-2 0,-3 3 60,-1-3 0,-2-2-347,-3 2 0,4-7-9,-4 2 0,-3 1-158,-2-1 1,2-4 70,-2-6 1,7-6-500,-2 2 510,3-3 0,3-4-32,4-3 1,3-7 53,6-7 0,7 0 61,8 4 1,0-4 194,9 1 1,0-1-14,4 4 1,1 3 109,-1 2 1,1 4 3,-1 6 1,-1 0 200,-3 0 0,2 1-83,-2 4 0,3 5 54,1 9 0,-5-7 351,-5 7 0,-3-6-184,-6 6 0,-3-3 2,-6-2 1,-1 5-263,-4 0 1,-4 4-191,-10-4 0,-8 7-116,-6-3 1,-2 0-460,2 0 1,3-5 298,-3 1 1,4-4-185,5 0 1,2-8-378,3-2 0,4-3-6,-4-2 855,3 0 0,2-7 0,-1 0 0</inkml:trace>
  <inkml:trace contextRef="#ctx0" brushRef="#br0">17531 14899 7950,'14'0'-401,"7"6"334,2 4 0,4 2 889,2 2 0,1 1-282,3-1 1,5 0-117,9 0 1,-1-1-274,6-4 0,0-2-213,5-7-241,6 0 1,2 0 0,6 0-1</inkml:trace>
  <inkml:trace contextRef="#ctx0" brushRef="#br0">25322 9895 7698,'-8'-8'-546,"-4"1"0,9 7 632,-7 0-276,7 0-9,-3 0 230,-1 0-4,6 0 0,-6-1-155,7-4 148,0 4 36,0-6 10,0 7 4,0 0-19,-6 0 0,3 0 99,-7 0 38,7 0-142,-9 0 1,8 0 60,-5 0 0,4 0 109,-4 0-176,6 0 1,-10 0-23,3 0 0,3 0-19,-3 0 1,1 2-8,-6 3 0,-4 2-136,0 8 175,-6-1-19,3 0 1,-6 5-59,-1 0 1,6 5 50,-1-5 0,2 6 0,-2-1 1,-3 2 21,3 3 0,2 4 2,-1 0 0,-3 8 21,-7 2 0,3 7-96,-3 12 0,3 3 149,2 6-1614,-1 0 1546,1 0 0,4 5-99,0 0 87,12-32 1,1 0 0,-12 30 0,13-29 0,2-1-145,-2 32 1,4-36 0,1 0 145,0 36 1,1-6-13,4-9 0,7 2 57,8-1 0,2 0 133,11-6 0,-1-5-169,11-4 1,0-4 240,5-5 1,-1-2 144,1-3-291,0-3-23,-1 5 1,7-11-100,4 0 0,3-7 25,6 2 0,3-3-208,6-2 0,5-5-21,0 1 0,-2-7-98,-8 2 0,5-4 114,0-1 1,0-6-57,5-3 0,-5-6 208,-4-4-63,-4 4 35,-13-12 0,-2 5-8,-10-7 0,3-6 692,-3-2 0,-4-6-527,0-4 1,0-4-57,0-6 1,-6-6 245,-4-3 0,-12 1-409,3-2-1080,-11-5 1204,3-7 1,-7 34 0,-2-2-61,0 0 0,-1-1 0,2 0 0,-1 0-10,-2 1 1,-1-1-1,0-2 1,-1-1-12,-3 4 1,-1-1 0,-1 0 0,-1 0 111,-1 3 1,-2 0 0,-1 3-1,-1 0-18,1 1 0,-1 2 1,-2 2-1,-2 3 117,-17-23 1,-3 3 156,-1 7 1,-12 1-346,-3 13 0,-9 1 75,-1 8 0,1 1-177,4 9 0,12-2-191,12 11 1,13-4 345,1 4 0,3 0 0,7 5 0,3 0 0</inkml:trace>
  <inkml:trace contextRef="#ctx0" brushRef="#br0">25578 10278 8334,'-8'8'388,"4"7"-393,2 5 0,2 15 172,0 3 0,-5 11-435,0 8 1,-10 4 267,0 6 0,1-30 0,-2 1 0,-14 35 0</inkml:trace>
  <inkml:trace contextRef="#ctx0" brushRef="#br0">27185 9610 7990,'0'-8'-396,"-7"2"396,6 6 175,-5 0 1,6 2 275,0 2 1,0 9-137,0 6 1,0 11-88,0-2 0,-5 15 34,0 0 1,-6 7-80,2-2 0,1-1 0,-2-4 0,5-2-259,-4-3 0,6 0-330,-2-10 1,3 2-27,2-11 0,2-6 432,3-9 0,3-2 0,6-2 0</inkml:trace>
  <inkml:trace contextRef="#ctx0" brushRef="#br0">27299 9852 7912,'0'9'0,"0"1"0,0 4 0,0 5 0,0 6 0,0-1 0,0 3 0,0 1 0,-5-6 0,0-3 0,0-3 0,5-2 0,0-6 0,7-1 0,1-11 0,6-5 0,0-5 636,0-10 1,2-7-573,3 2 1,-3-7-187,3 3 0,-4-5-146,0 5 0,-7 4 111,-4 5 0,3 7 22,-3-2 0,1 3 211,-5 2 1,-6 6-120,-4 3 0,-2 5-2,-3 5 1,1 3-68,0 6 1,0 0-106,0 1 1,4 4 17,1 0 0,5 0-506,0-5 705,2 0 0,2 0 0,0 0 0</inkml:trace>
  <inkml:trace contextRef="#ctx0" brushRef="#br0">27583 9809 7915,'-6'15'-259,"-4"-1"0,-1 0 414,2 0 1,-3 0 392,8 1 1,-3 0-177,3 4 0,2-3 20,-3 3 0,4-1-170,1 0 0,6-6-4,4 2 1,2-5-214,2 1 1,2-4 111,3-6 1,-1 0-349,5 0 146,-5-6-79,2-9 1,-1-2-72,0-7 1,0 5 60,-5-4 0,-1-1-33,-4-4 1,-2 1 107,-7 3 0,0-1 21,0 6 0,-7 0-118,-2 5 1,-4 4 14,-1 1 1,-2 6-89,-3-2 0,3 5 78,-2 5 0,6 2-175,3 8 0,6-6 107,-2 1 1,5-1 258,5 5 0,3-6 0,6-1 0</inkml:trace>
  <inkml:trace contextRef="#ctx0" brushRef="#br0">27896 9824 7915,'0'14'-91,"-2"2"-46,-3 3 0,4-4 778,-4 4 0,-1-1-162,1 1 1,0-4 331,5 4-460,0-3-289,7-2 1,0-6 97,8-3 1,0-5-103,4-5 0,-1-4-320,5-10 1,-4 1 189,5-5 0,-6-1-300,0-4 1,-8 4 82,-5 0 0,-4 7-44,-1-2 0,-8 3 71,-6 2 1,-2 6-12,-7 3 1,-1 4 49,-4 1 1,-1 1-347,1 4 569,6 3 0,-5 6 0,5 0 0</inkml:trace>
  <inkml:trace contextRef="#ctx0" brushRef="#br0">28564 9824 7619,'14'4'469,"0"1"1,7 0-374,3-5 0,7 0-205,2 0 0,7-2-28,-2-3 55,9-2 0,-9-3-138,0 1 1,-8 5 219,-6 0 0,-4-4 0,-6 0 0</inkml:trace>
  <inkml:trace contextRef="#ctx0" brushRef="#br0">29090 9696 7979,'14'0'-42,"0"0"0,-4 4 94,-1 1 0,-4 6 378,5-1 1,-7-2-68,1 1 0,-2 0-319,-2 6 1,-2-1-109,-2 0 0,-6 7-229,-9 2 0,-4 4 21,-11 2 1,-4 1 271,-9 3 0,-10 3 0,-8 7 0</inkml:trace>
  <inkml:trace contextRef="#ctx0" brushRef="#br0">30099 9482 8036,'0'-14'0,"0"0"-122,0 6 58,0 2 312,0 6 1,0 8 302,0 6 1,-6 13-213,-3 11 0,1 4-120,-2 6 0,-4 2-116,-5 7 1,-1 5 24,1-1 0,3-4-141,-3-5 1,5-11-89,4 2 0,-1-10-410,6 0 1,1-9-285,4-5-626,0-10 309,0-2 1112,6-7 0,2-13 0,6-3 0</inkml:trace>
  <inkml:trace contextRef="#ctx0" brushRef="#br0">30142 9738 8036,'0'21'-256,"0"2"1,0 4 161,0 2 0,0-2 182,0-4 0,0 3 336,0-7 1,0-1-92,0-3 0,2-7-210,2-4 1,4-2 15,6-2 0,1-8-93,-1-6 1,2-7 27,3-7 0,-8-2-152,3-3 1,-5 3 125,1-4 0,-4 4-163,-6 2 1,-1 4 62,-4 1 1,-3 7-119,-6 2 1,-2-1 29,-3 6 1,3 3 95,-3 1 1,3 3-125,2 2 1,6 2-78,4 3 1,2 3-557,2 6 801,6-6 0,9 4 0,7-4 0</inkml:trace>
  <inkml:trace contextRef="#ctx0" brushRef="#br0">30654 9568 8036,'0'14'-13,"1"0"1,4 0 1,-3 1-8,3-1 0,-4 0-157,-1 0 0,0 2-270,0 3 0,-8-2 218,-6 7 0,-2-7 44,-7 2 0,5-1 184,-1 1 0,2-4 22,-2 4 1,8 2-55,-3-2 0,4 0 67,1-5 0,2-4 199,7-1-179,0-6 1,2 8 205,3-6 1,4-2-43,10-8 0,-2-3-138,7-6 1,3-6-149,1-4 0,7-3 89,-11-1 0,6-1-325,-6 1 0,-4 4 28,-1 1 0,-5 0 275,-4 0 0,9-4 0,-3 5 0</inkml:trace>
  <inkml:trace contextRef="#ctx0" brushRef="#br0">30839 9525 8036,'8'-8'-378,"0"-3"722,-4 6 88,-2 1 1,4 10-170,-6 3 1,0 4-67,0 1 0,0 7-59,0 2 0,-6 4-118,-4 2 0,-2-1-135,-2 1 1,1-3 94,3-2 1,-1 1-504,7-6 32,-1 0 162,5-11 0,1-5 89,4-12 1,3-2 21,6-13 1,1 0 63,-1-4 1,2-4-137,2 4 1,-6-4 292,2 9 0,-3 2 32,3 2 1,0 3 153,0 2 0,-4 2-115,-1 2 0,-4 4 100,5 6 1,-6 1 66,6 4 0,-5 5 233,4 9 1,-6-2-183,2 7 0,-3-2 54,-2 1 0,0 4-617,0-3 1,0 1 185,0-1 0,0 3-1165,0-4 1250,-7 4 0,-1 2 0,-6-1 0</inkml:trace>
  <inkml:trace contextRef="#ctx0" brushRef="#br0">30896 9795 8011,'1'16'-158,"4"3"0,-4 1-321,4 4 0,-5 3 865,-5-3 0,2 2-151,-6 3 0,-5-2-181,-5-4 0,-5 3-128,5-7 1,-6 0-173,1-5 1,-3 0 9,-1 0 0,1-1 236,3-4 0,-3 4 0,5-5 0</inkml:trace>
  <inkml:trace contextRef="#ctx0" brushRef="#br0">30796 10023 8003,'29'9'83,"-1"1"1,0-1-132,1 5 1,-1 0-174,1 1 0,1-6-21,3 1 242,-3-1 0,11 5 0,-5 1 0</inkml:trace>
  <inkml:trace contextRef="#ctx0" brushRef="#br0">27512 11586 8112,'6'-8'-98,"4"4"0,4 1-162,5-2 1,4 3 912,11-2-374,2 2 1,11-3-178,1 0 1,-2-6-328,-9 2 1,3 1-42,-7-1 0,3 1 266,-7-2 0,2-2 0,-8 4 0</inkml:trace>
  <inkml:trace contextRef="#ctx0" brushRef="#br0">28080 11387 8074,'21'0'0,"-4"7"20,7 2 1,-5 4 114,5 1 1,-7 0-6,2 0 1,-3 1 103,-2-1 0,0 5-123,1 0 0,-8 1 7,-2-1 1,-3-1-202,-2 5 0,-11-4-3,-4 5 1,-13 0-239,0 4 1,-10-1-28,0-3 0,3 1 351,2-6 0,3 0 0,1-5 0</inkml:trace>
  <inkml:trace contextRef="#ctx0" brushRef="#br0">28678 11359 8808,'14'0'252,"0"0"0,-4 6-207,-1 4 0,-1 7-667,1 2 1,2 0 143,-6-5 478,-6 7 0,-7 1 0,-7 6 0</inkml:trace>
  <inkml:trace contextRef="#ctx0" brushRef="#br0">28493 11828 8038,'0'21'-33,"0"-6"0,6 0 85,4-11 1,4-2 20,5-2 0,4-8 123,11-6 0,-3-8-125,7-11 1,0-5-606,5-10 0,-2 2 63,-3-6 0,-4 5-13,-5-5 1,-7 1 483,-3-1 0,-3 2 0,-2 2 0,0 4 0,0-5 0</inkml:trace>
  <inkml:trace contextRef="#ctx0" brushRef="#br0">29033 11004 8019,'0'-8'201,"6"20"0,-4 1 81,3 15 0,-4-4 15,-1 0 0,0 7-104,0-2 0,0 2-114,0-2 1,-1-1-79,-4 1 0,-3-1 69,-6 0 1,1 1-210,4-1 1,-4-6 111,4-3 1,1-3-241,-2-2-122,7-6 62,-3-1 1,6-9 142,0-3 0,1-3-35,4-6 0,3-6 164,6-4 0,5 2-48,0-2 1,6 7 5,-1-2 1,-2 3 75,2 2 1,-7 1 284,2 4-83,3 2 1,-7 9 252,-1 3 1,-2 4-110,-7 10 1,0 3-88,-5 7 1,-6 4-399,-4 0 1,-3 5 122,-1-5 0,0 5 151,0-5 1,-2 5-439,-3-5 0,3-1-647,-3-8 0,8-4 971,2-6 0,-7-6 0,-6-1 0</inkml:trace>
  <inkml:trace contextRef="#ctx0" brushRef="#br0">29033 11501 7982,'8'14'280,"-2"1"168,-6-1 0,0 6-246,0 4 0,0 1-173,0-1 0,0 3-310,0-4 1,-6 3 215,-4-3 0,-2 3-66,-2-7 0,-1 0-58,1-5 0,0 0-240,0 0 1,0-6 144,-1-3 284,7-4 0,-11 6 0,4 1 0</inkml:trace>
  <inkml:trace contextRef="#ctx0" brushRef="#br0">28962 11800 7975,'28'4'-215,"1"1"0,-2 0 62,-4-5 1,3 5 115,-7-1 1,4 3-61,-4-3 1,0-2-140,-5 3 0,1-4-230,-1-1 466,-6 0 0,4 0 0,-4 0 0</inkml:trace>
  <inkml:trace contextRef="#ctx0" brushRef="#br0">29545 11046 7977,'0'19'-3,"0"0"1,-2 6 154,-2-1 0,2-2 186,-3 2 0,4-5-607,1 4 0,1-7 124,4-1 0,3-8-219,6-7 0,0 0 164,1 0 0,-1-7 146,0-8 1,5-1-185,0-7 1,0 1-29,-5-2 1,-1-1 265,-4 6 0,2 0 0,-6 5 0,1 6 63,-1 3-129,-3 3 1,2 6 404,-8 5 0,-4 2-94,-6 13 0,-1-5 13,1 4 0,-6 3-25,-4 7 0,-8-8-69,-1 4 1,-2-6-28,2 1 1,3 1-63,-3-6 1,5 0-124,4-5 0,3-6 162,7-3-205,6-3 143,2-2 0,17-7-141,3-2 1,10-2 148,0 1 1,4-2-12,5 2 1,-3-3-69,3-1 1,2 5-120,-2-1 0,0 1-35,-4-5 1,-5-1-268,-1 1 0,-5 0 35,1 0 0,-10 4 405,-4 1 0,3-1 0,0-4 0</inkml:trace>
  <inkml:trace contextRef="#ctx0" brushRef="#br0">29630 11060 7906,'8'21'-216,"-2"1"149,-6 6 1,0 7-31,0 3 0,0 3 301,0 2 1,-6-1-54,-3 1 1,-4-3-263,-1 2 1,1-7 86,4 8 0,-4-10-248,4 0 1,1-5-334,-2-4 44,7 3 561,-10-11 0,5-2 0,-6-8 0</inkml:trace>
  <inkml:trace contextRef="#ctx0" brushRef="#br0">29502 11473 7380,'-8'6'-37,"-4"2"1,4 5 150,-6-4 0,4 2-673,1-6 303,5 6 1,-3-10-196,2 4 428,3-3 0,-2-4-6,8-3 1,3 2-15,2-6 0,4 6 26,-4-2 0,5-1 144,5 1 0,-3-5-55,3 6 1,-3-6 94,-2 5 1,0 1 49,1 4-59,-8-7 0,0 7-52,-7 0 1,0 2 103,0 7 0,-5 6-79,0 4 0,-6 6 13,2-1 0,-2 4 63,1 5 1,-2-3-49,2 3 0,4-4-26,1-6 1,3 3-106,2-7-272,0 0 0,2-11 207,3-4 1,3-4-53,6-4 1,0-4 19,0-7 1,5 1-127,0 0 1,0 0 121,-5 0 0,1 6 135,-1 3 0,0 3 245,0 2-257,1 0 1,-3 2-14,-2 3 0,-4 3 43,-6 6 1,0 0 11,0 0 1,-6-1-3,-4-4 1,-2 4-11,-3-4 0,-5 4-86,-4 1 1,-4-1-15,-6-4 1,4 2 48,-3-6 1,3 5 21,2-6 0,1 6 9,3-5 0,-1-1-25,6-4 0,5 0-111,4 0 1,7-1-23,-2-4 0,10-4-6,5-10 0,9-5 104,4-9 0,6-7 0,4-12 0,2 0 0,3-10 0,1-1-1243,-6 2 1,0-3 829,-4 3 0,-2 4 434,-4 0 0,4 7 28,-3 7 0,-3 7 130,-3 2 1,-6 12 681,-3 8-513,-6 6 1,3 21 147,-6 6 1,-6 8-100,-3 6 0,-9 2-31,-1 2 0,0-2-83,5-6 0,2-1-227,2 0 1,-1-5-265,6-4 98,1-4-96,4 0 1,0-9 20,0-6 0,6-6 68,3-9 0,4 6-10,1-1 0,2 2 67,3-1 1,-3-2 2,3 6 0,1 0-20,-1 5 20,6 0 0,-9 12 75,3 2 1,-9 8 129,-6-3 1,-4 11 67,-4-2 0,-4 5-63,-6 1 1,-5 2-117,0 7 1,-5-5-142,5-1 0,-6-3-217,1 4 1,-1-7-43,1 2 0,-1-9-763,6-5 1126,-6-3 0,9-2 0,-5 0 0</inkml:trace>
  <inkml:trace contextRef="#ctx0" brushRef="#br0">29701 11615 7936,'21'0'615,"-4"1"174,7 4 0,-5 3-829,5 6 0,-2 7 84,1 2 1,4 0-321,-3 0 0,1-1 276,-1 2 0,9 3 0,-3-5 0</inkml:trace>
  <inkml:trace contextRef="#ctx0" brushRef="#br0">30298 11274 7896,'5'-10'-1069,"0"1"735,6 6 1,-3-9 50,6 8 283,0-7 0,2 3 0,3-6 0,-3-1 0,3 1 0,-3 0 0,-2 0 0,0-5 0,0 0 0,-6 0 0,-3 5 0,-4-1 0,-1 1 0</inkml:trace>
  <inkml:trace contextRef="#ctx0" brushRef="#br0">30384 10904 7896,'0'16'-946,"0"3"0,0 4 946,0 11 0,0-3 15,0 7 1,-2 0 172,-3 5 0,2-2-235,-6-3 0,1-4-167,-2-5 0,-2-2 180,2-4 1,2-2 45,-1-7 0,-1-1 1,-4-4 0,5 2-4,-1-6 0,1 0-9,-5-5 0,4 0 0,1 0 0,-1 0 0,-2-2 0,2-3 0,4 4 0,6-5 0,0 6 0,1 1 0,4 4 0,-2-4 0,7 4 0,-1 2 0,5-3 0,1 1 0,-1-5 0,0-5 0,0 1 0,5-8-39,0 3 1,0-8-1,-5-2 0,1 0 143,-1 4 0,0 6-96,0 0 0,-4 4 433,-1-5-338,1 7 1,-1-3 155,1 6-178,-7 6 0,1 7 19,-8 6 0,1 0-119,-7-5 0,1 6-95,-6 4 0,0-2-28,-4 2 0,3-7 43,-3 2 0,3 2 16,2-2 0,4-5-22,1-5-212,6 1 317,-4 4 0,7-6 0,0-2 0,5-7 0,0-4 0,6 2 0,-2-7 0,4 1 0,1-4 0,1 4 0,-6-2 40,0 6 276,1 0-163,-2 5 1,-2 2 190,-6 3 0,0 3-162,0 6 1,-1 6 97,-4 4 0,2 3-235,-7 1 1,1-1 109,-5-3 0,4 1-190,1-6 1,1 5 46,-2-5 0,2-5 197,4-5-1010,2-5-44,-4 2 1,7-6 844,4 0 0,-2-2 0,7-2 0,-2-4 0,1-7 0,4-5 0,-5-2 0</inkml:trace>
  <inkml:trace contextRef="#ctx0" brushRef="#br0">30625 11131 7896,'2'-9'0,"3"0"-1352,-4-1 812,12-4 540,-5 0 0,5 4-113,-4 1 5,4 5 214,-5-2 50,6 6 0,-6 6-9,-4 4 1,-2 4-87,-2 5 0,-6-1-141,-4 5 1,-7-1 89,-2 2 1,-6 3-213,1-3 0,3-2 71,2 1 1,-1-5 130,1 1 0,5-5 0,4-5 0,7 4 0,-3-11 0,7-2 0,4-10 0,3-3 0,6-1 0,0 0 0,1 0 0,4 0 0,0-1 0,-1 3 0,-3 2 0,-6-1 0,1 6 0,-1 1 0,-1 10 0,-3 4 0,-4 4 0,-1 5 0,-1 3 0,-4 6 0,2 1 120,-7-1 0,1 1-56,-5-1 1,4 0-17,1 1 1,4-2-86,-4-4 1,5 3-45,0-7 42,2 0-278,2-5 317,0-6 0,0-8 0,0-15 0,0-7 0</inkml:trace>
  <inkml:trace contextRef="#ctx0" brushRef="#br0">30682 11359 7896,'15'-14'0,"-1"1"-676,0 4 0,0-4 406,0 3 0,1 3 270,-1-3 0,0 7 0,0-2 0,1 4 0,-6 1 0,0 0 0,-5 0 0,2 6-54,-6 3 0,-6 10 1,-4 5 0,-2 0 27,-3 4 0,-4-1 28,0 11 1,0-5-7,5 5 1,-2-5 3,-3 5 0,10-13 0,-16 9 0,9-12 0</inkml:trace>
  <inkml:trace contextRef="#ctx0" brushRef="#br0">30739 11373 7896,'8'8'0,"-3"6"0,-4 2-271,-1 8 1,-1 1-338,-4 8 0,0 2 405,-9 3 1,3 1 202,-8-5 0,2-1 0,-2-5 0,3-1 0,-3-3 0,-1 1 0,1-6 0,0-2 0,4-7 0,6 1 0,-1-6 0,7-1 0,-9-10 0,4-2 0</inkml:trace>
  <inkml:trace contextRef="#ctx0" brushRef="#br0">30611 11672 7896,'21'-15'-541,"1"8"-67,6 2 0,-1 3 611,-3 2 0,1 7 191,-6 2 0,5 8-201,-5 2 1,1 7-262,-1-3 0,-3-2 163,3-2 1,-3-3 118,-2-2-14,-6 0 0,5-6 0,-6-2 0</inkml:trace>
  <inkml:trace contextRef="#ctx0" brushRef="#br0">31152 10776 8007,'0'14'0,"-5"5"238,0 0 1,-8 6 16,-1-1 1,-2 5-569,-7 4 1,5 1 173,-1 4 1,4-3 20,0-6 0,1-7-37,0-3 1,4-5-267,1-5 1,6-4 236,-2-10 1,3-4 120,2-10 0,5-3 45,0-7 1,6 1 0,-2 0 1,6 4 186,4 0 0,-2 7-103,7-2 1,-5 5 105,4 4 0,1 4-50,5 6 0,-3 0 142,-2 0 1,1 0-164,-6 0 1,-4 6-2,-6 4 1,-6 2-142,2 2 1,-10 5 31,-4 0 1,-6 7-92,-3-3 0,-5 4 87,-5 2 1,0-1-137,-1 0 0,1 2 124,-1 4 0,7-4-21,3 3 1,3-3 228,2-2 0,6-4-73,3 0 1,4-7 79,1 2 1,3-10-97,7-4 0,1-3-43,12-2 0,1-2-33,4-3 1,1-2-147,-1-8 0,4 1 65,-4 0 1,2 0-121,-11-1 0,0 3-458,-5 2 173,-6-2 136,-1 10 1,-20-4 330,-6 6 0,-6 0 0,-10 6 0,-1 2 0</inkml:trace>
  <inkml:trace contextRef="#ctx0" brushRef="#br0">31024 11089 7990,'28'-14'-191,"-1"4"-48,-3 1 1,7 5 283,-2 0 1,-3 4 224,-2 4 1,-6 4-140,0 7 1,-6-1-36,-3 0 1,-6 0-18,2 0 1,-10 5 70,-4 0 1,-4 5 0,-1-5 1,-2 6-90,-3-1 1,-1 3-90,-4 1 0,2 1 34,3-1 1,5-6-300,-1-3-586,1-3 650,13-2 1,-4-14-30,10-9 1,2-10-34,8-10 1,5-5 22,4-4 0,3-8 267,1-2 0,-4 1 0,0 4 0,-2 2 0,1 3 0,4 4 0,-3 5 0,-4 7-82,-1 3 1,-3 10 36,-2 4 332,1 3 0,-3 10-21,-2 7 1,-5 3 42,-10 6 0,-3 3-87,-6-3 0,-5 1-82,0-1 0,0 1-86,5-6 1,-1-2 9,1-7-130,0 2 135,6-10 1,2 3-222,6-10 0,6-3-40,3-6 0,6 4 133,4 1 0,-4 4 99,4-4 0,2 6 73,-2-2 0,0 3-16,-5 2 1,-1 2-87,-4 3 1,-1 2 71,-3 8 0,-4-1-43,4 0 1,-5 2 175,-5 3 1,-4-2-132,-10 7 0,2-5-54,-7 5 1,-1-5-154,-9 4 1,4-5-267,-3 1 0,-1 1-379,0-1 767,1 0 0,-2-5 0,-1 0 0</inkml:trace>
  <inkml:trace contextRef="#ctx0" brushRef="#br0">31024 11700 7962,'23'-1'183,"1"-4"0,-5-3-74,5-6 1,-1-2-385,6-3 1,-1 2 190,1-7 0,-1 5 341,0-5 1,-1 7-298,-3-2 0,-3 3-484,-7 2-72,0 0 460,-6-1 0,-3 8-507,-10 2 643,-3 3 0,-13 2 0,-1 0 0</inkml:trace>
  <inkml:trace contextRef="#ctx0" brushRef="#br0">31251 11387 7962,'8'0'-1461,"-2"0"1461,-6 0 0,0 0 0,0 7 0,0-6 0,0 6-237,0-7 1091,0 0-648,7 0 1,-4-5-290,6 0 222,-6 0-258,4 5 1,-6 0 89,4 0-160,-3 0 79,4 0 59,-6 0 1300,0 0-1238,0 7-14,-6 1 1,-2 6-8,-7 0 0,0 5-47,-4 0 1,1 1 72,-5-1 1,1-1-184,-2 5 1,-1-5 41,6 1 0,0 1 45,4-1 0,1 0 31,0-5 1,6-4-10,3-1 1,-1-4 51,1 5 42,1-7 48,10 3-1,3-6-63,10 0 1,-1-6-128,5-4 0,1-2 108,5-3 0,-1-3-84,0-1 0,1 0 46,-1 4 1,-1 6-20,-3-1 0,-4 7-163,-5-1-13,-8 2 11,6 2 82,-11 0 147,4 6 1,-8 1-70,-2 2 1,1-3 70,-7-6 1,1 5-5,-6 0 1,6 1 297,-1-1-228,1-4 0,-4 7 135,4-3 1,1-2-20,3 7 1,2-5 4,-6 4 0,5-4-88,0 4 0,0-1 113,0 2-214,2 2 1,-4-9 18,6 7-153,0-7 0,5 2 60,-1-10 1,7-1-81,-1-4 0,-2-2-3,1 2 0,-4 4 83,4 1-142,-5 3 87,2 2-57,-6 0 0,-6 7 128,-4 2 0,-3 4-5,-1 1 0,-5 0 34,0 1 1,5-1 176,5 0-182,-1-6 38,2-2 84,2-6 1,12-1-38,4-4 0,4 2 1,5-7 0,-2-4-50,7-5 0,-7 0 1,2 5 0,2 1-13,-2 4 0,-2-4-4,-7 4 0,1 1-38,-7-2 51,8 7-131,-11-3 1,5 7 152,-6 4 1,-4-2 1,-1 7 0,-5 1 51,6 8 1,-6-2 158,6 7 1,-6-7-168,5 2 0,1 2-24,4-2 1,0 1 207,0-1 1,0-3-37,0 3 0,0-3-180,0-2 1,0-5 210,0 1-346,0-1 113,0 6 1,-2-8 33,-3-2 1,2 2 2,-6-3-44,-1 1 1,-4-3-554,0 2 0,-1-2 223,1 3 0,5-5-203,-1-5 1,7-3 519,-2-6 0,4 0 0,1-1 0,0 1-127,0 0-143,0 0 430,6-1 12,-4 8 1,4 2 156,-6 10 1,-2 2-44,-2 8 1,-10 4-345,-10 0 1,-3 1-16,-1-1 0,1-3-163,3 3 1,-1-3 91,6-2 0,0-6 144,5-3 0,-1-4 0,1-1 0</inkml:trace>
  <inkml:trace contextRef="#ctx0" brushRef="#br0">31365 11800 7922,'36'0'0,"-6"0"0,-6 0 0,-7 6 636,2 3 1,-8 4-275,-1 1 0,-6 2-364,6 3 0,-5-3 77,4 3 1,1-3-1876,4-2 1800,0 0 0,0 7 0,0 1 0</inkml:trace>
  <inkml:trace contextRef="#ctx0" brushRef="#br0">28507 12709 7962,'14'0'709,"0"0"1,7 0-451,3 0 0,12-1-125,11-4 0,4-9-134,11-10 1,1 2-102,-2-2 0,-5 2-421,-9-1 0,-9 2 92,-5 7 0,-9 0-783,-5-1 1213,-10 8 0,-2-6 0,-7 5 0</inkml:trace>
  <inkml:trace contextRef="#ctx0" brushRef="#br0">28877 12411 7962,'14'-6'0,"0"4"12,0-3 0,-4 5 167,-1 5 1,-1 9 136,2 10 1,-4 6-29,-6 8 1,0 1-65,0 13 0,-6 1 28,-4 3 1,-2 1-167,-3 0 0,0 0 137,-4 0 0,4-8-338,1-6 1,2-7-228,7-8 1,0-6-888,5-3 1014,0-3 215,0-8 0,13-14 0,2-10 0</inkml:trace>
  <inkml:trace contextRef="#ctx0" brushRef="#br0">29516 12226 7915,'8'0'9,"-1"2"-39,-7 2 0,0 11 114,0 8 1,-2 4 382,-3 2 1,-3 4-83,-6 0 1,0 2 145,0-2 0,-7-3-647,-2 3 1,0-4 73,0-6 0,4 2-1518,-5-6 923,7 0 0,-4-11-662,7-3 1299,6-3 0,-5-15 0,6-3 0</inkml:trace>
  <inkml:trace contextRef="#ctx0" brushRef="#br0">29403 12510 7915,'8'15'202,"3"4"150,-7 0 0,1 7-174,-5 3 1,0-1-4,0 5 1,0 2 89,0-2 0,-1 5 157,-4-5 0,3-1-387,-2-8 0,2 3 101,2-4 1,-5-2-592,0-2 1,1-8-244,4-2 291,0-6 0,0 2-42,0-10 1,0-4 448,0-10 0,6-9 0,2-9 0</inkml:trace>
  <inkml:trace contextRef="#ctx0" brushRef="#br0">29630 12240 7915,'7'-8'315,"0"2"1,1 8-20,-3 2 0,-3 6 35,-2 9 1,-2-3-125,-3 3 1,-3-4-215,-6 0 0,0-1-57,0 0 1,4-1-315,1-4 295,6 4 1,-2-12-224,10 4 0,3-10-145,6-4 1,2-2 183,3 1 1,-4-1 99,4 7 0,2-6 123,-2 5 0,0 1 140,-5 4 0,-5 0-8,1 0 112,-1 0 0,-1 6 265,-3 3-304,-3 4 1,-4 1 63,-3 0 1,4 1-65,-4-1 0,-1 0-81,1 0 1,0-4 76,5-1-5,0 1-111,0 4 1,2-6-114,2-3 1,0 1 13,5-1-352,-6-1 60,10-4 254,-11 0 0,2 0-116,-8 0 0,-4 2 55,-7 3 1,-5 1 88,-4 4 1,-1 7 37,1-3 1,-3 4 128,4-4 0,-4 0-8,-2 0 1,7 0 250,3 1 0,10-1-65,4 0 1,-1-4-45,1-1 0,7-6 49,7 2 0,10-4-177,5-1 1,3-6-150,1-3 1,0-4 9,1-1 1,-2-2-152,-4-3 1,3 3-426,-7-3 0,3 8-14,-8 2-420,3 6 497,-15-4 547,4 7 0,-18 7 0,-4 1 0</inkml:trace>
  <inkml:trace contextRef="#ctx0" brushRef="#br0">29602 12695 7915,'5'14'88,"-1"1"0,6-1-99,-6 0 1,6 7-6,-5 2 0,-1 4 159,-4 2 1,5-1 264,0 1 0,0-6-464,-5 1 0,0-7 80,0 2-558,0-3-171,0-2 265,0-6 1,1-3 167,4-10 1,-3-4 33,2-10 1,3-2 237,-3-3 0,6-2 0,-5 2 0,4-3 0,-4-1 0,4 4 0,-4 0 0,6 7 165,-1-2 0,4 8 6,5 1 1,-3 7-113,2-2 0,3 4 528,-2 1 1,0 0-114,-5 0 1,-1 6-268,-4 4 1,-2 2-18,-7 3 1,-2 0-119,-3 4 0,-7-1 52,-7 5 1,-7 1-164,3 5 1,-4-6 128,-2 1 1,7-7-92,3 2 0,4-3 39,0-2-15,7 0 1,4-6-149,8-3 0,6-3 105,9-2 1,11-13 19,13-6 0,5-6 0,9-4 0</inkml:trace>
  <inkml:trace contextRef="#ctx0" brushRef="#br1">6057 11302 8478,'-38'-27'-312,"0"4"0,0-3 594,-4 7 1,-1 0 0,-1 7 492,-3 2 0,2 4-435,-2 6 1,3 6-67,1 4 1,5 9-138,0 4 1,8 4 77,2 2 1,4 5-33,5 4 0,3 5-128,-3 4 0,5 4 123,5 6 1,-2 4-452,6 1 1,0 6 360,5-2 1,2-1-65,2 1 1,4 4-16,-1-30 0,1 0 1,1 0-1,2 1 21,0 4 1,2 0-1,2-3 1,3 0-28,0 1 0,2-1 0,3-4 0,1-2-168,1 3 1,2-2 0,3-4 0,2-3 117,0-5 0,2-2 0,36 16 53,1-15 1,-2-10-126,-2-9 1,4-7 133,0-7 0,3-9 74,-31 3 1,0-3 0,28-13 50,-33 12 1,-1 0-1,27-26 146,-33 20 1,-1-2-1,16-25 52,-8-5 0,-8-4 71,-6-15 0,-4-2-330,-12 38 1,-2 0-1,-1-1 1,-2 0 154,2-35 0,-3-5-178,-2 6 0,-3 34 1,-2-1 125,-2 2 0,0 0 0,-14-38-284,8 40 1,-2 1 0,-22-30 1,-5 6 0,-7 12-219,-8 11 0,-14 11-283,31 20 1,-1 5-1,-36 3 309,36 4 1,1 4 0,-28 18-1381,7 11 0,2 8 1673,2 1 0,5 12 0,0-2 0,0 3 0</inkml:trace>
  <inkml:trace contextRef="#ctx0" brushRef="#br1">9640 4492 8587,'-14'-6'-201,"1"-2"56,4-6 1,-4 0 273,4 0 0,-4-1 0,-1 1 68,0 0 1,-1 0-119,1-1 1,-6 3 185,-4 2 0,2-2-38,-2 2 0,-1-1-87,-8 2 0,-2-4 108,-3 4 0,-3 2-237,3 3 0,2-3 94,-2 2 1,5-4-78,-5 4 1,4-1 46,-3 1 0,-1-1-156,-5-4 0,-4-2 61,-1 2 0,-7-2 37,-2-3 0,5 1 95,-5 0 0,10 1-45,-1 4 0,2-4-98,-1 4 0,-10 2 96,-9 3 1,-12 4-300,36 1 0,-1 2 0,0 3 1,-1 3 172,-3 1 0,-1 3 0,0 3 0,0 0-383,-4 0 0,0 1 1,-4 3-1,-2 0 376,-4-1 1,1 0-1,5-1 1,1 0 39,1 0 0,-1 2 1,2 1-1,0 0 12,-3 3 0,-1 0 0,1-1 0,1 0-25,2-4 1,2 0 0,3-1 0,3 0-78,4-1 0,1-1 1,-34 14 98,36-14 1,0 1-1,-1 1 1,1-1 121,0 0 1,0-1-1,0 1 1,0-1 82,-33 13 0,6 5-138,3 4 0,10 3 154,5 2 0,3 8-138,1 6 0,5 1-96,0 8 1,5 1 95,-5 4 0,11 0-88,-1 0 0,10 6 38,11-37 1,0 1 0,2 0 0,2 0-187,3 40 0,8-4 48,6-6 1,13-6-56,11-4 0,10 1 162,4-5 1,-25-25 0,1-1 11,29 21 1,-23-22-1,1-1 105,2-2 1,2-2-1,7-1 1,1-1-80,3-1 0,0-1 1,3 0-1,1-1-191,-2-3 0,1-1 0,2-1 0,2-2 179,-1 0 0,2-2 0,3-2 0,1 0 64,1 1 1,2-2 0,5-2 0,0-2-41,1-1 1,1-1 0,3-1 0,1-1-163,5 1 1,-1-2-1,0-2 1,-2-2 151,-2-1 0,0-2 0,-22 2 0,0-1 0,1 0-101,0-2 0,0 0 0,1-2 0,2-1 0,0-2 0,-1-1 139,-2 0 0,-2-1 0,0 0 1,-1-2-1,0 0 0,-1 0-46,3 0 1,0-1 0,-1-1 0,-2 0 0,-2-2 0,0-1-50,20-12 1,-1-1 0,-3 1-1,0-1 115,2-1 0,-1-2 0,-9 3 0,-2-2-100,-5 1 1,-1-2-1,-1-2 1,-1-3 53,1-3 0,-1-1 0,-4 0 0,-2-2-46,-5 1 0,-1-1 0,-3 0 0,-3 0 90,-4 1 1,-2-1 0,-3-3 0,-2-2-143,-7-1 0,-4-1 0,0 3 0,-2 0 6,-6 0 0,-3-1 1,-5 3-1,-4 2 59,-4-1 1,-4 2 0,-8-1 0,-5 2-111,-7 0 1,-4 1-1,1 4 1,-3 3 59,-4 2 0,-3 5 1,-3 2-1,-3 5-359,-2 2 1,-3 5 0,-8 5-1,-1 4 407,-4 4 0,-1 3 0,25 1 0,-2 0 0,2 1 0,-22 3 0,0 1 0</inkml:trace>
  <inkml:trace contextRef="#ctx0" brushRef="#br1">6071 11217 8346,'-20'0'-930,"-1"-5"848,-2 0 0,-3 1 354,7 4 1,-6 0-194,1 0 0,-2 1 0,-3 4-56,1 4 1,-5 6-188,-1 4 1,-4 1 297,5 4 0,-9 7 5,4-2 1,-5 10-214,10 4 0,0 7 140,4 12 1,7-2-227,3 6 0,3 6 216,2 3 1,10-34 0,0 0 98,1-1 0,2 1 0,0 4 0,2 0-61,0 2 1,2 1 0,1 0 0,2 0-26,2 0 1,3-1-1,-1-4 1,2-2 13,16 30 1,13-3-107,7-11 0,12-16 72,6-18 0,4-12 69,1-6 0,0-11 10,0-8 0,-3-15-90,-33 9 0,1-3 0,0 2 1,1-2 55,3-2 0,0-2 0,2-1 0,0-2-276,-1-3 0,-2-1 0,-3 0 0,-2-1 229,-2 0 1,-2-1 0,-5 1-1,-1 0 9,9-31 1,-2 7-94,-12 7 1,-6 5 109,-8-5 1,-5 6-34,-5-1 0,-5-9-272,-9-1 0,-4-9-80,-10 0 0,-7-4-16,15 34 1,-2 1-1,-2 2 1,-2 1 134,-6 1 1,-2 1-1,1 4 1,0 1-71,1 3 1,-2 2-1,-35-9-27,13 15 0,-1 6 116,5 8 1,5 8-345,0 6 518,12 7 0,-4 12 0,9 0 0,-3-1 0,1-2 0</inkml:trace>
  <inkml:trace contextRef="#ctx0" brushRef="#br0">1863 13847 8445,'-14'-13'0,"6"4"478,3-10 1,11 1-106,9-1 1,0 4-271,9-4 0,5 3-120,4 2 1,11-1-261,-1 1 0,2-5 165,-2 0 1,-5 5-101,0 5 1,-11 4-175,1-5 1,-9 7 151,0-2 0,-8 5 109,-1 5 0,-7 5-53,2 9 1,-10-2 164,-5 7 0,-4-1-53,-5 6 1,2-1 140,-7 1 0,7-1-2,-2 1 0,3-7-82,2-3 0,4-5 619,1-5-398,6 4 1,-2-10 35,10 7 0,4-7-7,10 2 0,-3 2-140,3 3 0,1 1-34,-1-2 1,0 9 9,-5-4 0,-4 3-139,-1-2 0,-5 0 140,0 4 0,-2-1-9,-2 5 1,-6 0-20,-4 0 1,-3 3-64,-1-8 1,-2 6 57,-2-5 1,2 5 1,-3-5 0,3-5-32,2-5 0,0-5 4,-1 0-234,1-2 1,6-8 70,3-4 1,5-9-230,5-5 0,5-2 91,9-3 0,-2 1 37,7-1 1,-7 2 86,2 4 0,-3 2 114,-2 7 1,0 6-193,0 3 72,-6 4 1,3 9 87,-6 6 0,0 0-130,-5 5 115,0-3 1,0-2-42,0 0 132,0-6 0,0 5 0,0-5 0</inkml:trace>
  <inkml:trace contextRef="#ctx0" brushRef="#br0">2304 13875 8445,'0'-8'0,"0"0"0,1 5 0,4-1 0,-3-3 0,2 2 0,-2 4-518,-2-5 324,0 6 415,0 0 1,5 1-114,-1 4 0,3 4 251,-3 10 1,0 3-103,5 7 1,-1 10 42,1 4 0,4 9-142,-3 0 0,-3 4-107,3 0 1,-1-3-97,6-1 0,-6-7 71,1 3 1,-7-10 103,2-5 0,-4-5-33,-1-4 1,0-3 397,0-7-404,0 0 0,-6-6-294,-4-3 0,2-15-220,-1-4 1,4-16-309,-4-3 1,6-8 356,-2-7 374,3-2 0,-4-13 0,-2-2 0</inkml:trace>
  <inkml:trace contextRef="#ctx0" brushRef="#br0">2631 13449 8445,'0'20'-260,"1"7"216,4 6 1,-3 12 687,2-3 0,-2 12-117,-2 3 1,0 1-203,0 9 1,0-7-630,0 1 0,0-4 297,0-5 0,2-9-160,2-10 0,-1-9 76,7-5 1,-5-10-46,4-4 0,-4-5-134,4-5 1,-1-6-178,2-13 1,2-1 64,-2-13 0,1-4-53,-2-6 0,-1-2 59,-3 7 1,-3-1 492,2 11 0,-2 1-117,-2 8 0,0 4 0,1 12 0,4 3 0,-2 7 0,7 7 0,-5 2 0,4 13 0,1 0 0,4 4 0,-5-6 0,1-3 0,-1 0 0,5-5 2512,7 4-2745,1-17 1,0 2 232,-3-12 0,-3-7 0,-2-12 0</inkml:trace>
  <inkml:trace contextRef="#ctx0" brushRef="#br0">2986 13278 8445,'8'21'0,"5"1"12,-4 6 0,2 7 89,-1 3 0,2 3 630,-2 2 0,-4 6-203,-1 3 1,-4 1-175,-1 0 0,-6 2-66,-3-3 0,-4 6-461,-1-1 0,0 3 199,-1-8 0,1-7-335,0-3 0,1-13-243,4-1 0,-4-14 552,4 1 0,-4-11 0,-1 3 0</inkml:trace>
  <inkml:trace contextRef="#ctx0" brushRef="#br0">3128 13918 8445,'35'0'866,"-3"0"-491,6 0 1,-7 6 117,2 4 1,2 4-62,-2 5 0,0-2-603,-4 7 0,-1 0 171,1 4 0,6 0 0,1 1 0</inkml:trace>
  <inkml:trace contextRef="#ctx0" brushRef="#br0">3512 13278 8445,'-16'-22'-108,"7"3"0,6 3 299,3 2 0,6 0 1,4 0 294,2-1 1,7 6-251,0-1 1,6-4-51,-1-5 0,3 0-33,1 5 0,2 0 51,4 0 0,-6 6 1,0 3 0,1 3-170,-5 2 0,-5 8 145,-5 7 0,-6 7-315,-8 11 0,-2-2 67,-3 7 1,-3 0-742,-6 5 0,0 3 25,0-4 1,0 3 783,-1-12 0,1 0 0,0-5 0</inkml:trace>
  <inkml:trace contextRef="#ctx0" brushRef="#br0">3825 13733 8445,'14'6'-168,"0"2"84,1 6 0,4 1 969,0-1 1,1-5-258,-1 1 1,-3-7-948,3 2 0,-2 1 93,2-1 226,-3 6 0,11-10 0,-5 6 0</inkml:trace>
  <inkml:trace contextRef="#ctx0" brushRef="#br0">6768 14259 8268,'-6'-8'-580,"-2"-4"441,-6 10-76,-1-4 1,1 6 203,0 0 1,5 4 87,-1 1 250,1 0-221,-6-5 182,1 0-123,0 0 0,0 0-125,-1 0 1,6 0 218,0 0-394,-1 0 0,-4 0 145,0 0 1,4 1-218,1 4 0,-1-2 33,-4 7 0,0-1 119,0 6 0,-1-3 19,1-2 1,-5 2-19,0-2 0,-1-2 183,1 1 0,1-4-104,-5 4 0,5-4 184,-1 5 1,3-7-108,2 1 1,0 3 74,0-3 0,0 1-51,-1-5 1,6 5-41,-1 0 1,1 1-149,-5-1 0,4 1 143,1 4 0,-1 2-145,-4-2 1,0 2 66,0 3 1,1-1-13,4 0 1,-4 0 23,3 0 0,-2 1 52,-2-1 0,-1 0-5,1 0 1,5 5 20,-1 0 0,1 0-20,-6-5 0,1 2 6,0 3 1,0-3-86,0 3 1,-1-3 69,1-2 1,5 5-108,-1 0 1,1 0 82,-6-5 0,1 5-51,0 0 0,0 1 58,0-1 1,-5-1 3,0 5 1,-2 1-4,2 5 1,2-1 8,-7 0 0,5 1 102,-5-1 0,7 1-106,-2-1 0,3-1 90,2-3 1,2 3-70,2-4 1,-3-1 150,4 2 1,1-5-57,-1 5 0,5-5-49,0 4 0,-3-4-58,3 5 1,-3-2 4,3 2 0,2 3-32,-3-4 1,-1 9 62,1 1 0,-4 5 3,4-5 0,-6 11-25,1-1 0,2 1 30,-1-6 0,1 2-17,-1-7 1,-2 0 0,6-5 1,-1 1 99,1-1 1,3-4-89,-3 0 0,2-2 29,-1 2 0,2 2-19,-3-2 0,4 5 61,1 4 1,0-3-58,0 3 0,0 2-104,0-2 1,0 3 36,0-7 1,4 7-18,1-8 0,5 4-70,-6-4 1,3 1 67,-3-1 1,-2-1 10,3-3 0,-2 3 3,2-4 0,-4 4 140,4 2 0,1-1-10,-1 0 0,4 2 122,-4 4 0,5-4-207,-6 3 0,6 2 22,-5-2 0,6 0 3,-2-5 0,4-4-12,1 0 0,0-1 87,0 6 0,1-1-56,-1 1 1,0-6-168,0 1 0,1 0 147,-1 4 0,0 1 10,0-1 1,2 2 21,3 3 0,-3-3 103,3 3 0,-3-3-116,-2-1 0,2-1-10,3 1 1,-2-6 75,7 1 0,-7-6-31,2 1 1,3-4 57,2 0 1,-2 3-70,2 1 0,-2 0 30,1-4 1,4 4 16,-3 0 0,7 4-3,3-4 1,5 6-94,-1-1 1,11 3-15,8 1 0,1-1-500,9-3 1,-6-3 344,6-7 1,-6-6-1016,6-4 0,12-4 797,-35-1 1,2-2 0,2-3-1,0-3-858,2-2 0,0-1 0,-3-2 1,0-1 1147,1-1 0,-1-1 0,-1 0 0,0-1 0,3-1 0,1 0 0,2 2 0,-1 0 0</inkml:trace>
  <inkml:trace contextRef="#ctx0" brushRef="#br0">6782 14216 8244,'-8'0'373,"2"0"-238,6 0 1,2-4 38,2-1 1,4-1 47,7 1 1,5 3 31,4-2 1,3-3-18,1 3 0,0-3 35,1 2 1,1 2-118,3-6 0,-6 4-96,6-4 0,-6 4 61,6-5 0,-3 1-167,-1-5 0,-1 1 48,0 4 0,6-4 69,-1 3 0,13 3-85,1-3 0,7 5 66,3-4 0,-5 4-73,0-4 0,-2 4 40,3-5 0,-4 6-87,-7-6 0,1 5 127,0-4 0,-1 4-21,1-4 0,4 4 117,1-4 1,4 5-121,-5 0 0,5 2 282,-4 2 1,-6 0-9,-4 0 1,-1 0-14,0 0 0,5 5-201,-5 0 1,6 4-68,4-4 0,-1 6-112,6-2 1,-6-1 64,2 2 0,-4-2-35,-1 1 0,-7 4 41,-3-4 0,-3 4-115,-2 1 1,-4-4 92,0-1 1,-5 0 32,5 6 1,-6-1 36,6 0 0,-5 5 14,5 0 0,-5 0-3,4-5 1,0 0-22,0 1 1,3 0 55,-7 4 1,4-6-44,-4 6 1,5-10-9,-5 10 0,1-11 8,-1 7 0,-3 0 45,3 4 1,-3 2-4,-2-2 0,0-2 11,1 7 1,-1-5-43,0 4 1,0 1 4,0 5 1,1-1-52,-1 0 0,0 1 53,0-1 0,1-4-131,-1 0 1,0-7 66,0 2 1,0 2-18,1-2 0,-1 4 16,0-4 0,0 6-10,0-1 1,-1-2 13,-3 2 0,1 0-3,-7 4 1,3 5 6,-3 0 0,-2 1 1,3-6 1,1 0 1,-1 1 0,4-1 58,-4 1 1,1-6 6,-1 1 0,1-5-15,4 5 0,1-2 9,-6 2 0,4 1-38,-4-6 1,1 6 16,-1-1 1,-2-2-165,7 2 0,-7-2 93,1 1 1,-2 4-167,-2-3 0,2 3 117,2 1 1,-2 1 32,3-1 0,-4 2 0,-1 3 1,-1-3 10,-4 4 1,3 0 77,-2-1 1,-4 1-85,-2-6 1,2 5 147,-1 0 1,-1 1-108,-4-6 1,5 0 0,-1 1 1,2-1 7,-1 1 0,-2-6-144,6 1 0,-1-5 90,1 5 0,3-1 3,-2 6 0,-3-1 12,3 1 1,-6-1 2,5 1 1,-4 1 47,4 3 1,-4-3-46,4 3 1,-6-3-116,1-2 0,-1 6 84,2-1 1,-4 0-70,4-5 0,-4 1 52,-1-1 1,3 1-22,-3-1 0,3 7 136,-8 3 0,-2-2-117,2 2 0,-6 0-25,1 5 1,-9 4 19,-5 0 1,-9 4-455,-5 1 1,-8 0 368,29-22 1,0 2 0,-3 3-1,0 1-326,1 1 1,0 2-1,-3 2 1,-1 0 491,-3 1 0,-1 1 0,4 0 0,-1-1 0,-6 2 0,-1 1 0,-1 2 0,-1 1 0</inkml:trace>
  <inkml:trace contextRef="#ctx0" brushRef="#br0">6953 18069 7929,'-19'2'0,"0"2"0,5-2-408,4 3 1,7-2 268,-2 2 0,4-2 554,1 6 0,0-4-214,0 4 1,6-4-129,4 5 1,2-7 109,2 2 1,7-4-91,3-1 0,3 0 166,1 0 0,2 0-63,3 0 1,-3-1-78,3-4 0,2 2 35,-2-7 1,8 1-22,2-5 1,8 4 40,10 1 1,4-1-226,6-4 0,0 0 261,0-1 0,-6 1-89,-3 0 0,4 0 125,5 0 0,8-1-157,-34 8 1,0 0-1,-4 0 1,-1 0 89,0 0 1,0 0-1,34-8-53,-2 1 1,5-6-76,-37 8 1,1 0 0,2 0 0,2 0-244,0-2 0,0 0 0,-1 1 0,-1-1 261,-4-4 0,-2-2 0,32-15-1823,-12-7 1754,0 2 0,1-7 0,-5 9 0,-8 3 0</inkml:trace>
  <inkml:trace contextRef="#ctx0" brushRef="#br0">7237 16249 7165,'0'-8'170,"2"-3"56,3 7 0,-4-3 740,4 3-904,3 2 0,-5-9 109,6 6-239,-5 1 0,4 4 82,-4 0-41,-2 0 40,4 0 1,-7 0 25,-4 0 1,2 4-53,-7 1 0,5 1 68,-4-1-53,6-3 65,-10 4-146,12-6 108,-6 0 0,7-2-80,0-2 16,0 2 25,7-4 1,0 6-5,8 0-4,-7 0 168,4 0-147,-10 6 1,4-3 181,-6 7-164,0-7 1,0 5 126,0-4 0,-1-2-115,-4 3 38,3-4-83,-10-1-3,10 0-284,-4 0 96,6 0-165,0 0 318,6 0 0,-4 2 27,2 3 6,4-4 148,-6 12-124,4-12 325,-6 6-251,0-7 1,0-2-345,0-3 197,0-2-161,-6-8 221,4 1 0,-4 5 104,6-1-88,0 7-8,0-3 0,0 7 40,0 4-40,0-3 1,2 9 232,2-7-173,-2 1-62,4-5-1,-6 6-14,0-4 91,0 4 10,0-6-304,0 0 217,-6 0 0,4-1-141,-2-4 1,4 2 89,4-7 1,-1 6-13,7-6 0,-2 5 54,1-4 0,4 6-33,-4-2 1,-1 4 85,2 1 1,-6 0-101,6 0 250,-7 0-202,3 6 1,-10 2 158,-1 6 0,-6-1-78,1-4 1,-2 2-37,-2-6 1,4 1-18,1-1 0,4-4 28,-5 4 14,7-10-61,-3-9 0,6-2 0,0-4 0</inkml:trace>
  <inkml:trace contextRef="#ctx0" brushRef="#br0">9555 16363 10170,'0'-8'320,"0"-4"-241,0 2 48,0-3-95,0-1 0,0-5 57,0 0 1,-5-1-77,0 1 1,-1 1 53,1-5 0,4-1-133,-4-4 1,-1 4 67,1 0 0,-1 1-1,1-6 0,3 7 104,-3 3 0,4 3 105,1 2 32,-6 0-185,4 0 1,-6 6 139,3 3-28,4-3-226,-6 6 35,7-4-115,-6 6 100,5 0-6,-6 0 1,6-5-4,-4 1 32,3-1-14,-4 5 22,6 0 129,0 0-133,-6 0-33,4 0-15,-4 0-270,6 0 17,0 0 295,0 6 17,0-4 1,1 4 13,4-6 37,-3 0-69,4 6 295,-6-4-164,0 11 137,0-12-163,0 6-87,0-7-1162,0 0 0,0 6 0,0 2 0</inkml:trace>
  <inkml:trace contextRef="#ctx0" brushRef="#br0">9356 15794 7929,'0'-14'-74,"0"6"104,0 2 163,0 6-132,0 0 14,0 6 0,0 2 32,0 6 1,0 1 22,0-1 0,-5 5 6,0 0 0,-1 4-29,1-4 0,-1 5 13,-4-5 1,-1 0-167,7-5 0,-3 0 44,3 1-1113,2-1 1115,-4 0 0,6-6 0,0-2 0</inkml:trace>
  <inkml:trace contextRef="#ctx0" brushRef="#br0">9469 15837 7929,'10'5'-794,"-1"0"1148,-5-1 1,7-2-69,-7 3 0,3-4-359,-3 4 1,0-5-107,5-5 0,-1 2-689,1-6 868,4-1 0,-5-4 0,6 0 0</inkml:trace>
  <inkml:trace contextRef="#ctx0" brushRef="#br0">9142 15880 7929,'0'-8'-91,"-6"2"0,3 7 378,-7 4 1,6-2-243,-6 6 0,6 3 49,-6 6 0,5 0 37,-4 6 1,-1-1-15,-4 6 0,0 4-20,0 0 1,4 0-146,1-4 1,1-6 112,-2 1 1,4-7-783,6 2 354,0-3-384,0-2 747,0-6 0,0-8 0,0-8 0</inkml:trace>
  <inkml:trace contextRef="#ctx0" brushRef="#br0">8872 16107 7618,'0'14'404,"5"1"-136,0-1 0,1 2-61,-1 3 1,-2-2-14,6 7 0,-5-5-84,0 4 1,-2-4-130,-2 5 0,0-7 148,0 2 1,0-3-105,0-2 1,2-6 46,2-3 161,-2 3-83,4-7 1,-4 4-51,2-10 1,0-2-78,5-8 1,1 6 16,4-1 0,0 1-185,0-5 33,0-7 1,1 5-278,-1-3 1,-1 4-1354,-4 0 1742,4 7 0,-12-4 0,6 4 0</inkml:trace>
  <inkml:trace contextRef="#ctx0" brushRef="#br0">8872 16264 6993,'-8'0'246,"-4"0"0,9-7 39,-7-2 0,7-5-147,-2-5 1,4 1 19,1-5 0,0 4-91,0-5 17,0 0 1,-5-9-16,0 0 0,0-2-5,5 2 1,-4 1-103,-1-6 0,0 7 117,5-2 0,-5 3-130,1 1 1,-3 2 110,3 4 0,2 2-58,-3 7 1,-1 4 33,1 1 1,1 4 38,4-4-50,-7 6 1,6-5 1,-4 3 1,2 2-13,-2-7 1,3 6 23,-2-6 1,2 5-130,2-4 103,0 6-5,0-4-37,0 7-3,0 0 34,-6 7 32,-2 1 1,-6 6-29,-1 0 0,1 0-138,0 0 1,-2 5 130,-3 0 0,3 2-180,-2-2 1,6-3-270,3 3-309,0-4 357,1-7 0,1-3-454,7-10 856,0-3 0,7-12 0,1-2 0</inkml:trace>
  <inkml:trace contextRef="#ctx0" brushRef="#br0">8673 15567 7929,'8'0'-32,"5"0"0,-10 0 395,6 0-231,1 6 0,4 1 87,0 2 1,1-3-192,-1-6 1,0 0-84,0 0-165,0-6 1,1 0-137,-1-4 356,0 4 0,0 0 0,1-2 0</inkml:trace>
  <inkml:trace contextRef="#ctx0" brushRef="#br0">8602 15652 7929,'-1'8'-131,"-4"-3"-7,3-4 145,-10-1 0,5 7 172,-2 2 0,1 4-119,3 1 0,2 8 68,-6 7 1,4 4-120,-5 5 0,6 1 52,-6-6 0,2 7 34,-1-2 1,-2-3-16,6-2 1,0 0-10,5-5 0,-5 2-86,1-11 1,-1 5 180,5-5-421,0 0 189,0-5 0,0-4-609,0-1-1,0-6-255,-6 4 484,4-7 447,-4 0 0,-1 0 0,0 0 0</inkml:trace>
  <inkml:trace contextRef="#ctx0" brushRef="#br0">8360 16079 7929,'0'14'0,"0"0"0,0 0 0,0 5 0,0 0 0,0 7 0,0-3 0,0 4 0,0 2 0,2-3 452,3-2 1,-4 1-48,4-6 0,1-4-402,-1-6 0,1-6 108,-1 2 1,-2-5-121,7-5 0,-5-4 40,4-10 1,-4-2-224,4-2 0,-4-4-59,5 3 0,-6-3-189,6-1 0,-7 4 184,2 0 1,-4 7-367,-1-2 622,0 3 0,7 2 0,0 0 0</inkml:trace>
  <inkml:trace contextRef="#ctx0" brushRef="#br0">8360 16121 7929,'-14'0'-538,"5"0"367,-1 0 379,7 0 0,-8-6-82,6-3 1,1-6-18,4-4 1,-5-3-38,0-6 1,0-2 8,5-3 0,0-4-138,0-5 1,0-6 102,0 1 0,-4 4 39,-1 5 1,0 2-108,5-2 1,-1 5-123,-4 9 1,3 4 1,-2 6 100,-4-1 1,1 6-111,-2-1-256,-4 7 37,5-3 263,0 6 0,-3 1 36,7 4-79,-1-3 141,5 4 7,0-6 1,-2 0 313,-2 0-124,2 0 54,-4 0 1,4 0 167,-3 0-299,4 0 1,-7 0 28,3 0-61,4 0 0,-11 2-55,8 2 0,-7 0 14,1 5 1,2 1-109,-1 4 1,-1 2 44,-4 3 1,0-2-131,0 7 0,-1-7-167,1 2 0,2-3 114,2-2 0,4-5-213,6 1 345,0-7 0,0-16 0,0-10 1</inkml:trace>
  <inkml:trace contextRef="#ctx0" brushRef="#br0">8161 15453 7929,'15'0'-272,"-6"0"-70,1 0 1,-1 0 353,5 0 223,1 0 1,-1 0-265,0 0 0,0-4 82,0-1 0,-4-2-482,-1 3 157,-6 2 272,10-4 0,-11 6 0,4 0 0</inkml:trace>
  <inkml:trace contextRef="#ctx0" brushRef="#br0">8176 15581 6889,'-8'7'-94,"-5"-6"1,5 10 208,-6-6 0,5 6 103,-1-2 1,5-1-48,-4 2 1,4 4-50,-4 5 0,4 13 23,-5 1 1,6 6-32,-6 4 1,2 4-101,-1 1 1,-2 1 31,6-2 1,-4-3-128,4 4 0,-5-6 118,6-4 0,-3-3-150,2-7 0,4-1-146,-4-3 0,4-8-56,1-7-450,0-6 669,0 4 1,-7-20 0,-1-3 0</inkml:trace>
  <inkml:trace contextRef="#ctx0" brushRef="#br0">7891 16235 7929,'-8'2'-549,"4"2"0,2 4 830,2 7 1,0 0-16,0 4 1,0 3-113,0 7 0,0 4-7,0 0 1,0 0 15,0-4 0,0-2-60,0-4 1,2-2 5,2-7 0,0-1-47,5-4 0,-4-2-141,4-7 1,1-7-226,4-2 1,0-10 169,0-5 0,1-3-401,-1-1 0,0-5 45,0-1 490,-6 1 0,5-1 0,-5-3 0</inkml:trace>
  <inkml:trace contextRef="#ctx0" brushRef="#br0">7891 16249 7929,'0'8'-954,"0"-1"1389,0-7-151,-6-7 1,4-1-105,-2-6 0,2 0-175,2 0 0,0-7 43,0-3 0,0-2-27,0-3 1,0-6 50,0-2 1,-5-5-109,1 0 1,-3-7-7,3-3 1,2 3 59,-3 1 0,-1 9 103,1 1 1,-4 11-73,4-1 1,-1 13 219,1 1-259,-3 3 1,-2 2 30,1-1-54,6 7-14,-10-3 3,12 6 56,-6 0 1,6 0-260,-4 0 159,3 0-180,-4 0 235,6 0-7,0 0 28,0 6 1,-5-3 14,1 7-19,-7-1 0,7 5-14,-5 1 0,1 0-93,-1 4 0,-4-3 100,3 3 0,3 2 2,-3-2 1,5 4-440,-4-4 1,6 0-776,-2-5 1215,3 1 0,2-7 0,0-2 0</inkml:trace>
  <inkml:trace contextRef="#ctx0" brushRef="#br0">7778 15553 7929,'9'0'-566,"0"0"1,1 0 779,4 0 1,-1-2-76,-4-3 1,4 2-239,-4-6 0,4-1 1,1-4 1,-1 5 82,-4-1 0,2 5-607,-6-4 622,0 6 0,-5 3 0,0 8 0</inkml:trace>
  <inkml:trace contextRef="#ctx0" brushRef="#br0">7763 15695 6566,'-8'0'738,"2"-6"-667,0-2 156,4-7-353,-4 8 207,6 0-166,0 7 1,0 2 100,0 3 0,0 4 48,0 10 1,-5 5-44,0 9 1,-1 3-13,1 7 0,-1 0-82,-3-1 1,-4 1 89,3-1 1,3-4-4,-3 0 1,2-1 57,-1 1 0,-2-2-42,6-3 0,0-8-116,5 4 1,0-6 103,0 1 1,0-3-158,0-7 0,2-5 93,2 1 1,3-5-533,2 4 578,-2-6 0,-1 10 0,2-5 0</inkml:trace>
  <inkml:trace contextRef="#ctx0" brushRef="#br0">7507 16335 7929,'0'9'-461,"0"1"1,2-1 385,3 5 1,-4 7 408,4 3 0,1-2-129,-1 1 0,5-4 50,-6 5 1,6-7-134,-5 2 0,1-3 192,-1-2-233,-4 1 53,12-1 0,-10-6-195,6-4 1,-4-10 51,5-8 1,-6-3-319,6-12 0,-2 2 6,1-11 1,4 7-142,-4-2 0,-1 4-252,2 5 714,-7-2 0,10 3 0,-6-5 0</inkml:trace>
  <inkml:trace contextRef="#ctx0" brushRef="#br0">7479 16591 7929,'0'7'-759,"-2"0"835,-2-7 189,2 0-131,-11 0 1,10-5 120,-6 0-100,6-6 0,-10 3-28,4-6 1,2 0-10,2 0 1,-2-2-107,-3-3 1,2 2 71,-1-7 1,4 0-185,-5-4 1,3 1 113,-3 3 0,-1-1-123,6 6 1,-4 0 29,4 5 0,-1 1-99,1 4 149,3-4-16,-4 11-230,6-4 229,-6 6 32,4 0-38,-4 6 185,6-4-150,0 11 0,0-10 107,0 6 1,0-4-11,0 5 73,0-1 0,-2 5-19,-2 0 0,2 1-79,-3-1 1,2 5-131,-2 0 0,4 1 129,-4-1 0,2-3-428,-2 3-16,4-3-16,-6-2-130,7-6-382,0 5 918,0-12 0,0-7 0,0-10 0</inkml:trace>
  <inkml:trace contextRef="#ctx0" brushRef="#br0">7280 16249 7929,'2'-8'-512,"2"4"358,4 2 1,11 2 479,0 0 0,6 0-54,-1 0 1,4 0-273,6 0 0,2 0 0,7 0 0</inkml:trace>
  <inkml:trace contextRef="#ctx0" brushRef="#br0">13166 16235 7838,'0'-9'-1016,"0"-1"348,0 7 1611,0-3-670,0 6 0,6 8 101,4 6 0,3 13-129,1 11 0,0 9-67,0 5 0,-6 3-94,-3 2 1,1 0-2,-1 0 0,0 0-315,-5 0 1,0 0 297,0-1 1,-2 0-229,-3-4 0,4-5 43,-4-9 0,-3-3 3,-1-7 1,1-6 97,-2-3 0,5-9 54,-4-5-8,0-4 35,-6-1 484,7 0-469,2 0 0,8 0 3,2 0 1,9 0-28,6 0 0,6 2 65,-1 3 1,3-2-88,1 6 0,1-6-7,-1 2 1,2-3 10,3-2 1,-1-8-11,6-6 1,-2-7 13,2-7 0,2-7 9,-7-3 1,-2-3 1,-7-2 0,-3 5-50,-7 0 0,0 8-35,0 2 1,-6 1 32,-3 8 1,-4 0 23,-1 5-23,0 6 0,-6-11 0,-2 3 0</inkml:trace>
  <inkml:trace contextRef="#ctx0" brushRef="#br0">13920 16633 7929,'-15'0'-87,"1"7"0,2 0 165,2 8 0,-1-1-82,6 0 1,-4 7 110,4 2 0,-1 9 136,1 1 1,3 2-33,-2-2 0,2-1-19,2 5 0,6-6-106,4-3 1,1-1-146,-2-8 1,4-7 139,-3-7 0,2-3 52,2-2 0,-1-13-120,-3-6 0,2-8 71,-2-6 0,-2-2-181,1-3 1,-6 2-10,2 3 0,-4 8-25,-1-4 1,0 9 58,0-4-101,0 7 0,-1-2-12,-4 9 1,2-1 71,-6 6 0,4 1-734,-5 4 236,7 0 155,-3 6 1,6-3 455,0 7 0,0-7 0,12 9 0,4-4 0</inkml:trace>
  <inkml:trace contextRef="#ctx0" brushRef="#br0">14261 16591 7929,'8'-15'-271,"-2"1"-68,-6 0 0,-6 6 648,-4 3 1,-2 4-20,-3 1 1,0 1 52,-4 4 1,1 3-75,-5 6 1,5 0-226,-1 1 1,3 4 128,2-1 0,6 1-204,4-4 0,2-1-7,2 0 0,6-4-8,4-1 1,4-4-119,5 4 0,3-6 69,7 2 1,-6-3-84,1-2 0,-2 0 98,2 0 1,-4 4-69,-6 1 100,1 6 1,-3-3 39,-2 6 0,-4 1 33,-6-1 1,-1 0 16,-4 0 0,-3 0 15,-6 1 0,-1-1-53,1 0 1,-5 0-176,0 1 0,-1-1 105,1 0 0,3-6-672,-3-3 147,3 3 231,2-7 0,6 4 360,3-10 0,10-9 0,3-8 0</inkml:trace>
  <inkml:trace contextRef="#ctx0" brushRef="#br0">14474 16619 7929,'8'-9'0,"-3"-1"0,-4 5-110,-1-4 364,0 6 566,0-4-526,0 7 0,-1 2-113,-4 3 1,-1 3 8,-4 6 0,-2 0-89,2 0 1,4-4 18,1-1 1,2-1-171,-2 2-240,4 2 236,1-10 1,7 9-43,8-6 1,0-1 78,4-4 1,-3 0 37,3 0 0,-3 5 34,-2 0 0,0 4 20,1-4 0,-6 1 10,1-1-25,-7 3 0,3 6 117,-6 0-117,0 1 1,-6-1-314,-4 0 0,-2 5 102,-3 0 0,-4 1-206,0-1 1,-4-1-144,4 5 1,0-5 499,5 1 0,-1-10 0,1-2 0</inkml:trace>
  <inkml:trace contextRef="#ctx0" brushRef="#br0">15171 16207 7929,'14'-21'-126,"0"-3"0,2 4-189,3 1 0,5 3 450,9 2 1,3 6-25,7 3 1,-2 5-44,-3 5 1,1 3-8,-6 6 0,1 7 0,-6 2 0,-4 1 7,-1 5 1,-5-3-8,1 12 0,-5 0 325,-4 5 1,1 1 495,-7 3 0,1-2-533,-5 2 0,0-1-158,0 1 0,-2-2-58,-2 2 0,-4-3 35,-6-1 0,-1-1-223,1 1 1,-2 0-177,-3-1 0,4-4-258,-4 0 0,-3-6 177,-2 1 0,2-11-63,-2-8 0,5-1-565,-5-8 0,5-2 353,-4-8 1,1-4 586,-2-10 0,3-3 0,1-20 0,-2-2 0</inkml:trace>
  <inkml:trace contextRef="#ctx0" brushRef="#br0">15285 16832 7929,'14'0'-531,"0"0"0,0 2 1165,0 3 1,2 4-195,3 10 1,-3-2-53,3 7 1,-3 1-37,-2 9 1,0-3-70,0 7 1,-4-5 222,-1 5 0,-4-5-109,5 5 0,-6-6 120,6 1 0,-6-9-106,6-5 1,-5-5-224,4-5 0,1-2 31,4-7 1,2-2-217,3-3 1,-2-9-55,7-10 1,-1-9-60,6-5 1,1-9-423,3-5 1,3-8-3574,7-2 4105,-16 25 0,1 0 0,-1 5 0,2 1 0,4-7 0,2 0 0,-1-1 0,-1-1 0,1-1 0,-1 0 0</inkml:trace>
  <inkml:trace contextRef="#ctx0" brushRef="#br0">23289 12510 20392,'-66'-21'0,"0"0"0,0-1 0,0 1 0,0 0 0,0 0 0,-8 2 0,-1 3 0,0 1 0,-2 0 0,-1 2 0,-2 0-1161,6 2 0,-1 1 0,-2 0 0,0 1 0,-1 1 0,0 1 0,-1 1 1161,6 1 0,0 1 0,0 0 0,-1 1 0,-1 1 0,0 1 0,-1 0 0,-1 2-187,3 0 0,-1 2 1,-1 0-1,-1 1 1,0 0-1,0 1 1,0 1-1,0 0 1,0 0 186,0 0 0,1 1 0,-1 0 0,1 0 0,-1 1 0,1 1 0,-1 0 0,0 0 0,0 1-71,5 1 0,-1-1 1,1 1-1,-1 1 1,0 0-1,1 1 1,-1 0-1,0 1 1,0-1-1,0 2 71,-1 0 0,0 0 0,-1 1 0,0 1 0,1 0 0,-1 0 0,1 0 0,0 1 0,1 0 0,0 1 0,-5 1 0,1 0 0,0 1 0,1 1 0,0-1 0,0 1 0</inkml:trace>
  <inkml:trace contextRef="#ctx0" brushRef="#br0">25123 11259 22617,'-67'-30'0,"0"0"0,-1 0 0,1 0 0,0 0 0,-1 5 0,-2 0 0,-1 1 0,-3 2 0,-1 1 0,-3 2-1227,9 6 1,42 8 759</inkml:trace>
  <inkml:trace contextRef="#ctx0" brushRef="#br0">21440 11074 10868,'-61'12'0,"-16"4"0,1 1 0,-1 0 0,1 1 0,0 1-54,3-1 1,0 1 0,0 1-1,-1 0 1,1 1 0,0 0-1,-1 1 1,34-10 23</inkml:trace>
  <inkml:trace contextRef="#ctx0" brushRef="#br0">19734 11563 10068,'-58'22'0,"-17"6"0,1 0 0,53-20 0</inkml:trace>
  <inkml:trace contextRef="#ctx0" brushRef="#br0">20119 13648 24575,'80'-6'0,"0"1"0,0 0 0,-16 1 0,1 0 0,1 1 0,-1 1 0,1 4 0,0 1 0,1 1 0,3 0-1967,-3 0 1,2 0 0,2 1 0,2-1 0,2 1 1717,-2 0 1,3-1 0,0 1 0,2 0-1,1 1 1,1-1-60,-8 1 0,2 0 0,0 0 0,1 0 1,1 0-1,0 0 0,1-1 308,-4 0 0,2-2 0,0 1 0,0-1 0,1 1 0,1-1 0,-2 1 0,1 0-110,-1 1 0,1 0 0,0 0 0,-1 0 1,1 0-1,-1 0 0,0 1 0,-1-1 110,7 1 0,-1 0 0,-1-1 0,1 1 0,-1 0 0,-1 1 0,-1 0 0,-3 0 0,-1 1 0,0 0 0,-1 0 0,0 1 0,-1-1 0</inkml:trace>
  <inkml:trace contextRef="#ctx0" brushRef="#br0">21967 10605 8166,'-2'13'-279,"-2"-3"1,2-3-431,-3-2 0,4-2 753,1 7 244,0-7 415,0 10-467,0-5 1,1 1 112,4 0 1,-3 1-84,2 4-125,-2 0 0,3 1-66,-1-1 1,3-5-130,-3 1 1,0-7 160,5 2 0,1-4-42,4-1 0,2-6-87,2-4 1,3-2-119,3-2 1,3-5 22,-4 0 0,3 0 114,-3 5 1,3-1-11,-8 1 1,1 1 10,-4 4 0,-1-2 2,0 6 1,-4 0-1,-1 5 0,-4 0-1,4 0 75,-6 0-70,4 0 0,-7 2 126,0 3 1,0 3-72,0 6 1,0 5-19,0 0 1,0 4-7,0-4 1,-5 7-26,0-3 1,1 6-2,4 4 0,-2-1-15,-3 6 1,4-1-39,-4 6 1,-1 4 55,1 1 0,-5 1 115,6-2 0,-6-3-122,5 4 1,-4-1 158,4-4 1,-4 3-129,4-8 1,-5-4 151,6 0 1,-3-6-45,3-4 0,2-4 8,-3-6 1,2-1 481,-2-4-372,-2-2 0,-8-2-6,1-1 0,-2 1-39,-3-5 0,2 0-139,-7 0 0,5-2 117,-4-2 1,4 1-325,-5-7 1,7 1-243,-2-6 0,3-5-312,2-4 1,6-11-9,3-7 1,3-7 690,2-8 0,0-13 0,0-2 0</inkml:trace>
  <inkml:trace contextRef="#ctx0" brushRef="#br0">22137 10250 8108,'-14'0'-276,"0"0"467,0 0-125,0 0 495,6 0 0,3 0-164,10 0 0,3 0-432,6 0 0,6-6-83,4-4 0,3-2-33,1-3 1,2-4-20,4 0 0,-4-4 106,3 4 1,-10 0-20,-4 5 11,-3-1 139,-2 8 0,-6 3 40,-3 14 0,-3 1 99,-2 13 1,0-1-52,0 6 1,0-1 142,0 1 1,-2 2-193,-3-2 0,4 1 24,-4-11 0,5 4-635,5-4 1,-2 0 504,6-5 0,7 1 0,6-1 0</inkml:trace>
  <inkml:trace contextRef="#ctx0" brushRef="#br0">23104 11018 8241,'14'0'843,"2"4"-517,3 1 1,11 0-155,13-5 0,6-5 252,8 0 1,6-6-79,3 2 0,-3-4-220,-1-1 1,-3 1 102,-3 4 1,8-2-502,2 6 0,-8 0 265,-1 5 0,-9 0 49,-1 0 0,-4 7-58,-5 2 0,-5 4-200,-9 1 0,1-4-92,-6-1 1,0-6 110,-5 2 1,0-3-366,0-2 404,1-7-1392,-1-1 1550,-6-6 0,-8 0 0,-8 0 0</inkml:trace>
  <inkml:trace contextRef="#ctx0" brushRef="#br0">2261 2161 8236,'-28'-22'-344,"7"1"690,7 7 947,6 0-1225,2 6 0,4 9 78,-3 14 0,8 18 148,2 14 1,5 16-168,-6 13 1,2-30-1,0 3-306,-1 9 1,-1 3-1,0 2 1,0 3 255,1 7 0,-1 1 0,-1-2 0,-1 1-404,3 3 0,0 0 1,-4-1-1,1 0 412,0 1 1,0 0 0,0-6 0,-2 0-73,0 0 1,0-2 0,0-10 0,0-1-92,0 3 1,0-2 0,0-8 0,0-2 229,0-4 1,0-2 0,0 24-244,0-14 1,2-14 27,2-10 112,-2-5 0,9-17-269,-6-6 0,6-14 616,-2-15 0,-1-17-396,2-10 0,5-11 0,8 2 0</inkml:trace>
  <inkml:trace contextRef="#ctx0" brushRef="#br0">2901 1834 8504,'52'-27'0,"0"3"0,14 5-399,-26 14 0,1 1 0,4 0 0,2 2-80,5 1 0,0 2 0,-3 1 0,0 2 777,3 0 1,0 1 0,2 1-1,1 1-311,4 0 0,1 0 1,-2-2-1,1 0 146,-4 0 1,-1-1-1,-3-2 1,-1-1-4,-3 2 1,0-1 0,0-1 0,0-2-53,0-1 1,0-1-1,-3 2 1,-2-1 314,34-7 1,-10 6-167,-5-2 1,-10 3 474,-8 2 0,-4 7 196,-10 2 1,2 5-450,-7 5 0,-4 3 218,-1 7 0,4 1-378,0 3 1,-1-1 130,2 5 0,-2-3-216,2 4 0,1-1-217,-6 6 0,0 1-103,-5 4 0,-1 4 16,-4 9 1,-2 6-262,-7 9 0,-3-34 1,-1 1 226,0 4 0,-1 1 1,-3-3-1,0 0-144,1-2 0,0-1 1,-2 0-1,2-2-161,2 31 1,1-3 310,4-11 0,0-2 7,0-3 1,0-4-630,0-10 0,-2-3 6,-3-7 0,-3-4-803,-6-1 1547,-6-5 0,-2 9 0,-7-5 0</inkml:trace>
  <inkml:trace contextRef="#ctx0" brushRef="#br0">2744 3696 8233,'-33'-22'0,"10"3"0,12 3 1543,20 2-1045,7 0 0,19 6 341,2 3 1,9 4-326,2 1 1,20 0-11,7 0 1,-25 0 0,2 0-526,6 0 1,2 0-1,1 0 1,1 0 578,-1 0 1,1 0-765,14 0 0,0 0 0,-4-2 0,0-1 343,-17 2 0,1 0 1,-1-2-1,22-4 1,-1-2 10,-4 3 1,-2-2-1,-1-1 1,0-1-119,2 1 1,0-1-1,-9 3 0,-1-1-32,-4-6 1,-2 1-1,-2 4 1,-2 0-32,2-2 0,-1-1-27,-3 3 0,0 0 0,-6-1 0,-1 1-658,34 0 501,-16-4 1,-11 12-628,-16-4 0,-9 5-2107,-5 5 2951,-10 9 0,4-5 0,-5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13067 8487,'14'-30,"6"3,-4 19,11-4,-5 10,13-10,-5 10,5-4,-13-1,11 6,-3-6,19 1,5 3,2-6,-7 4,-11-5,0 7,11-9,2 4,-1-7,-1 1,-19 6,10-4,-16 4,23-6,-4-1,9 1,-3 0,-7 0,6-1,-1 1,0 0,2 0,-9 0,3-1,-10 1,5-2,0-3,-7 10,21-10,-9 9,-2-1,-3 2,0-2,5 6,-1-6,1 2,-7 2,5-5,-9 4,6-6,-7-1,15 1,-3 0,-4 0,15-7,-8 5,17-4,-19 6,-3 6,-6-5,-5 11,-1-4,10 0,-20 4,20-10,-10 10,7-11,7 6,0-14,-1 5,7-4,-11 12,3 1,0 1,3-2,12-1,-4-1,-9 7,4-10,-3 6,13-8,6-5,-17 4,8-5,-16 7,9 0,-3 6,5-4,3-1,1-6,-6 5,-9 4,-7 1,20-9,-4 4,4-3,-8 7,1-2,3-3,-1 3,6 2,-6-2,1 2,-7-2,-2-3,-5 1,5 0,-7 0,15-5,-3 0,-4 6,9-6,-4 10,7-12,-2 13,-13-4,-8 4,-1 0,-17 2,9-1,-18 6,-26 7,-15 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13379 10819,'-23'8,"-3"4,18-10,1 4,7-25,14 8,14-22,-4 17,3-4,6-1,-8-1,35-13,-27 10,10-3,-5 7,-5-3,0 1,5-11,0 1,0 6,-3-12,-5 20,-2-14,-1 12,-11 5,11-10,4-1,7-6,0 6,-3 1,3 7,-2-6,2 2,-6 0,1 0,3-1,7-11,-12 12,9-11,-12 6,-4-2,9-5,-6 2,6 0,0 0,-4 4,4 6,0-1,2 2,-2-2,-3 2,3 3,-3 3,5-11,2 5,-7 0,-4 2,1-1,-3 5,6-6,-6 3,-7 3,23-17,-9 3,23-9,-7 6,-6 6,0 0,-11 9,5-8,-6 11,-1 1,-6 0,11 0,-3-7,13-1,-7-6,5-1,-4 1,-7 6,3 1,-5-6,-4 10,9-10,-4 13,7-7,13-1,-5-13,8 1,-9-4,-4 9,-10 2,-1 5,7-12,-11 4,3 1,-7 2,9 5,1-6,11-1,-5 1,13-1,-11 7,3 2,0-7,-16 10,15-12,-16 10,-4 3,12-10,-4 2,-3 3,9-12,-17 16,10-16,-7 10,-4 1,5-4,5 3,5-5,17 0,3-7,6 5,0-5,-13 13,-3-5,0 5,-16 0,15 0,-16 3,-4 3,13-11,-3-1,7-2,-3-5,1 6,-5-5,11 4,-17 1,3 9,-7-1,9-1,1-6,11-1,-11 7,11 2,-11-1,11 5,-17-4,3 6,-1-1,-8 1,9 6,-19 14,-2 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13294 13420,'-16'22,"4"-7,12-3,-7-4,6 0,20-27,-7 0,28-28,-24 17,10-11,-10 11,11-5,-5 6,13 1,-5 0,5-1,-7 7,-6 2,5-7,2 3,-6-4,4 7,-6-6,1 3,6-10,-6 12,5-5,-17 11,9-5,-11 1,6-2,0 0,0-5,7 5,-5-7,4 1,-6-1,0 7,7-5,-5 12,4-6,-5 7,-1 0,6-7,9-7,-6 4,11-9,-12 11,6-7,1 1,-14 6,4 1,-4 1,7-2,6-13,-6 5,5-5,-11 7,11-1,-5 1,-6 6,3 1,-11 1,12 4,-4-11,4 11,-5-11,5 11,-4-4,4-1,1-1,-5 0,4 2,1-1,1-1,6-6,-5 5,-3 3,1 6,-6-1,6 1,-13 0,11 0,-10 0,12-1,-7-5,7-2,1-7,6 1,-6 6,5-5,-11 11,4-4,-5 5,-1 1,0-6,7 4,-6-11,12 5,-5-13,1 5,-3 2,-6 7,1 7,5-7,-4-1,11-6,-5-1,13-5,-5-3,11 1,-18 8,4 1,-13 5,7-1,1-3,0 3,5 1,-11-4,11 3,-5-5,0 6,-2-5,-5 5,-1 0,0 1,7-6,1 4,6-12,-6 0,5 5,-5-5,0 13,5 2,-5-1,1 5,3-4,-4-7,13 3,-5-10,5 5,-13 7,-1 2,-1-1,-4 5,-2 2,5-5,-3 3,6-12,5-7,1 5,2-11,5 5,-6-1,-1 9,-6 1,5 5,-5-7,13 1,-5 6,5-5,-7 5,7-13,-5 5,5 2,-13 7,5-6,1 4,2-18,-2 11,-1-5,-5 0,1 5,10-11,-16 11,10 2,0-6,-3 17,4-16,5 11,-3-13,13 5,-1-11,-12 17,-1-4,-10 9,-3 3,4-5,-6 1,13-8,3-3,7-10,-3 5,1-7,-5 2,3 3,-7 8,-3 7,1 5,-2-8,5 10,1-17,15 9,0-16,-1 7,-5 5,-9 4,-6 0,11-10,-9 10,5-3,-3 0,-10 10,5-10,-7 0,13-3,-4-11,11 3,-4 10,4-5,3 3,-1-7,-7 9,-15 7,-8 13,-6-4,6 4,-4 0,11 2,-12-1,12 6,-12-12,12 11,-11-10,10 10,-10-10,10 4,-10 0,4-5,1 12,1-12,-1 11,6-10,-5 4,0-6,5-1,-12 8,5-6,-31 24,13-8,-22 18,26-7,2 0,6-6,0 5,-6-5,4-1,-10 0,4-7,0 0,-5 6,12 2,-12 0,-1 11,-19 1,-10 14,-4 11,-1 3,18-13,-3 2,-6 3,-1 1,-7 9,1-1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13322 5786,'-14'-24,"6"5,2 13,6 5,19-6,-8 7,29 0,-17 0,18 7,2 0,8 1,-1 5,5-5,-4 0,6 4,-7-4,-1 7,-12-1,-3 0,-11 6,-3 3,-6-1,0-2,1-6,5-6,9 5,7-11,13 4,-5-6,5 0,-6 0,-1 0,-5 6,-2-4,-7 10,0-10,1 11,6-12,-5 6,11-1,-5-5,0 6,-1-1,0 2,-11 0,15 5,-15-6,11 8,-7-7,7 4,-5-10,11 10,-11-4,5 0,-7 5,0-5,1 6,-1 0,1 0,-1 7,7-5,1 4,7-6,6-6,1 5,1-11,-2 10,-6-10,-7 10,-8-4,-1 7,-5-1,1-6,3 4,-10-4,11 6,-5-6,7 5,5-11,3 10,-1-4,5 0,-5 5,1-6,4 8,-11-7,11 4,-5-4,7 0,0 5,-7-5,5 6,-11-6,5 4,-1-4,3 6,5 1,1-7,6 4,-11-10,3 10,0-10,3 4,7-6,4 7,-4-6,6 5,-2-1,-3 0,-3 0,-6-5,-1 0,1 0,0 0,12 0,-9 0,15 0,-23 6,3-4,-19 10,5-10,-11 10,11-4,-11 0,11 5,-5-12,0 6,5-1,1-4,2 10,-1-10,-3 4,-10-6,5 0,-7 0,-6 0,-2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12995 8573,'49'-7,"-4"-1,4 0,-7-4,7 4,-5-6,5-7,0 5,5-9,3 6,-3 0,1 5,3 0,14-1,-14 1,4 0,-18-6,11 4,-1-10,3 7,-4 1,-10 3,4 1,1 0,-1 0,-4-1,6 1,8-6,8-2,2-5,-5 3,-7 3,-12 7,0 0,-1 0,-4 4,0 1,-5 1,5-1,-12-4,19 5,-13-6,23 0,-11-1,12 1,-6 0,7 0,0 6,-6-5,4 5,-11 0,11-4,-10 4,4-6,-7-1,1-5,0 4,6-4,1-1,7 5,0-4,0-1,0 5,-1-11,-5 5,-2 0,-6-5,-1 12,1-6,0 1,6 4,1-11,7 11,0-4,-7 5,6 1,-12 0,-1 0,-2-1,-11 1,11 6,-5-4,7 4,-7-6,5-1,-5 7,1-4,-2 4,-7-6,0 6,1-5,-1 12,1-12,-1 11,1-10,-1 4,0 0,-5-5,3 5,-3 1,-1 0,-2 1,1 4,1-4,0 6,5-6,-5 4,13-11,-5 12,4-12,-5 12,-1-12,1 11,-1-10,-6 10,5-4,-17 6,9 0,-11 0,6 0,-6 0,4 0,-4 0,0-6,5 4,-5-4,0 6,4-7,-4 6,0-12,-2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1593 3526 7941,'0'-8'939,"0"14"0,0 8-1210,0 10 1,1-3 106,4-7 1,-3 0-518,2 0 0,-2 5 272,-2 0 1,-2 6 90,-2-1 1,-4 3 317,-6 1 0,-7 7 0,-1 1 0</inkml:trace>
  <inkml:trace contextRef="#ctx0" brushRef="#br0">1380 4094 7968,'0'8'70,"6"-1"99,3-7 0,10-7 56,5-2 0,8-5-28,1-5-57,0 3-101,-5-5 0,1 4-161,-1 3 1,-6-2 53,-3 11 1,-8-4 153,-1 4 1,-7 6-170,2 9 0,-4 4 90,-1 5 1,-11 8-66,-3 6 1,-10 11 80,1-1 1,-9 1-186,-1-6 1,0 2 71,4-7 0,1-2 75,-1-7 0,9-3 315,6-7-202,-1-6 6,14-2 0,7-11-81,13 1 0,6-9 41,4-1 0,6 0-158,3-5 0,-4-2-213,-1 2 0,-3-5 39,-1 5 1,-9 0-624,-5 5 891,-1 6 0,-13-4 0,6 4 0</inkml:trace>
  <inkml:trace contextRef="#ctx0" brushRef="#br0">1337 4180 7991,'0'8'3,"0"9"9,0-3 84,0 10-22,0-8 1,5 10 72,-1-2 602,7 9-388,-9 4 1,4 7 95,-6 3-382,-6-2-14,-2 3 1,-8 0 257,-3-1-175,4 1 0,-12-1 25,3 0 0,2 6-118,-2-6 0,5 5-617,-4-5 410,5-5 0,-2-5-217,5-8 1,6-4-1222,-1-11 1594,7-6 0,-3-14 0,6-10 0</inkml:trace>
  <inkml:trace contextRef="#ctx0" brushRef="#br0">1465 4535 8032,'20'-14'535,"-4"0"-437,5 6 1,-12 3 437,1 10-221,-7 3-123,3 12 0,-12 9-693,-4 8 235,-2 5 186,-9-6 0,4 0-332,-7-3 270,0-3 0,2-1 22,3-10 0,4-3 26,0-2 0,6-6-8,-1-4 54,7-2 0,-3-2-88,6 0 0,6-2-37,4-2 92,9-4 64,-4-6 0,12-1-66,-3 1 15,3 0 28,1-7 1,-4 10-62,0-3 263,-7 9-86,4-7 1,-12 10-149,1-3 20,-7 10 19,3 3 1,-12 8 404,-4 3 0,-4 3-146,-5 6 1,-3 6 60,-6-1 0,1 5-59,3-5 0,-1 0 17,6-5 0,5-1-178,4-3 0,7-4-141,-2-5 1,5-3-64,5-2 1,3-5 99,6-10 1,7-9-358,2-10 0,9-8 153,1-1 1,0-5-450,-4 5 339,-1 0 137,0 4 0,-4 3 228,0 2 0,-7 5-174,2 9 388,-9 4-174,-4 6 215,0 0 1,-4 8 678,3 6-777,-10 7 0,2 9 430,-7 3 1,-4 3-170,-5 7 0,0 0 215,5-1-395,-7 1-31,6-7 1,-6-1-280,7-7 79,0-5 0,-1 0-209,1-9 141,0 4 1,4-17-236,1 4 1,6-11-403,-2-8 1,4-13-1155,1-11 1838,6-10 0,2-8 0,6-9 0</inkml:trace>
  <inkml:trace contextRef="#ctx0" brushRef="#br0">2034 3966 8100,'0'-8'97,"0"2"115,0 19 1,-7 3 728,-2 12-791,-4 7 1,-7-4 43,-4 7 1,2 0-252,-2 5 205,0-1-37,2 1 1,-3-5-635,6 0 368,0 0 0,6-2-66,4-3 0,-2-4-128,6-5 1,-1-10 348,1-10 0,4-2 0,-6-2 0</inkml:trace>
  <inkml:trace contextRef="#ctx0" brushRef="#br0">1906 4236 8100,'14'10'0,"0"-1"1038,0 7-404,-6 0-259,5 17-28,-12-3 1,6 13 102,-7 0-232,0-1-65,0 7 0,-2-5 164,-3 4-105,4-4-287,-12-1 0,12-5 139,-4-1-1028,3-5 532,2 3 15,-6-13 0,4-2-1147,-2-5 1038,2-7-597,2-8 1123,0-15 0,6-13 0,2-8 0</inkml:trace>
  <inkml:trace contextRef="#ctx0" brushRef="#br0">2233 3995 8100,'6'-8'-237,"-4"2"0,4 7 367,-6 4 1,-6 4 658,-4 10 1,1 5-367,-6 9-474,-2 4-238,-5-1 359,-11 5-184,9-5 0,-9 7 87,9 0-193,4-7 0,5 3-312,1-5 1,6-6 531,3-4 0,-2-7 0,-1 4 0</inkml:trace>
  <inkml:trace contextRef="#ctx0" brushRef="#br0">2218 4251 8100,'23'-21'0,"-3"12"-508,1-10 189,-6 11 690,6 0-152,-13 2 0,-2 6-275,-6 0 0,0 6-164,0 3 0,-1 9-119,-4 1 0,-3 6 339,-6-1 0,-7 3 0,-1 1 0</inkml:trace>
  <inkml:trace contextRef="#ctx0" brushRef="#br0">2147 4393 8100,'8'6'585,"-1"-4"1,-7 10-148,0-2-83,0 3 1,0 7 137,0 4-256,0 3-249,0 1 0,-5 0 241,0 1 66,0-1-118,-1-6 1,4 4-938,-2-7 0,2 0 501,2-5 0,2-2-1603,2-2 878,-2-4 984,11-6 0,-12-6 0,6-2 0</inkml:trace>
  <inkml:trace contextRef="#ctx0" brushRef="#br0">2261 4364 8068,'2'-7'620,"2"2"-270,-2 3 1,4 10 104,-6 6 1,0 7 308,0 7-264,0 7-325,0 1 0,0 4 423,0 3-117,0-4-277,7 10 0,-4-6-44,6-1 0,-4 3 73,4 2 1,-4-3 28,5 4 1,-6-9-30,6-1 1,-7-11-1,2 1 0,-2-10 293,2-4-176,-4-6-120,6-8-58,-7-7 1,0-2-173,0-10 0,0-9 0,0-9 0</inkml:trace>
  <inkml:trace contextRef="#ctx0" brushRef="#br0">2602 4009 8077,'10'-13'0,"-1"4"0,-1 1 331,2 3 0,2 4 1092,-2-4-946,-4 3-662,0 2 0,-1 2 50,0 3 238,0 3-319,-5 6 0,0 2 106,0 3 1,-7-2-115,-2 7 104,-4-1 0,-1 1-10,0 0 0,0-2-219,-1 2 0,3-4-49,2-6 128,4 0 431,0 1-219,4-1 1,-3-6 104,10-3 1,-2-4-69,7-1 1,-1 0 183,5 0 16,1 0-107,-1 0 27,0 0-54,0 0 231,-6 0-155,-2 0 105,-6 0 1,-1 6-110,-4 4 0,-8 4 3,-6 5 1,-4-2-35,4 7 1,-6 0-130,1 4 0,2-4-15,-2 0 0,11-2-109,-1 2 0,9-4-25,1-6-43,2-6 1,4-2 110,2-6 1,4 0 57,7 0 0,3-6 48,1-3 0,7-6-91,-3-3 8,4 2 184,2-5 0,-6 2-69,1 0-17,-7 0-15,10 11 0,-11-3 337,3 7 0,-5 0 85,-4 9 1,1 5 0,-6 9-40,-1 3-287,-4 12 0,0 1 181,0 3 0,0 2-55,0-7 0,0 0-173,0-5 92,0 1 1,0-7-74,0-3-706,0-10 305,0-2 1,0-10 74,0-7-35,-6-6 1,4-14 37,-2-3 0,1-3-1003,-2-7 519,3-6 534,-10-1 1,4-7 0,-7 0 0</inkml:trace>
  <inkml:trace contextRef="#ctx0" brushRef="#br0">2844 4009 8020,'24'-22'0,"-1"3"0,-5-2 96,1 2-10,3 1-16,-6 10 1,4-3 606,-6 6 1,1 0 49,-1 5-665,-6 6 167,-2 2 57,-6 7-165,0 5 0,-6 4-47,-4 9 0,-4-1-464,-5 5 255,3-5 125,-4 3-261,-1-7-690,5 1 448,-4-7 150,12-2-897,-5-12 544,5-2 368,1-6 1,0-6 347,7-3 0,0 2 130,0-5 1,5 4-131,0-6 0,6 6 0,-10 1 0,12 7 0,-4 0 0,-1 0 150,2 0 1,-5 8 56,4 7 1,-6 0 975,2 9-480,-3 0-376,-2 4 0,0 5 142,0 0 1,0 5-177,0-4 0,0 0-64,0-1 0,0-7-860,0 2 450,0-9 1,0 2-470,0-7-412,0-6 401,0-2 221,0-25 0,1 2 81,4-16 0,-4-4 5,4-1 1,1 2 243,-1-2 110,6 0-400,-3-4 400,6 5 3,1-4 1,0 11-4,4-3 0,-1 3 651,5 2-369,1 12-158,-2-3 1,4 17 1021,-8-3-588,1 4-152,-11 7 141,5 8 334,-11 9-441,4 5-185,-6 0 0,-6 6 107,-4-1-134,-3 0-449,6-5 1,-6 6 227,3-1 54,4 0-841,-7-5 1,7 1 156,-3-1 482,-4-6-1407,11-1 1548,-10-7 0,4 0 0,-6 0 0</inkml:trace>
  <inkml:trace contextRef="#ctx0" brushRef="#br0">3071 4322 8020,'0'27'131,"0"-4"1,0 9 245,0-4 1,-1 6-123,-4-1 192,-3 3-524,-6 0 254,0 5-653,0-11 1,1 5 132,3-6 176,-2-1-1080,4-6 672,0 5 575,-5-11 0,6 4 0,-8-5 0</inkml:trace>
  <inkml:trace contextRef="#ctx0" brushRef="#br0">3015 4606 8011,'14'-8'0,"6"2"415,4 6-207,3 6-1,1 8 1409,1 2-1030,-1 11 1,1-3-1016,-1 9 0,-4-3 103,-1 3 326,-5-3 0,9 5 0,-5 1 0</inkml:trace>
  <inkml:trace contextRef="#ctx0" brushRef="#br0">3512 3952 7920,'0'-8'-154,"0"2"639,0 0-22,7 4 0,0-4-211,8 6 1,-6 0-7,1 0 0,-6 6-264,6 4 1,-7 2 84,2 2 1,-4 7-399,-1 3 165,0 2 153,-6 3 1,-2-1-271,-6 1 0,0-1 112,-1 1 1,3-3-46,2-2 1,-2 1-144,2-6 90,-2 0 92,-3-11 246,7 5-195,2-12-25,0 12 322,4-11-96,-4 4 1,12-6-46,4 0 140,2 0 0,3 0 336,-1 0-287,0 0 0,-5 8 72,1 6 141,-7 7-208,10 7 0,-12 2 231,4 3-149,-3-3-157,-2 5 0,0-8-140,0-3-96,0 2 212,0-10 0,0 5-297,0-7 44,0-6-822,0-2 629,0-6 1,0-1-1084,0-4 690,0-9 213,0-8 501,0-13 0,6-8 0,2-7 0</inkml:trace>
  <inkml:trace contextRef="#ctx0" brushRef="#br0">3640 3995 7920,'6'-8'0,"-2"2"451,5 6 0,-1 6-47,2 3 1,-3 6 103,-2 4-136,-3 3-208,4 6 0,-6 1-196,0-1 125,-6 7-115,4-12 0,-9 9-36,6-13-207,-6 6-213,10-9 414,-6-2-529,7-1 366,0-12 0,0-2-19,0-13-25,7-7 1,-4-9-35,6-3 1,1 3-244,4-3 123,7-4 322,-6 7 0,11-3 145,-7 10 1,4-1 319,-4 10 1,2-2-39,-2 11 793,-3 0-555,4 18-270,-12 3-45,-2 12 121,-6 1 0,-1 1-22,-4 3 0,-3-3-45,-6 3 0,1-3-283,4-2 0,-7 6-308,6-1 0,-5 0-494,5-5 1,-2-4 427,-3 0 0,6-7-535,-1 2 332,7-3 559,-9-8 0,4-2 0,-7-6 0</inkml:trace>
  <inkml:trace contextRef="#ctx0" brushRef="#br0">3740 4208 7920,'0'14'0,"0"7"0,0 3 0,0-2 826,0 1-361,0 7-164,-7 0-693,-1 11 529,-6-4 1,6 5-90,-4-5 0,4-3-77,-6-5 1,4-1-223,1 1 163,5-7-798,-2-2 0,8-12 886,2-3 0,-2-10 0,4-3 0</inkml:trace>
  <inkml:trace contextRef="#ctx0" brushRef="#br0">3782 4407 7920,'7'-8'0,"1"2"704,6 6-252,0 0-176,0 6 1,-4 4 466,-1 9 0,-4-2-374,4 7 0,-5-5-301,0 4 0,3-5-43,-3 1 35,1-10-519,-5 4-280,6-12 1,-2 4 250,5-10 1,-6-4-488,2-10 1,1-5 974,-1-9 0,6-3 0,-3-7 0</inkml:trace>
  <inkml:trace contextRef="#ctx0" brushRef="#br0">3981 4180 7920,'8'6'335,"-1"3"-223,-7 10 1,4 2 654,1 3-300,0 2-270,-5-10 1,0 10-216,0-8 1,0 1 204,0-4 55,0-7 0,0 4-1417,6-10 0,-4-2 1175,2-10 0,4-9 0,0-3 0</inkml:trace>
  <inkml:trace contextRef="#ctx0" brushRef="#br0">4081 3838 7920,'8'-7'452,"-2"0"1,-1 15 42,0 6 1,1 7-38,-1 7 1,-4 7-180,4 3 1,1 3-32,-1 2 0,1 4 213,-1 0 1,1 7-106,4-2 1,3 4-207,-4 0 1,2 6 81,-1 0 1,5 4-726,-5-4 0,1-7 428,-6-8 0,-4-6 394,4-7 0,-3-3-132,-2-12 1,-7 0-73,-2-5 0,-9-6-578,-1-3 0,-7-4 204,-3-1 0,-6-6-928,-7-3 1,-1-6 152,0-4 1024,1-3 0,-7-1 0,0-1 0,3-1 0,5-2 0</inkml:trace>
  <inkml:trace contextRef="#ctx0" brushRef="#br0">4763 3853 7899,'-4'15'768,"-1"4"-481,0 4-70,-1 5-55,-2 7 1,-13-4-256,-2 7 142,2-6-92,-6 3 1,0-2-407,-6 0 327,0 0-5,5-5 0,-1-5-13,1-4 0,1-5-173,3-5 0,4-2 313,6-7 0,-1-7 0,1-1 0</inkml:trace>
  <inkml:trace contextRef="#ctx0" brushRef="#br0">4621 4123 7899,'22'19'-151,"-3"0"1,-3 11 99,-2-2 1,-4 5 783,-1 0 1,-6 5-310,2 10 1,-3-4-297,-2 3 1,0-2-73,0-3 0,0-5 129,0-4-282,-7-10 1,6-2-777,-4-7 458,4-6 0,1-5-829,0-12 1244,0-7 0,6-25 0,2-3 0</inkml:trace>
  <inkml:trace contextRef="#ctx0" brushRef="#br0">4792 3910 7899,'0'22'88,"0"-3"1,-5 3 432,0 1-516,1 4 1,-1-3 9,0 0 1,0-7 7,5 2 1,-4-3-140,-1-2 1,0-5 103,5 1 1,6-7-107,4 2 1,-2-10 60,1-4 0,2-4-123,8-1 1,-3 0-102,3-1 234,-3 1 0,3 1 17,0 4 0,1-2-57,-1 6 134,-3 0 0,5 5 187,-7 0 1,-6 8-67,-3 7 1,-4 5 186,-1 9 0,-1 4 182,-4 0-336,-9 6 1,-2-7-37,-3 6 0,-2-5-40,2 5 0,-1-2 43,1 2 0,3-3 57,-3-7 0,3-1-1046,2-3 0,0-5 406,0-10 1,-1-2-245,1-7 1,5-7 190,-1-2 0,7-16 468,-2-9 0,4 0 0,1-4 0,0 0 0,0-5 0</inkml:trace>
  <inkml:trace contextRef="#ctx0" brushRef="#br0">4749 4293 7899,'6'-14'0,"2"6"-15,7 4 1,-1 2 124,0 2 1,-4 6 734,-1 4-508,0 2 0,6 7 145,-1 0-320,-6 7 1,3-11 216,-6 4-473,6-3 155,-10-2-331,6-6-11,-1-1 1,-3-9-32,7-3 1,-6-9-379,6-10 0,-2-3 292,1-1 398,4-7 0,-5-1 0,6-7 0</inkml:trace>
  <inkml:trace contextRef="#ctx0" brushRef="#br0">5019 4023 7899,'10'7'471,"-1"2"1,-1 4-8,2 1-302,-4 6 1,-4-4-4,2 3 1,-2-3-42,3-2-423,-4 0 150,-1-6-39,0 5 1,-1-11-204,-4 2 1,3-4 24,-2-4 1,2-4-699,2-7 1070,0-5 0,6-2 0,2-7 0</inkml:trace>
  <inkml:trace contextRef="#ctx0" brushRef="#br0">5190 3739 7899,'8'20'-15,"-2"3"1,-1 11-1,0 4 1,-1 8 755,-4 1 0,0 7-211,0-2 0,0 4 96,0 0-1853,0 8 1330,0 0 1,0 7 67,0 1 1,2-8 42,3-2 0,-4-7-290,4-7 0,-2-3 122,2-11 0,-4-8-128,4-7 0,-3-8-635,-2-1 375,0-7 0,-5-14 452,0-13-717,-6-12 166,3 0 0,-6-18-312,0-3 1,0-9 752,-1-1 0,4-4 0,-3-5 0,6 37 0,-1-1 0</inkml:trace>
  <inkml:trace contextRef="#ctx0" brushRef="#br0">5190 3810 7899,'19'-8'361,"0"3"1,6 2-21,-1-2 0,3 4 87,1-4 0,-4 4-71,-1 1 0,-4 1-108,5 4-87,-6 9 1,0 8-207,-8 7 75,-4-1-65,-6 1 1,0-1-199,0 0 231,-6 1 1,3-1-8,-7 1 0,2-2 117,-1-4-296,-4-2 0,12-7-584,-4 0 244,3-6 152,2-2 0,0-7-23,0-4 299,7-3-23,1 0 0,11-3 353,0 7-168,-1-1 1,-2 5 62,3 0 0,-3 6-70,3 4 1,-3 7 349,-2 2 0,-6 8-158,-3 1 1,-4 2 201,-1 8 0,-6-5 16,-4 5-49,-2 0-469,-9-2 234,5 5 0,-6-12-250,3-1-25,4-6 167,-6-7 0,2-3 44,0-2 0,0-4-78,5-6 0,1-8-154,4-6 0,-2-7 200,6-7 1,2-7-424,8-3 1,3 2 46,6-2 1,2 5-288,2-5 0,0 6-288,6-1 434,-1 3 119,6 2 0,-1 1-161,1 3 1,-1-3 46,0 4 426,1 2 0,-1-6 0,1 5 0</inkml:trace>
  <inkml:trace contextRef="#ctx0" brushRef="#br0">5787 3696 7899,'14'7'81,"-4"0"-41,-1 8 1,-1 4 545,2 0-295,2 6 0,-10-8-182,3 7 0,-4-2-209,-1 2 1,0 1 164,0-6 0,-1 0 73,-4-5-205,3 0 0,-10-1-203,2-4 0,2 3 13,-1-8 3,6 1 1,-8-11-180,6-4 253,0-9 1,7-3 23,2-6 1,4-1 68,6 1 1,5-1 98,0 1 0,2 4-117,-2 1 1,1 5 298,4-1 0,-2 5 38,-3 5-96,-3-4 0,9 11 258,-6-2 0,-1 4 91,-9 4-269,4 4 1,-12 13 123,4 2 1,-5 4-51,-5 2 0,-3 1-173,-6 3 0,0-3 80,0 3 1,-5 0-313,0-4 1,0 1-110,5-11 1,1 0-544,4-5 351,-4-6 94,5-2 0,0-17-377,3-3 1,4-10 257,1 0 0,5-1 441,-1 1 0,7 2 0,-1 3 0,-2 10-238,1-1 0,-4 7 238,4 3 0,-4 8 465,5 6 1,-7 7-138,2 7 0,1 7 82,-1 3 0,-1-2-26,-4 2 0,0 0 160,0 5 0,0-5-438,0 0 1,-4-7 66,-1 2 1,0-4-451,5-5 245,-6 2-292,-2-10 239,0-2 0,-3-15-761,6-13 543,0-1 1,5-16-87,0 2 0,0-2 117,0 2 0,7 1 241,2-1 1,4 3-78,1 2 0,0 3 361,1 7 0,3 2-158,1 2 0,5 4 181,-5 6 0,0 0-14,-5 0 1,1 6 336,-1 4-434,-6 2 1,-2 9 356,-6 2-278,-13 4 0,2 2 288,-12-1-399,-1 7 0,-3 3 40,3 9 0,-3-3 11,4 4 0,-3 1 238,3-2 1,-1-1-76,10-8 0,-2-5 265,11-9-171,1-4-290,10-12 1,8-1 53,10-7 1,4-13-228,5-6 0,7-14-367,12-10 1,7-6 24,-24 21 0,1-1 1,-1 1-1,1 1 364,-1 1 0,1 0 0,-2 0 0,0 1 0,1 2 0,1-1 0,1-1 0,0-1 0</inkml:trace>
  <inkml:trace contextRef="#ctx0" brushRef="#br0">10621 5345 7957,'-6'-14'-192,"-4"0"1,-2 0 423,-3 0 0,1 1 388,0 3 0,-7-1-283,-2 7 0,-4-1-132,-2 5 0,-4 0-96,0 0 52,0 6 1,6 7-117,3 6 1,4 4 80,6-4 1,-1 5-200,1-5 1,6 6 101,4-1 0,4-2-280,4 2 1,6-5 111,9 4 0,-2-5-131,7 1 0,0-3 41,4-2 1,0 0 115,1 0 0,-1-4 16,1-1 1,-2-1 23,-4 2 0,-2 2 125,-7-2 0,-6 2-84,-3 3 1,-4-6 244,-1 1 0,-6-1-66,-4 5 0,-7 0 7,-2 1 1,-6 4-71,1 0 1,-3 0-39,-1-5 1,6-2-67,3-2 1,3 1-199,2-6 1,4-1-324,1-4 0,6-3 236,-2-6 1,5-9 304,5-15 0,9-16 0,8-9 0</inkml:trace>
  <inkml:trace contextRef="#ctx0" brushRef="#br0">10735 5104 7957,'14'0'0,"-4"6"-38,-1 3 0,-6 6 176,2 4 0,-4 3 318,-1 6 1,-6 1-399,-3-1 1,-9 5-278,-1 0 0,-4 1 32,4-6 1,-5 0 146,5 1 1,0-7-79,5-3 31,6-3-72,2-2 1,6-5 75,0 1 1,6-7 20,3 2 0,4-4 226,1-1 1,1 5-125,-1 0 1,0 1 135,0-1 0,0-2-98,1 7 1,-3-6 35,-2 6 1,1-1 4,-6 5 153,-1 1 0,-4-1-81,0 0 0,0 0 77,0 1 0,-1-1-269,-4 0 0,2-1 143,-7-4-1031,7 4 675,-3-12 1,6 4-173,0-10 0,1-6 71,4-12 315,3-7 0,13-13 0,1 0 0</inkml:trace>
  <inkml:trace contextRef="#ctx0" brushRef="#br0">10920 5260 7957,'8'0'346,"4"0"0,-4 0 9,6 0 0,1 0-93,-1 0 0,5 0-141,0 0 1,6 0-188,-1 0 1,-4 0 18,-1 0 0,-3 2 122,-2 2 0,-1 4-243,-4 7 1,-2 5 53,-7 4 1,-11 7-32,-4 3 1,-8 5 38,-1-1 1,2 8 82,-2 1 1,2 0 109,-2-4 0,4-7-80,6-2 0,6-6 13,3-4 22,3-4-244,2-12 0,7-1 65,2-7 0,4-2-141,1-3 1,5 2-35,0-6 0,0-1-61,-5-4 0,0 1-140,0 4 513,1-4 0,-7-1 0,-2-8 0</inkml:trace>
  <inkml:trace contextRef="#ctx0" brushRef="#br0">10934 5459 7957,'0'-9'0,"0"-1"0,0 7 384,0-3 1,6 7-58,4 4 0,4-2-806,5 7 1,5-7 15,9 2 1,1-4 462,4-1 0,3 0 0,-4 0 0</inkml:trace>
  <inkml:trace contextRef="#ctx0" brushRef="#br0">11389 5502 7957,'8'9'0,"-4"1"317,4-1 1,0 1-55,7-1 1,-1-6-135,0 2 1,0-8 27,0-2 0,2-6-177,3 2 1,-3-4 86,3-1 0,-8 0-84,-2-1 1,-5 1-14,0 0 1,-2 0-209,-2-1 0,-6 6-77,-4 0 0,-7 4 121,-2-5 1,-2 2 175,2-1 1,2-2-34,-7 6 0,5-4 318,-4 4 1,4 0-1,-5 5 0,7 0 15,-2 0 0,8 0 189,1 0 0,5 6-146,-4 4 1,6-1-9,-2 6 0,3-3-86,2 12 0,2-5-63,3 5 0,-2 1 70,6 8 0,-4-1-150,5 6 1,-6-2 32,6 2 1,-2 1-139,1-6 1,7-1-302,-7-8 1,12-4 187,-7-5 1,8-8-990,-3-2 1,11-5 1118,-1-5 0,15-15 0,0-10 0</inkml:trace>
  <inkml:trace contextRef="#ctx0" brushRef="#br0">9142 8615 7638,'15'-8'-523,"5"-4"290,4 2 0,3-1-116,1 2 487,1-4 1,-1 5 427,0-6 0,-1 4-1196,-3 1 341,-3 6 0,-7-4-162,0 7 451,-6 0 0,-2 13 0,-6 3 0</inkml:trace>
  <inkml:trace contextRef="#ctx0" brushRef="#br0">9171 8899 8086,'-8'15'-55,"3"-7"27,10-4 0,3-8 289,6-6 1,8-4-38,7-5 0,1 2-450,8-7 1,-7 2 91,2-2 1,-4 4 133,-6 5 0,4 1 0,-5 0 0</inkml:trace>
  <inkml:trace contextRef="#ctx0" brushRef="#br0">9171 8402 8055,'8'20'-569,"-3"4"0,-4 3 139,-1 1 1,0 2 869,0 4 1,0 2-185,0 7 1,0-6-122,0 1 0,0-6-198,0 1 0,0-4-8,0-6 0,0 3-205,0-7 249,0-1-472,0-10 234,0-1 265,0-26 0,6-5 0,2-19 0</inkml:trace>
  <inkml:trace contextRef="#ctx0" brushRef="#br0">9341 8217 8055,'8'-6'-197,"-3"6"1,-3 8 522,-2 11 0,0 4-68,0 10 1,0 4 147,0 5 0,0 1-260,0 0 0,0 6 62,0 3 0,6 3-303,4 2 0,1-5 102,-2 0 1,4-8-453,-4-1 1,4-7 19,1-7 0,-1-7-229,-4-3 1,2-8 312,-6-1 1,4-9 340,-4-1 0,0-6 0,-5-8 0</inkml:trace>
  <inkml:trace contextRef="#ctx0" brushRef="#br0">9541 8189 8049,'14'-7'-892,"-5"6"669,1-4 1,-7 5 568,2 5 0,-4 4-29,-1 10 0,0 5-110,0 9 1,0 2-83,0 3 1,0 4-122,0 1 0,-5 0 64,1 4 0,-3-3 72,3-1 0,2-2-235,-3-3 0,4-5 200,1-9-253,0-4 0,1-12 39,4-3 0,-2-10 57,7-4 0,-1-5 2,5-5 1,1 1-93,-1-6 0,2 7 109,3-2 0,-4 8-4,4 2 1,-3 5 72,-2 0 0,1 4-60,-1 4 0,-6 4 221,-4 7 0,-2 4-71,-2-1 0,0 6 47,0-5 1,-2 2-54,-2-2 0,1-4 143,-7 4 1,-3 2-332,-1-2 0,-6 0 113,10-5 0,-9-4-523,10-1 0,-7-4 235,6 4 0,-2-6-455,-2 2 698,6-10 0,-5-9 0,5-8 0</inkml:trace>
  <inkml:trace contextRef="#ctx0" brushRef="#br0">9768 8658 8041,'14'0'0,"0"0"0,5 5-165,0-1 0,0 1 302,-4-5 1,4 0 383,-1 0 1,1-2-556,-4-2 1,-1-4-4,0-6 0,-1-2 142,-4-3 1,2 3 13,-6-3 0,0-1-749,-5 1 1,-2 0 302,-3 4 0,-2 3 24,-8 2 1,-5 4 262,-4 6 1,2 0-78,-2 0 0,7 6 443,-2 4 1,3 4-164,2 5 0,0 1 141,-1 4 0,8 3-50,2-3 1,3-2 136,2 2 0,2-2-29,3 1 0,4-2-377,10-7 1,-2-1-211,7-4 1,-5 2-246,5-6 0,-2 0-39,2-5 1,2 0 508,-2 0 0,-3 6 0,-1 2 0</inkml:trace>
  <inkml:trace contextRef="#ctx0" brushRef="#br0">10195 8644 7992,'0'-27'0,"0"3"0,0-1-191,0 6 0,0 5 257,0 4 644,0 7-548,-7-3 0,1 14-36,-4 6 0,-2 6-45,2 9 0,4-2 64,1-4 0,4 4-197,1-3 0,0-4 67,0-1 0,0-3-176,0-2 1,1-4-180,4-1 168,3-6 0,6 2-13,0-10 0,-4-4 150,-1-10 1,-1 2-134,2-7 1,2 0 100,-2-4 1,-2-5-119,1-1 1,1 1 100,4 5 0,-5-5 3,1 0 0,-1-7 25,6 2 1,-6 2-2,0-2 1,-5 3 39,0-8 1,3 9-59,-3-9 1,1 10 230,-5 0 1,0 3 47,0 1 214,-6 7 1,3 8-159,-7 9 1,2 7 37,-1 7 1,-4 4-21,4 15 1,-2-1-71,1 11 0,-1 0-106,6 5 1,1-1 81,4 1 0,-5-2-239,0-3 1,0 3 26,5-3 1,2-2-308,3 2 1,1-8 156,4-1 0,2-7-531,-2-8 0,2-1 198,3-4 0,-1-4 511,0-10 0,0-3 0,0-6 0</inkml:trace>
  <inkml:trace contextRef="#ctx0" brushRef="#br0">10408 8317 7992,'8'6'0,"-4"3"0,3 4 257,-2 1 1,-1 7-46,-4 2 1,5 4 73,0 2 1,-1 1-89,-4 3 1,0-3-152,0 3 1,0-8 66,0-1 0,0-7-117,0 2 0,0-3 75,0-2-275,0-6 38,0-1 153,0-20 0,0 2-81,0-13 1,7 5 104,2-4 0,4 4-97,1-5 0,0 7 85,1-2 0,5-2-159,4 2 0,3 0-159,1 5 1,1 0-317,-1 0 1,-4-1 45,-1 1 0,-5 5 588,1-1 0,-4 7 0,0-10 0,-1 5 0</inkml:trace>
  <inkml:trace contextRef="#ctx0" brushRef="#br0">10806 8416 7992,'-8'14'81,"-5"1"228,5-1 0,-1-2-43,0-2 0,4 1 317,-5-6-358,7 6 1,-3-3-3,6 6 1,0 0-9,0 0 0,0 5-106,0 0 1,0 5-169,0-5 0,1 0 119,4-5 0,3-1-656,6-4 477,0 4 1,1-13-93,-1 0 0,0-7 63,0-7 0,-6-6 3,-3-4 0,1-3-33,-1-1 0,0 1-25,-5 3 1,0-1 240,0 6 0,-2-5-121,-3 5 0,-2 2 137,-8 7 1,1 4-111,0 6 0,0 0 43,-1 0 0,3 6-22,2 4 0,-1 4-34,7 5 0,-1-2-43,5 7 1,0-2-164,0 2 1,1-3-347,4-7 1,3-2 620,6-2 0,7-4 0,1-6 0</inkml:trace>
  <inkml:trace contextRef="#ctx0" brushRef="#br0">10991 8445 8285,'-2'14'772,"-3"0"1,4 2-420,-4 3 0,4-3-177,1 2 1,0 3 27,0-2 1,0 5-71,0-5-69,0 0 1,6-5 9,3 0 1,4-1-213,1-4 1,5-3 29,0-6 1,0-1 54,-5-4 0,5-9-193,0-10 138,-6-3 1,-2 1-13,-6 2 0,-1-3-75,-4 3 0,-1-1 186,-4 1-20,-3 4 1,-8 6-34,-3-1-240,4 1 276,-6 6 0,2 2-292,0 6 281,0 0 1,10 1-203,-1 4 0,7 3-239,-2 6 0,5 1 477,5-1 0,3 0 0,6 0 0</inkml:trace>
  <inkml:trace contextRef="#ctx0" brushRef="#br0">11304 8373 7991,'0'-6'710,"0"6"-394,0 6 0,0 15 127,0 3-274,0-4 0,-2 7 13,-3-3 1,-1 3-252,-4 1 0,4-4-156,6-1 241,-6-5 1,4-2-92,-3-7 117,4-6-660,1 4 424,0-20 1,1-3-252,4-12 1,-2-1 167,7 1 0,-1 1 10,6 3 0,-3-1 167,-2 6 0,2 0 106,-2 5 1,2 0 17,3-1 0,-1 8 583,0 2 8,0 3-20,-6 2 1,3 8-236,-6 6 0,0 2 125,-5 8 0,0 0-182,0 4 0,-5-1-112,0-3 0,-1 2-92,1-2-54,4-3 0,-6-1-376,7-6 1,0-4 79,0-1-19,0-6 0,0 2-218,0-10 1,0-4 90,0-10 1,7-3-72,2-6 1,-1-1 85,1 1 0,-4 4 97,5 0 1,-1 7 444,5-2-131,-6 3 0,5 7 72,-4-1 1,4 7 320,1-2 0,-4 4 84,-1 1 0,-6 8-207,2 6 0,-3 2-46,-2 7 1,0-4-87,0 5 0,0-2-236,0 2 0,4 1-243,1-6 0,1-2-927,-1-7 930,-3-4 309,10-6 0,-4 0 0,7 0 0</inkml:trace>
  <inkml:trace contextRef="#ctx0" brushRef="#br0">11858 8288 7971,'0'-22'157,"0"2"61,0 5 1,-6 7 117,-4 4 1,-7 4 374,-2 4 1,-2 6-341,2 9 0,2 3-276,-7 6 0,9-4 83,0 0-76,1-1 1,13 1-350,-4 0 0,10-7 185,4 2 0,4-5-287,1-4 0,6 1 202,4-6 1,1 4-56,-1-4 0,3 4 164,-3-4 1,-2 1-12,1-1 1,-5-3 129,1 2 1,-8 3 225,-2-2 0,-6 6-59,2-2 0,-6 5 144,-9 5 1,-6 5-625,-12 9 0,-13 3-37,-7 7-997,-5 0 1266,-4 6 0,-3-3 0,27-21 0,-1 2 0,-2-1 0,0 0 0</inkml:trace>
  <inkml:trace contextRef="#ctx0" brushRef="#br0">9256 10733 8163,'14'-6'990,"2"4"-804,3-2 11,-3-4 1,11 6-61,-3-2 0,1-3-211,-2 2 1,3 1-25,-7 4 51,6 0 176,-9 0 1,4 0-393,-5 0 176,-8 6 0,4 2-205,-6 6 0,-2 5-59,-7 0 309,-4 6 0,-8 2-129,-3 6 0,-5 5 197,-9-5 0,2 7 3,-7-2 0,8 1 154,1-1 0,2-3-67,8-7 0,7-4 481,7 0-238,3-13-254,2 8 1,11-18-20,4 4 0,15-3-140,3-2 0,2-8-242,3-6 1,-2-2 120,2-8 0,1-4-91,-6-5 1,-1-5-809,-8 4 646,-4 1 1,-7 10 427,-4-1 0,-2 0 0,-7-4 0</inkml:trace>
  <inkml:trace contextRef="#ctx0" brushRef="#br0">9583 10620 8138,'8'-8'-182,"5"-3"-44,-4 6 1,-1 0 303,2 5 0,-6 2 280,6 3 0,-7-2-269,2 6 1,1 5-69,-1 5 0,0 2 1,-5-2 1,-2 1-162,-3 4 0,2 1 19,-6-6 53,5 7 1,-7-11-56,7 4 1,-6-3 137,5-2-82,1 1 0,4-6-16,0 1 66,0-7 0,1 1 29,4-8 1,-2-4 6,7-6 0,1 1-14,8 3 0,-4-2 20,4 2 15,-3 4 1,-6 0 5,-1 6 0,1 0 2,4 0 0,-6 1 9,-4 4 0,3 4 42,-2 10 0,-1-1 160,-4 6 0,-4-1 69,-1 6-265,0-1-54,-1 1 0,4-3 12,-3-2 0,-1-3-133,1-7-473,1 0 397,4 0 1,0-7-72,0-7 1,1-8-86,4-11 1,-4-3 342,4-7 0,3-12 0,0-3 0</inkml:trace>
  <inkml:trace contextRef="#ctx0" brushRef="#br0">9910 10691 8137,'8'14'-117,"3"6"-58,-6 4 0,0 5 855,-5 4 1,0 0-206,0 10 0,1-2-198,4 11-215,-3-6 101,10 9 0,-6-9-72,4 6 0,3-2-9,-4 3 0,-1-3-207,1-3 1,-1-9-55,2 0 1,2-8-784,-2-6-110,-4-10 567,7-7 142,-12-14 1,6-7-439,-7-10 648,-7-9 0,0-8 153,-8-6 0,-5-5 0,-4 4 0,-3-6-1179,-1 2 1179,6-9 0,-4 4 0,8 0 0,5 3 0,8 12 0,4 2 308,1 12-146,0 6 1,7 1 170,8 7 1,0 6-46,9 3 1,0 4 46,4 1 1,1 0 140,-1 0-359,1 0 0,-6 0 684,1 0 0,-7 4-595,2 1 1,-3 6 32,-2-1 0,-1-2-435,-4 1 125,-2 0 0,-7 3 34,0 2 91,0-3 0,-7 11-96,-2-3 1,-10 5 94,-5 9 0,-3-2-136,-1 7 0,1-8-55,3-1 0,4-2-202,6-8 340,6-1 0,2-3 0,6-1 0</inkml:trace>
  <inkml:trace contextRef="#ctx0" brushRef="#br0">10650 10563 8006,'-29'23'68,"1"1"1,-6-5 114,1 5 1,5 0 325,4 4-324,0 7 0,2-5 154,3 3-112,10 3-57,-4-6 1,12 10-77,-4-7-18,3 0 0,9-4-505,2-1 1,4-8 187,1-5-46,7-1 0,-1-13-287,4 4 1,3-10 249,-4-4 0,3-10-299,-3-5 623,4-2 0,-11-3 0,5 1 0</inkml:trace>
  <inkml:trace contextRef="#ctx0" brushRef="#br0">10664 10790 7484,'-8'14'283,"-3"5"261,6 0 0,0 7 56,5-3-357,0 11 1,0-9-505,0 3 194,0-9 0,7 2 3,2-7 0,4-6-180,1-3 1,0-5 205,0-5 1,1-5-69,-1-9 0,-2-3 88,-2-6 1,1-1-169,-6 1 0,4 0-82,-4-1 216,0 1 0,-7 4 51,-3 0 0,-3 9 2,-6 0 0,0 7-117,0 8 88,0 0 1,-1 7-52,1 2 1,0 10-76,0 5 0,6-2 87,3 2 67,4-7 0,7 10 0,2-5 0</inkml:trace>
  <inkml:trace contextRef="#ctx0" brushRef="#br0">11048 10719 8041,'-22'0'152,"3"0"21,3 0 0,2 0 101,-1 0 1,0 8-29,-4 6 0,4 1-85,1 3 1,0 5-120,4 0 1,4-1 12,1 2 131,4 0-46,1-2 0,0 3-240,0-6 61,0 0-58,6-11 30,2-2 0,6-6 26,0 0 1,1-8-144,-1-6 0,5-6 25,0-9 0,1-6-143,-1-2 0,-3 0-270,3-1 318,-3 0 70,-2-4 1,0-1-49,0 0 127,1 1 34,-1-7 0,-6 0-34,-3-3 1,1 0 59,-1 9 0,-1 0 211,-4 15 1,0-2 822,0 11-396,0 6 439,0 7-782,0 19 0,-4 9 53,-1 16 0,-6 6-40,1 8-137,-2 0 1,-1 14-56,4-9 0,-2 2-7,6-12 0,0 1-291,5-6 0,0-5 46,0-4 1,2-5-191,2-4 0,4-5-120,6-10 301,1 4 1,1-10 96,2 7 0,-2-7-50,3 1 93,3-2 0,-1-2 134,3 0 0,2 0-106,-2 0 0,-2-6 128,2-4 1,-5-7-100,5-2 0,-9-6-21,0 1 0,-1-3-64,-5-1 66,4-1 6,-5-6 1,3 1-10,-6-4 1,-1-2 8,-4 7 1,0-5 3,0 5 1,-4 0 29,-1 4 0,-6 7 111,1 3 1,-2 10 356,-2 4-281,-7 4 0,4 13-16,-7 7 401,7 13-773,-10 4 392,11 7 1,-3-1 93,9 1 0,3 3-137,2-4 1,3 4-116,-3-8 1,10-1-37,5 0 0,10-10-369,9 2 0,1-10-262,8 0 0,0-10 606,4-4 0,4-8 0,0-2 0,0 2 0,1 1 0</inkml:trace>
  <inkml:trace contextRef="#ctx0" brushRef="#br0">9740 13221 8133,'-10'-12'104,"1"2"248,5 4-204,-2 6 0,6 8 202,0 6 1,0 8-250,0 11 1,5 0-18,0 10 0,4-2 38,-4 11-1,6-6-62,-10-3 1,12-4-81,-3-6 1,-2-1 61,1-8 0,-1-4-129,1-6 0,2-4 8,-6-1-168,6-5 1,-8-4 94,7-10 1,-7-4-133,2-5 0,1-3-70,-1-7 192,6 1 0,-8-1-196,7 1 42,-7 0 204,9-1 0,-9 2 299,7 4-259,-7 2 155,10 7 0,-12 8 218,4 6 1,1 7-107,-1 12 0,5 4 83,-6 5 0,6 7 575,-5 3-523,6-4 0,-8 6 136,6-7 1,-1-1 216,2-9-620,2-2 1,-4-9-49,6-2 0,1-4-1,-1-6 1,2-3-190,3-6 0,-4-7 80,4-13 1,-4 1-111,-6 0 1,4-6-1044,-4 1 798,4 0 1,-5 9-381,-4 1 1,0 5-204,0-1 549,-2 10 485,4 3 0,-6 13-63,0 8 0,0 0 63,0 9 0,0-5 23,0 5 0,0-7-48,0 2 1037,7-9-652,-6 2 0,7-10 14,-3 3 0,3-4 68,6-1 1,0-6-382,0-4 0,1-7 199,-1-2-217,0-13 1,0 7-116,0-13 0,-1 2 179,-3-2 1,1 3-269,-7 7 1,1 1-354,-5 3 1,-6 5 279,-4 10 0,1-2 332,-5 6-181,2 0 143,-8 12 0,4 2 155,-3 10 1,3 5-109,-3 9 1,4 3 134,0 7 1,1-5-44,0 0 1,6-7 226,3 2 1,4-3-323,1-1 38,6-7 1,2 2-974,6-10 587,0 3 1,7-15-62,3 3 1,3-10-74,1-5 1,5-9-59,0-4 1,2-6 435,-2-4 0,-3-3 0,5-7 0</inkml:trace>
  <inkml:trace contextRef="#ctx0" brushRef="#br0">10635 13307 8130,'0'-8'181,"-6"1"89,-3 7 1,-4 2 39,-1 3 1,-1 3 156,1 6 0,0 6 4,0 4-292,0 3 1,-1 1 180,1 1-166,6-1 1,2-4 2,6 0 0,0-7-130,0 2 0,1-10-149,4-4 0,3-3-535,6-2 0,5-2 261,0-3 1,5-3-198,-5-6 1,0-2 198,-5-3 0,0-1-68,1-4 1,-3-1 322,-2 6-90,2 0 91,-10 5 1,4 4 86,-6 1 1,2 6 66,2-2 1,-2 7 255,3 7 1,-4 7 32,-1 12 0,0 5 158,0 1 1,5-1-331,0-5 0,4-1-185,-4-3 1,6-10 190,-1-9 0,2-4-403,2-1 1,1-12-691,-1-7 0,0-13 393,0-6 0,-1-4 521,-4-6 0,4-2 0,-5-7 0</inkml:trace>
  <inkml:trace contextRef="#ctx0" brushRef="#br0">10849 12866 8068,'0'17'94,"0"7"1,0 1 189,0 13 1,-5 0 211,0 5 1,0 4-130,5 0 1,-1 6-26,-4-6-1080,3 7 818,-4-10 0,6 10 45,0-7 1,6-6-91,4-8 0,-2-4-531,1-6 0,1-2 55,4-7 0,0-6-491,0-3 1,1-7 416,-1-7 1,-5-7 514,1-13 0,-7-5 0,3-3 0</inkml:trace>
  <inkml:trace contextRef="#ctx0" brushRef="#br0">10934 13321 9969,'9'0'693,"1"0"-573,-1 0-57,6 0-69,5-7 0,2-5-393,7-7 410,-7-6-244,5 9 1,-7-11-327,4 3 0,-4-1 190,-5 1 1,-3 2-158,-2 3 0,-4 3 174,-6-3 1,0 8 351,0 2 0,-6 6 0,-4-2 0,-9 3-119,3 2 1,-4 2 118,6 3 0,-1 3 89,1 6 1,5-5 200,-1 1 1,2-1 42,-1 6 0,3-1 122,6 0 0,-2-5 61,-3 1-178,4-1-62,-6 12 1,7-4 108,0 7-195,7 0 1,-6 10-24,4 4-78,-3 10 1,2-4 20,1 3 1,6 2-183,-1-1 1,4-7-73,5-8 0,-3-5-309,3-4 1,1-5-316,-1-9 521,0-4 1,0-14-727,0-6 495,0-13 82,-11-9-32,4-20 0,-5 3 428,2-14 0,-2 4 0,-7 1 0,0-4 0,0 9 0,0-3 0,-5 8 0,0 0 0,2-2 0,1-1 0</inkml:trace>
  <inkml:trace contextRef="#ctx0" brushRef="#br0">11261 12624 8016,'8'-22'-57,"0"3"-2,-4 10 0,0 2 251,5 7 0,-4 0 181,4 0 1,-4 8-156,5 6 1,-3 9-42,3 10 1,1 5-11,-6 9 0,1 8 10,-1 7 0,-2-4 154,6-1-1251,-5 3 978,8 5 1,-9 0-89,7-4 1,-5-2-85,4 2 1,-4-5-230,4-9 1,-1-7 133,2-17 0,-4-2-48,-6-7 0,5-8 50,-1-6 188,1-12 385,-5-17 1,2-2-689,2-7 0,-2 0 294,3-5 1,-4 2 37,-1 3 1,5 3-75,0 7 1,1 1 145,-1 4 1,-4 7 19,4 6 0,3 7 186,2-2 0,-2 12 644,1 7-506,-6 0-203,10 19 1,-10-7 529,6 11-385,-5 1-107,8 11 1,-9-4-864,7 2 331,-1-3 271,6-8 0,-1 6 0,0-6 0</inkml:trace>
  <inkml:trace contextRef="#ctx0" brushRef="#br0">27412 8843 8251,'-6'4'-642,"3"12"396,-7 22 1,6 3 746,-6 2 0,5 6-226,-4 3 1,4 8-97,-4 2 1,5 2-178,0-7 0,2 0 4,2-14 1,2-1-99,2-13 1,0-4 111,5-11 0,-1-4-123,1-1 0,3-7 130,-8-2 0,6-8-156,-5-11 1,4-3-131,-4-7 1,4-9-177,-4 1 0,0-12 196,-5 6 0,-5-9-45,0 0 0,-6-4 292,2 0 1,-2 0-43,1 4 0,4 3 376,6 6 0,0 12-94,0 2 1,1 10 67,4 1 1,3 8-20,6 5 0,0 4 170,1 1 1,4 6-126,0 4 1,1 2-51,-1 2 1,-5 2-114,1 3 1,-3-1-223,-7 5 0,0-4-46,-5 5 0,-7-5 29,-2 5 1,-10-6 113,-5 6 1,-3-2-168,-1 2 0,-2 3-224,-3-3 0,3-2 68,-3 1 0,4-1-555,5 2-226,-2-3 509,10-7 541,2-6 0,14-8 0,7-8 0</inkml:trace>
  <inkml:trace contextRef="#ctx0" brushRef="#br0">27682 9027 8251,'0'-7'284,"5"2"48,0 10 1,0 4 67,-5 10 0,0 8-194,0 6 0,0 6-61,0-1 0,0 3-222,0 2 0,0-5 117,0 0 0,0-11-63,0 1 1,0-9 5,0 0 0,1-9-510,4-6 320,-3-2 0,9-10 7,-7-6 0,3-7 112,-3-7 1,-2-1-119,3 1 1,-4 0 82,-1-1 0,5 1 62,0-1 0,-1 6-194,-4-1 1,0 6 113,0 0 1,7-3-318,2 2 0,4-2 458,1 3 0,7-5 0,1-5 0</inkml:trace>
  <inkml:trace contextRef="#ctx0" brushRef="#br0">27938 8786 8234,'0'-8'-555,"0"14"1045,0 13 1,0 2-288,0 2 0,0-1-163,0 2 0,-1 3-62,-4-3 1,3-4 101,-2-1 1,2-3-197,2-2 0,-5-4-142,1-1-73,-1-6 305,5 4-143,6-1 1,-4-3 118,3 7 0,-4-6-3,-1 6 0,0-1 81,0 6 1,0-4-65,0 3 1,0-3 156,0 8 1,-1-2 5,-4 2 1,3-3 109,-3 3 1,2 1-76,-1-1 1,2 0 148,-3-4 0,4-1-212,1 0 1,0 0 24,0 0 0,1-4 187,4-1 66,-3 1-736,4-2-17,-6 4 1,1-10-190,4 3 1,-2-10 30,7-5 1,-1-8 533,6-6 0,5-9 0,2-4 0</inkml:trace>
  <inkml:trace contextRef="#ctx0" brushRef="#br0">28407 8899 8234,'8'-6'139,"-1"5"0,-9-4 308,-3 10 1,-4 9 20,-10 9 1,-3 6-57,-7 4 1,1 3-171,0 7 1,-1 0-36,1-1 1,7 1-190,7 0 1,6-2-11,8-3 1,3-5-140,7-9 0,5-6-235,14-8 0,4-4-559,0-6 1,7-8 17,-2-6 0,-4-6 339,0-9 1,-11-4 567,-4 0 0,-3 0 0,-2 4 0,0 1 0</inkml:trace>
  <inkml:trace contextRef="#ctx0" brushRef="#br0">28535 9141 8200,'-7'14'418,"2"1"0,3-1-7,2 0 0,2 0-79,3 0 0,2-6-290,8-3 0,5 1 136,4-1 0,7-6-142,3-9 1,5-4-57,-1-5 0,2-2-207,-3-2 0,-8-3 133,-10 7 0,-5-1-268,-4 1 0,-6 3 140,-8-3 1,-11 5-93,-8 5 1,-11-3 132,-3 8 1,-5-1 176,0 5 1,1 0 273,3 0 0,-2 6 5,7 4 0,2 9 315,7 4 1,3 6-168,7 4 0,5 5 159,-1 9 1,9-2-621,1 2 1,12-9 137,12-5 0,6-5-504,8-4 0,14-5 404,19-9 0,-27-4 0,2 0 0,5-2 0,-1 0 0</inkml:trace>
  <inkml:trace contextRef="#ctx0" brushRef="#br0">20318 5729 8000,'0'-28'0,"0"1"179,0 3-183,0 4 1,-5 5 282,0 1 122,-6 6 0,-2 2-308,-6 6-99,1 0 1,-1 11-32,0 3 0,-5 12 66,5 2 0,0 7-61,5 7 1,4-2 85,1 3 0,6-4 0,-2 8 0,3-2-11,2-3 0,2-2-566,3 2 1,1-7 157,3 8 0,3-5-3,-8 0 1,1-4 367,-5-5 0,0 6 0,0 1 0</inkml:trace>
  <inkml:trace contextRef="#ctx0" brushRef="#br0">19976 6198 8000,'-6'-28'415,"4"1"-346,-2 3 1,4 4 416,4 6 1,4-1-106,7 1 0,4 6-557,-1 4 1,8 2 112,-3 2 0,6 0-268,4 0 1,3-5-138,7 1 0,0-3 468,-1 2 0,1-2 0,0-8 0</inkml:trace>
  <inkml:trace contextRef="#ctx0" brushRef="#br0">20517 5857 8000,'-15'0'0,"1"2"305,0 2-145,0-2 1,0 15 94,-1-2 1,0 7 359,-4-3 0,3 6-395,-3-1 1,3 1-340,2-1 1,6-4 187,3-6-109,4 1 0,2-3-503,4-2 373,3-4 1,8-12 96,3-4 1,1-2 71,4-3 0,1 1-781,-6 0 0,2-5 333,-2 0 0,-5 5 241,0 4 1,-1 6-45,-9-6 366,1 7 0,-5 3 34,0 9 1,0 4 329,0 1 0,0 5-37,0 0 0,0 7-161,0-3 1,0-2-576,0-2 240,0-4 1,2-2-114,2-3 0,0-4-10,5-6-767,-6 0 945,10-6 0,-5-2 0,6-7 0</inkml:trace>
  <inkml:trace contextRef="#ctx0" brushRef="#br0">20630 5914 8000,'7'-8'591,"-6"-5"-304,12 12 1,-11-4 250,2 10 1,-2 3-153,-2 6 1,0 0-254,0 0 1,0 5 71,0 0 0,-5 5-329,0-5 0,-4 2-110,4-2 1,0-8-136,5 3 0,0-8-851,0 4 619,0-7 228,0-10 1,5-4 0,0-12 0,6 1 9,-2-2 1,4-1 188,1 6 0,0-5 250,1 5 0,-1 2 24,0 7 1,0-1 234,1 6 0,-6 1 23,1 4 0,-6 0-181,6 0 1,-7 6-5,2 3 0,-4 6 224,-1 4 1,0-4 397,0 4 1,-1-3-517,-4-2 1,3 5-305,-2 0 0,-3 0-28,3-5 1,-6 1-343,5-1 0,1-5 30,4 1 0,-5-5-13,0 4-131,0-6 0,7 3 162,3-6 0,-2-6 122,6-3 0,1-4 99,4-1 0,0 0 149,0-1 0,-1 1-106,-3 0 0,2 0 211,-2 0 0,1-1 37,-2 1 1,-1 1-50,-3 4 848,-4 3-516,6 6-196,-7 0 0,0 11 122,0 3 1,0 5-436,0 0 35,0-3 72,-7 11 1,6-12-266,-4 4 56,4-9-477,1 2 1,1-5 321,4 2 1,1-6-762,4-12 1079,2-1 0,2-23 0,9 3 0</inkml:trace>
  <inkml:trace contextRef="#ctx0" brushRef="#br0">20986 5672 8000,'0'-8'500,"0"2"0,5 17-264,-1 3-52,1 4 1,0-2 1,0 3 0,-1-4-123,-4 4 0,2-8-285,3-1 181,-4-1 1,5 1-64,-6-1 0,2-6-233,3 2 0,-2-3 96,6-2 0,-4 0-188,5 0 0,-6-7-1,6-2 225,-7-4 0,8 4-180,-6-1 492,0 7-119,-5-3 416,0 6-207,0 0 42,0 6 0,0 4 209,0 9 1,-5-2-157,0 7 0,-4-1 38,4 6 1,-5-1-358,6 1 239,-7-7-63,9 5 0,-4-12-451,6 4 147,0-9-304,0 3 129,0-12 0,1 5 63,4-6 1,3-4-76,6-1 1,0-11 71,1 2 1,-6-3 10,1 2 1,-3 1 48,3 0 22,-4-7 188,1 6 0,-4-8 0,6 4 0,-6 4 0,4-12 0,-3 6 0,1-2 0,1-4 0,-1 3 0,-3-8 0,3-1 0,1-1 0,-1 0 0,1 9 0,-1-3 0,-4 7 55,4-3 60,-3 13 0,-1-6-64,4 12 638,-4-6-277,6 10-205,-7-6 1,0 9-6,0 3 0,0 3 59,0 6 0,-2 6 174,-3 4 1,2 4-134,-6 6 0,6-1-86,-2 9 1,-1-7-203,1 8 25,0-4-45,-1-2 0,4 4-468,-3-3 374,4-4 0,1-4-541,0-6 0,1-11 321,4 1 0,-2-9-233,7-1 0,-1-2-117,6-2 670,-1-6 0,0-9 0,0-7 0</inkml:trace>
  <inkml:trace contextRef="#ctx0" brushRef="#br0">21284 5772 8000,'0'14'167,"0"-6"0,0 5 16,0-4 1,0 4 26,0 1 1,-1 5 13,-4 0 1,4 0-125,-4-5 1,3 0-380,2 0 42,0-6 0,2-1 0,3-7 1,-2-2-403,6-3 384,1-3 31,4-12 0,0 3-85,0-7 0,5 5 165,0-5 0,0 7 50,-5-2 1,1 3 58,-1 2 0,-5 1 433,1 4 452,-7 2-603,3 7 0,-6 8 113,0 7 389,0 5-452,0 9 0,-1 1 78,-4 3 0,2 5 26,-7 9-171,1-3 1,-1 5 95,1-6 0,1-1-458,-2 1-429,-2 0 0,9-2 208,-7-3 0,5 1-302,-4-6 567,-1 1 1,-2-12 85,2-3-38,-2-4 0,-1-7 175,-6-3 1,0-3-76,5-2-28,0 0 1,-2 0 129,-3 0 0,8-7 11,-3-2 1,4-4 128,1-1 1,2-2-269,7-3-65,0-3 0,8-8 187,7-3-542,-1 3-390,13-11 405,1 5 0,8-2-836,7 0 1207,6 0 0,-3-2 0,9 1 0,8-1 0,8 2 0</inkml:trace>
  <inkml:trace contextRef="#ctx0" brushRef="#br0">22095 5786 8135,'12'-20'0,"-2"-4"0,-2-3-274,-3-1 295,-4-1 264,5 1 1,-6 6 454,0 3 0,-7 0-416,-8 4 1,-5 0-329,-9 10 0,-5 2 51,-4 8 1,3 7-165,2 7 1,0 11 137,4-1 114,4 2-25,11-2 0,4-6-131,1 1-135,6 0 87,-4-2 0,12 0-193,0-3 1,6-5 95,-2 0 0,9-1 83,1-8 1,6 4 55,-1-4 1,1 1-20,-1-1 0,1-4 111,-6 4-157,0 3-7,-5 0 68,0 6 9,-6 0 40,-2-6 1,-12 5 5,-3-4 1,-4 4-95,-1 1 0,-2-1-9,-3-4 1,3 3-7,-3-8 0,8 3-127,2-3 1,1-4-452,-2 0 376,4-12 1,6-10 286,0-7 0,13-12 0,2-3 0</inkml:trace>
  <inkml:trace contextRef="#ctx0" brushRef="#br0">22180 5559 8135,'19'-15'0,"0"1"0,2 6 398,-2 4 0,-4 2 75,0 2 213,-3 0-506,-10 13 0,4-2-367,-6 12 153,-6 1 0,-7 4 96,-6 1 1,-5-1-107,6 1 1,-1-7 30,4-3-529,1-3-77,0-2 377,6 0-75,2-6-90,12-2 289,2-6 125,6 0 1,0 5 83,1 0 0,-3 6-107,-2-2 0,1 6 129,-7 3 0,1 3 4,-5 3 0,0 3 206,0-4 1,0 3 38,0-3-308,-6 4 44,4-11 1,-6 4-446,4-5 185,2-7-186,-4 4 105,6-10 1,0-2 81,0-10 0,1-7-100,4-2 1,-2-6-51,7 1 0,-1-9-97,5-5 1,-4 2 228,-1-2 191,1 6-138,4-3 0,0 2 585,1 0-315,-1 0-13,0 11 0,5 0 143,0 3 0,0 4 10,-5 1 0,0 2 218,0 7 0,1-5-169,-1 6 1,0-1-77,0 5 0,-6 6-359,-3 4 88,-3 2 77,-2 2 1,0 7-6,0 3 73,-7 9-45,-1-3 0,-11 11 24,0-3 0,5-2-7,5 2 0,1-5 39,-2 5 1,4-8-129,6-1 0,0-6-175,0-4 0,2-8-745,2 4 491,-2-11 243,11 3 1,-6-14-761,8-2 617,-7-4 0,3-3-427,-7-3 377,1 4 1,-5-6 364,0 7 0,-6-7 0,-2-1 0</inkml:trace>
  <inkml:trace contextRef="#ctx0" brushRef="#br0">22365 5871 8135,'-8'0'0,"-3"2"157,6 3 1,2-2 303,8 6 0,-2-4-235,6 5 1,6-7-136,4 1 0,4-2-149,-4-2 1,7 0-466,-3 0 0,3-5-727,-3 1 651,-2-8 291,-7 11 308,0-12 0,0 5 0,1-6 0</inkml:trace>
  <inkml:trace contextRef="#ctx0" brushRef="#br0">22578 5871 8135,'8'0'0,"0"2"81,-3 3 74,3-4-63,6 6 1,6-14 633,4-2-273,3 2-326,1-11 1,1 6-336,-1-11 0,5-1 177,1-4 0,-6-1-96,-4 1 1,-12 4 56,3 0 1,-11 7-153,1-2 1,-5 3 106,-5 2 1,-4 6 98,-10 3 0,-3 4-315,-7 1 210,-5 0 194,4 0 0,-10 11 285,7 3-184,0 3-189,4 4 1,7 1 9,3 7 0,5-1 47,5 0 1,2 1 56,7-1 0,0 1 16,0-1 0,7-1 130,2-3 1,12-4 195,7-6 1,8-1 389,12-3 0,-1-4 674,10-6-1505,3-6 0,5-2 0,-2-7 0</inkml:trace>
  <inkml:trace contextRef="#ctx0" brushRef="#br0">19891 9056 7980,'-2'-13'0,"-2"4"15,2 2 0,-3 11 552,10 5-223,3 1-116,0 16 1,3 3 76,-6 9-154,6 3 0,-8-3-179,6 0 55,-5-7 0,4 4-22,-4-7 1,-1-5-200,7-5 0,-5-6-96,4-3 230,-6-6 1,8 2-28,-6-10-384,6-3 269,-9-12 1,9 1-463,-6-10 439,-1 4 1,1-14 68,0 5 1,-1 1 83,-4 5 1,0 4 54,0 0 1,-1 7 226,-4-2 1,4 8-47,-4 2 30,3 5 1,2 4 496,0 10-438,0 3 0,0 7 403,0 4-429,0 3 1,5 1-26,0 0 0,6-1-158,-2-3 1,4-3 75,1-7 0,-3-6-124,3-4 1,-3-2-96,8-2 1,-3-3 25,-2-7 1,1-1-387,-1-12 299,0-1 1,0-3-659,1 3 543,-8-3 1,1 12-104,-3-4 1,-3 3-581,2 2 450,-2 6 508,-2 2 0,6 12 0,2 2 0</inkml:trace>
  <inkml:trace contextRef="#ctx0" brushRef="#br0">20460 9070 7980,'-7'-8'-2,"0"-4"71,-8 10 0,0 2 233,-4 9 0,3 9 14,-3 1 0,-2 11-113,2-2 0,5 4-1,5-4 1,5 1-98,0-1-45,2-6 1,2 3 204,0-6-907,6-6 398,2-7 229,7 1 1,-1-7-795,0 0 440,0-7 145,0-7 0,5-6-111,0-4 0,-1-3 40,-9-1 1,2 4-108,-6 0 1,5 7 365,-6-2 1,1 8-56,-5 1 611,0 7-346,0-3 1,0 17 564,0 3-399,0 4-158,-6 2 0,4-4 48,-3 3 1,4-3-3,1-2 1,6-6 7,4-3 1,-3-4-1824,3-1 767,-1-6 820,6-8 0,-1-9 0,0-5 0</inkml:trace>
  <inkml:trace contextRef="#ctx0" brushRef="#br0">20602 8757 7980,'0'-8'1,"0"2"41,0 6 0,0 2 147,0 2 1,-2 11 236,-2 8 0,2 6 231,-3 4-137,4-3-400,1 11 0,0 0 50,0 6 1,0 1-116,0-5 0,0-1-205,0 1 0,0-7-81,0-3 0,4-9-355,1-5 0,6-5 205,-1-4 0,-2-4-130,1-6 1,-6-8-128,2-6 181,3 0 248,-6-13 1,4 5 208,-6-7 0,0 1 0,0-1 0</inkml:trace>
  <inkml:trace contextRef="#ctx0" brushRef="#br0">20673 8729 7980,'14'-8'0,"-4"2"0,-1 6 0,-4 0 0,4 0 0,-1 6 0,2 3 0,-2 10 0,-4 5 0,-2 3 346,3 1 1,-4 1 531,-1-1 0,0 1-516,0-1-166,0 1 1,-4 4-307,-1 0 103,0 0-1,-1-4-53,4-1 1,-9-1-285,6-4 1,1-2-191,4-7-216,0-6 497,0-2 1,1-18-53,4-7 1,1-8-303,4-6 258,2 3 142,-4-11 1,11 11 29,0-3 0,0 3 97,-5 1 1,5 7 213,0 3 0,0 3-23,-4 2 0,-1 6 240,0 3 0,-5 5 232,1 5-271,-7 3-182,3 6 0,-6 2 652,0 3-314,0-3-323,-6 11 1,-7-7-15,-6 4 0,-1 1-55,1-6 1,-2 5-245,-2-5 1,1 4 151,3-4 1,4-4-82,1-6 1,0-6-182,5 2 78,2-3 1,1-4 30,6-3 87,0-3 132,0 0 0,6-3 115,4 7 0,7-6-22,2 5 1,6 1 184,-1 4 0,1 6-166,-1 4 0,3-1 70,-3 5 0,6-3-269,-2 8 1,4-5-248,-9-4 1,-1 1-963,2-6 1247,-7-1 0,4 3 0,-7 1 0</inkml:trace>
  <inkml:trace contextRef="#ctx0" brushRef="#br0">21142 8899 7883,'0'-7'-873,"0"0"1054,-6 14 0,0 0 22,-4 8 1,-3 4 121,4 0 0,-4 6-131,-1-1 0,1 1-3,4-1 0,-2-4-134,6-6 100,0 1-134,5-1-263,0 0 180,0 0-119,0-6 0,7-6 24,2-7 1,1-6-88,4 1 0,-6-7-64,11-2 28,-13 0 102,19 5 1,-15 0-81,9-1 304,-3 8-243,-2 0 264,-6 7 0,-2 2-92,-6 3 101,0 2 1,-1 8-110,-4-1-253,3-6 278,-4-2-22,6-6-412,0 0 440,0-13 0,6-2 0,2-14 0</inkml:trace>
  <inkml:trace contextRef="#ctx0" brushRef="#br0">21284 8487 8470,'8'7'452,"-3"2"0,-3 12-99,-2 7-457,0 7-940,0 7 1206,0 7 1,0-4-87,0 2-25,0-3-138,-7 5 1,6-9 25,-4 2 0,3-9-50,2 1 1,0-9-393,0-1 187,0-7 383,0 4 0,7-14-306,2-2 0,-1-10 197,2-4 1,-1-8-13,5-2-36,7 0 86,-5 4 1,4 6 212,-6-1-151,1 7 82,-1-3 64,0 6-88,-6 6 0,-2 2 168,-6 6 0,0 1-128,0-1 0,-5 0-58,1 0 0,-7 1-326,1-1 152,-2-6 1,-3 3-203,1-7 196,0 1 1,4-5-119,1 0 0,4-1-183,-4-4 1,6-9 82,-2-10 1,3-5-261,2-4 560,0-3 0,0-13 0,0-2 0</inkml:trace>
  <inkml:trace contextRef="#ctx0" brushRef="#br0">21427 8686 7903,'20'-22'-168,"-4"2"1,9 7 296,-6 3 0,5 4 50,-5 6 1,-2 2 90,-7 2 1,1 6-1,-7 9 1,1 1-320,-5 4 66,0 3 1,-6-10 40,-4 7 0,-1-7-191,2 2 1,1-4-97,3-6 280,4 4-428,-6-12 1,7 4 178,0-10 0,7 4-43,2-4 1,4 3 92,1 2 1,-5 0 25,1 0 1,-2 2 471,1 3-199,4 3 1,-11 11-82,2 0 0,-2 6 52,-2-2 0,0 0-22,0 0 0,0-5 90,0 1 1,0-4-155,0 0-43,0-1-347,0-6 89,0-2 153,0-6 1,5-8-100,-1-6 0,1-2-168,-5-8 0,0 6-19,0-6 398,0 0 0,0-11 0,0-1 0</inkml:trace>
  <inkml:trace contextRef="#ctx0" brushRef="#br0">21768 8402 7903,'8'8'-43,"-4"6"1,-2 7 18,-2 7 0,0 7 262,0 3 0,0 7 335,0 3 1,-2 4-156,-2-5-1156,2 1 908,-4 1 1,1-10-342,0 4 354,1-4-239,4-2 1,0-4-470,0-9 89,0-4 48,0-6 1,4-7 94,1-7 1,1-13 233,-1-11 0,-2-3-245,7-1 1,-6-4 182,6-6 0,-7 5 121,2-9 0,3 8 0,-5-5-107,6 6 107,-5 0 0,2 11 212,-6 3 27,6 3 1,-4 9 32,3 7 1,-4 8 208,-1 11 0,0 3-112,0 7 1,0 4-15,0 0 1,0 0-180,0-4-63,0-7-130,0 5 0,0-11-140,0 3 0,5-8-213,0-2-454,-1-6 414,-4 4 314,0-7 1,0-7-119,0-2 0,0 1-394,0-2-51,0 7 659,-6-9 0,4 10 0,-4-4 188,6 6 0,2 0 258,2 0 1,1 0-1279,9 0 1028,-3-7-19,16-1-30,-11-12 0,11 3-294,-3-7-27,3 6 240,-5-8-159,4 4 1,-10-7-373,3 1 465,-3 6 0,-2-5 0,0 5 0</inkml:trace>
  <inkml:trace contextRef="#ctx0" brushRef="#br0">22066 8544 7903,'-8'6'-286,"-3"-2"-27,7 5 0,-1-4 335,5 4 0,0 1 324,0 4 1,0 0-197,0 0 1,0 1-54,0-1 1,-6 6 99,-4 4-44,-2-3-61,4 5 0,-5 1-85,3 6 79,-2 1 1,-1-1-104,4 0 97,-4 6 1,12-10-19,-4-1 1,3-6-106,2-7 1,7-3 9,2-2 1,4-4-169,1-6 1,2-8-255,3-6 268,-4 0 56,12-13 1,-9 3-431,5-9 251,-5 3 121,9-11 0,-12 6-63,4-3 1,-3-3 155,-2 3 0,-1 2 96,-4-2 0,3 8 16,-8 2-16,7-1 359,-9 13 0,4 5-71,-6 16 1,-6 11 60,-4 17 0,-2 3-123,-2 7 0,-1 0-84,1-1 0,1-5-26,4-4 1,-2-5-164,6-4 81,0-4 1,7-12-247,3-3 0,-2-5 9,6-5 0,1-3 71,4-6 0,0-6-162,1-4-6,-1-3 237,-6-1 0,4 1-73,-2 3 80,2-3 29,3 12 0,-1-6 158,0 7-56,0 0 0,-1 9 234,-4 10 1,-2 10 288,-7 19-334,0 2-120,0 7 1,-7 5 256,-2 5-1100,-4 2 772,-7 2 1,7 1 17,-6 4 0,7 6-213,-7 3 0,-2 0 63,2-14 1,-6 1 47,1-10 0,2-6 77,-2-4 1,5-11-22,-4 1 0,5-15 30,-1-3 1,-1-3 630,1-2 1,5-8-673,4-11 1,7-7 92,-2-7 0,10-5-309,4 0 0,10-7-345,5 2 1,6-5 62,8-4 1,0 1 463,9-6 0,4 5 0,1-5 0,3-2 0,2-1 0</inkml:trace>
  <inkml:trace contextRef="#ctx0" brushRef="#br0">20303 12354 7993,'-19'-27'0,"0"4"0,1 7 489,3 6-188,1 7 0,5-3-5,-1 6 1,5 8 54,-4 6 1,1 6-341,-1 9 107,-4-1-144,11 1 1,-4-2-41,6-4 0,6-2 45,4-7 1,4-1-198,5-4 0,1-3 61,4-6 0,3 0-151,-3 0 1,-2 0 111,2 0 0,-7 0 66,2 0 1,-3 5 156,-2 0 1,-6 8-112,-3 1 1,-5 2 400,-5 7-143,-9 1-33,-2 11 0,-11-1 36,3 4 1,-1-3-154,1-6 0,4-7 57,6-3 1,4-10-163,1-4 0,5-5-227,0-5 0,8-14-834,6-9 733,9-10 1,3 1 408,6-5 0,7-1 0,1 1 0</inkml:trace>
  <inkml:trace contextRef="#ctx0" brushRef="#br0">20602 12354 7993,'0'-14'-272,"0"6"272,0 2 473,0-1-251,0 6 1,-6 5-219,-4 11 75,-9 8 1,-3 6 32,-6 9 1,-1-2 3,1 2 0,1-2 45,3 2 1,5-3 104,10-7 1,2 1-339,7-1 0,2-7-31,3-7 1,9-6-768,10-8 426,3 0 179,-5 0 0,5-11-87,-4-3 1,2-10 32,-1 0 1,1-3 318,-6-1 0,0-7 0,-4-1 0</inkml:trace>
  <inkml:trace contextRef="#ctx0" brushRef="#br0">20630 12439 7993,'-8'2'-164,"4"3"0,-3-2 387,3 6 0,-1 1 369,5 4 1,-5 0-72,0 0-360,1 1 0,4-1 161,0 0-449,0 0 152,6-6-6,-4 5-58,10-12 1,-4 6 3,6-7 1,1-2-247,-1-3 1,0-2 29,0-8 1,0-5-104,1-4 1,-6-1 10,1 1 109,-7-3 33,3 11 47,-6-10 1,-6 11 90,-4 1 1,-2 6 243,-3 8 1,1 0-211,0 0 1,5 7-58,-1 2 1,5-1-152,-4 1-374,6-5 611,-4 2 0,14-12 0,1-2 0</inkml:trace>
  <inkml:trace contextRef="#ctx0" brushRef="#br0">20829 11885 8003,'-1'16'21,"-4"3"1,2 3 164,-7 6 0,3 5 27,-3 1 1,-1 5-98,6-1 1,-1 3-6,1 2 0,4-1 41,-4 1-26,3-7-32,2 5 1,2-11-286,3 4 115,-4-4-135,12-8 0,-10-3-197,7-10 1,-1 2-253,5-6-312,0 0 972,1-5 0,-1-7 0,0-1 0</inkml:trace>
  <inkml:trace contextRef="#ctx0" brushRef="#br0">20801 12283 8003,'0'-8'-329,"-6"2"502,4 6 17,-4 0-63,6 0 1,-2 1-35,-3 4 1,4-2-5,-4 7 1,4 1 29,1 8 0,0-3-15,0 2 0,0-2-134,0-2-70,0 1 181,6-1 1,2-5-186,6 1 159,0-7-79,0 3 1,1-6-143,-1 0 0,0-1 94,0-4 1,1 2-109,-1-7 0,-5 1 135,1-5 0,-7 0-17,2-1 1,-4-4 34,-1 0 1,0-4 4,0 4 1,-1-5 104,-4 5-109,-3-6 9,-6 9 1,0-5 205,-1 7 32,1 0-177,-6 6 0,4-3 107,-3 6 0,8 2-146,1 8 0,7 3 4,-2 6 1,4 0-135,1 0 1,0 1-233,0-1 0,6 0-250,4 0 607,9-6 0,3 5 0,6-5 0</inkml:trace>
  <inkml:trace contextRef="#ctx0" brushRef="#br0">20190 12496 7976,'-15'0'364,"1"0"-243,0 7-402,6-6 1,2 5 221,12 1 0,15-6 790,12 4-309,13-10-516,10-9 0,5-8 16,5-6 1,-6-7 86,1-3 0,-2-3-96,-2-2 1,0-3-939,0 4 1043,-7-4-5,-1 16 1,-13 1-189,-2 11-10,-11 8 87,-8 4 0,-11 9-142,-8 6 0,-17 15 105,-12 19 0,-16 4-51,-3 5 0,22-24 0,1 1 55,-23 28 0,-2-2 47,2 2 1,-3 0-23,3-5 0,-3 2 120,-2-2 1,1-3 524,4-6 53,3-7 0,19-9 331,7-13-619,5-6 0,13-11-72,10-7 0,16-12 63,17-16 1,14-8-208,5-1 0,-25 23 0,2 1-411,32-20 0,2 0 104,-1 1 0,-33 21 0,1 1 103,31-18 1,-4 5-1242,-5 9 1357,-6 10 0,-10-2 0,-3 9 0,-5 11 0,-3 8 0</inkml:trace>
  <inkml:trace contextRef="#ctx0" brushRef="#br0">20602 12909 8049,'-6'-15'26,"-2"1"-14,-6 0 1,-1 0 106,1-1 0,1 1 218,4 0 1,-8 6-251,2 3 61,-2 4-115,3 1 0,-5 1 16,0 4 0,-5 9-13,5 10 1,2 1-148,7-1 0,-1 6 77,7-6 0,0 1-167,9-6 1,3-5-362,6 0 310,7 1 99,1-14 0,2 5 9,-1-6 0,-1 0 80,2 0 1,1-4-16,-6-1 1,0 0 311,-4 5-136,-8 0 0,-2 3 139,-10 7 1,-2-1 153,-8 10-99,-5 3-233,4-6 1,-9 9 13,6-6 50,-7 7-135,11-10-271,-6 4-250,7-6-600,6-6 1134,8-2 0,14-18 0,8-4 0</inkml:trace>
  <inkml:trace contextRef="#ctx0" brushRef="#br0">20829 12752 8049,'0'-8'-63,"-1"2"-251,-4 6 1,-9 13 245,-8 2 0,-5 20 614,3 3-221,-3 3-56,12-5 1,-6 1 52,7-4 1,1-5-202,4 1 0,2-2-118,7-8 0,2 0-128,3-5 0,3-6-324,6-4 0,2-4-80,3-4 307,-4-4 68,12-13 0,-5-1 154,7-6 0,-1-1 0,1 1 0</inkml:trace>
  <inkml:trace contextRef="#ctx0" brushRef="#br0">20929 12766 8049,'-8'0'0,"-5"0"28,4 0 0,1 2 44,-1 3 1,4 1 136,-5 3 0,7-1 248,-2-3 0,-1-2 15,1 7-58,1-7-358,4 3 115,0-6-2770,0 0 1708,6 0 891,-4 0 0,10-6 0,-4-2 0</inkml:trace>
  <inkml:trace contextRef="#ctx0" brushRef="#br0">21014 12553 8049,'0'-8'-541,"0"-4"451,0 10 0,-1-9 398,-4 6-19,3 0-136,-4 5 1,1 4 205,1 5 0,-6 2-161,5 13 0,-6 6-47,2 8 1,-2 4 86,1 6 0,-1 2 10,6 7 0,-4-5-130,4 0 1,1-7-96,4-3 0,0-5-501,0-9 249,6-6 103,2-8 1,1-7-75,1-7 0,-1-2 108,5-3 1,1-10-64,-1-14 1,0-1-68,0-8 0,-1 5-158,-4-5 0,2 2 206,-6-2 1,5 3 165,-6 7 0,1 6 334,-5 3-168,0 9-18,0 4 1,2 6-127,2 0 1,-2 3 49,3 7 1,-4 1 167,-1 12 1,2-1-153,3 2 1,-2 1-234,6-6 1,-4 0-38,5-4 0,-6-3-379,6-2 0,-6-4-302,6-6 871,-7 0 0,10-6 0,-5-2 0</inkml:trace>
  <inkml:trace contextRef="#ctx0" brushRef="#br0">21185 12681 7963,'0'14'-209,"0"7"500,0 2 1,0 4 370,0 2 1,0-2-330,0-4 0,0 3-259,0-7 0,0 0-270,0-5 124,0-6 86,6-2 1,-3-6 156,7 0 0,-2-8-201,1-6 1,4-2-287,-4-8 1,-1-4 111,2-5 1,-6 0-115,6 4 1,-7 1 121,2-1 1,-4 2-87,-1 4 11,0 2 196,0 13-66,0 2 1,-4 8-17,-1 2 1,-6 6-10,1 9 1,2 3-133,-1 6 1,6 1 111,-2-1 186,4-6 0,-6 5 0,-1-5 0</inkml:trace>
  <inkml:trace contextRef="#ctx0" brushRef="#br0">21412 12638 8043,'-14'16'0,"0"3"0,0-1 727,-1 5-262,8 1-211,-6-2 1,11 3 146,-2-6-267,2 0-298,2-5 1,6-6 138,4-3-117,2-3 0,3-9-32,-1-2 48,6-4 148,-10-7 1,9 4-273,-10-3 95,-2-3 2,5 12 1,-10-9 41,3 10 1,-5 1 89,-5-1 1,0 5-1,-9 0 0,3 2-83,-8 2 0,3 2 6,2 2 0,4-2-141,1 3 22,-1-4 109,3-1-595,0 0 292,7-6 411,0-2 0,7-19 0,0-3 0</inkml:trace>
  <inkml:trace contextRef="#ctx0" brushRef="#br0">21697 12169 8043,'8'-8'193,"-2"15"1,-9 8 159,-7 14 1,1 6-90,-10 3 1,3 7 130,2 3 1,-5 4 273,0-5-890,0 7 423,11-3 0,-3 5-139,6 1 1,2-8-106,8-6 0,4-8-576,10-12 1,3-4 169,7-9 0,-1-4-459,1-6 0,-6 0 907,1 0 0,0-13 0,4-2 0</inkml:trace>
  <inkml:trace contextRef="#ctx0" brushRef="#br0">20815 13378 8069,'-5'-22'155,"1"3"-155,-7 9 0,3-1 55,-6 6 1,-1 1 124,1 4 0,3 0 189,-3 0-25,3 6-243,-10-5 1,7 12 112,0-3-99,0 2 6,6 2 0,-3 1 48,6-1 1,-6 6-84,1 4 1,2 8-1,-1 1 1,6-2-41,-2-7 0,4 1-214,1-6 0,1-1-7,4-9 0,3-2-186,6-7 1,0-2-318,0-3 354,1-3 133,5-12 1,-4 2-41,3-5 1,1 1 32,-1-2 0,0 0 116,-4 10 17,-1 3 0,-2 14 253,-2 7 1,-4 12 573,-6 16-516,-6 3 0,3 8 103,-7 3-103,1-3-798,-5 6 730,6-11 1,1 0 16,7-6 0,0-8-167,0-1 0,2-4-122,3-11 1,3 2-15,6-11 0,0 0-245,0-5 1,0-11-624,1-4 1211,-1-8-444,0 1 1,-4-7-462,-1 1 249,-6-1 421,10 1 0,-12-7 0,6-1 0</inkml:trace>
  <inkml:trace contextRef="#ctx0" brushRef="#br0">20986 13363 8069,'8'-22'-148,"-4"3"-221,-2 10 332,-2 3 0,0 18 243,0 7 1,0 8 330,0 6 0,-5 4-322,1 5 0,-6-1-137,5-3 0,1 0-47,4-10-3,0-2 1,4-12 163,1 0-623,6-6 258,-3-2 110,6-6 0,0-6-395,1-3 173,-1-10 66,0-3 0,0-8-168,1-4 0,-1 3 153,0-7 1,-6 5 100,-3-5 0,1 11 50,-1-2 1,-1 11-70,-4-1 527,0 9-169,0 10 63,0 14 0,0 8 113,0 7 1,-1 6-176,-4 3 1,4-4-60,-4-1 0,5 1 65,5-6 1,2 2 10,8-11 1,-1-5 107,0-4 0,0-7 222,1 2-554,5-10 0,-4-3 0,4-6 0</inkml:trace>
  <inkml:trace contextRef="#ctx0" brushRef="#br0">21370 13335 8069,'-15'0'-103,"1"0"103,6 0 189,-4 6 1,-1 4 307,-6 9 1,5 1-313,4 4 1,1 1-243,-5-6 0,6 5 97,3-5 0,-1-5-75,1-4-521,0-7 267,12 3 196,1-6 0,6-2-715,0-2 546,0-11 1,5-2-374,0-7 370,6 1 1,-4-4 226,3 3 0,-4 5-37,-6 10 1,1-2 93,-1 6-25,-6 0 1,-2 12 148,-6 2 0,0 5 226,0 5 0,-2 2-186,-2 2 0,-3-2 31,-2-7 1,3 0 104,6 1-292,0-8-208,0 0 0,6-10 147,3-7 34,-2-6 0,12-12 0,-4 0 0</inkml:trace>
  <inkml:trace contextRef="#ctx0" brushRef="#br0">21583 13051 7661,'-6'22'634,"4"5"181,-3-4 1,4 4-463,1 2 0,0 4-322,0 0 0,0 6 35,0-1 1,4 2-227,1-2 0,5 1-864,-6-6 561,8 1 312,-5-12 1,3-2-583,-1-6 1,-4-6 3,5-3 729,-7-3 0,9-9 0,-4-1 0</inkml:trace>
  <inkml:trace contextRef="#ctx0" brushRef="#br0">21597 13093 8069,'10'-8'-150,"-1"4"-81,1 2 0,4 4 394,0 2 0,-4 4 342,-1 7 0,-6-1-596,2 0 1,3 0 62,-7 0 1,6 1-153,-7-1-27,0 0 263,6-6-19,-4 5 1,6-12-584,-4 4-935,-2-4 1249,10-1 232,-10-6 0,6 5 35,-3-4 27,-4 3-49,6 2 0,-7 2 303,0 3-132,0 2 97,0 8 1,0-1 200,0 0 1,0 0-132,0 1 0,0-1 580,0 0-683,0 0 0,0 0-230,0 1 1,1-7-506,4-4 243,-4-2 192,12 4 1,-10-4-472,7 3 283,-7-4-485,10-1 725,-12 0 0,12-6 0,-5-2 0</inkml:trace>
  <inkml:trace contextRef="#ctx0" brushRef="#br0">21853 13193 8873,'6'-8'386,"4"3"-381,3 4 230,1-6-252,6-1 0,4-6-399,9 0 403,4 0-293,-1 0 0,3-1-880,-5 1 1186,-1 6 0,-5-4 0,1 4 0</inkml:trace>
  <inkml:trace contextRef="#ctx0" brushRef="#br0">21981 13008 8084,'8'8'486,"-3"6"0,-4 7 249,-1 7-323,0 7-250,0 1 0,-6 2-169,-4 0 1,4-5 103,1 5 1,-1-6-116,1 1 1,2-9-202,8-5 1,-2-5-517,7-5 0,4-4-685,5-10 743,0-9 181,1-8 496,-4-13 0,11-1 0,-5-7 0</inkml:trace>
  <inkml:trace contextRef="#ctx0" brushRef="#br0">22223 13065 8084,'14'-14'-29,"0"-1"0,-4 3 14,-1 2 220,-6 4 0,4 8 66,-7 2 0,-7 9 54,-2 6-90,3 13-71,-7-9 1,10 12 72,-7-7 1,7 1 12,-2-1 0,4-4-15,1 0 0,1-9 15,4 0 0,3-3-1,6-7 1,0-2-15,1-8 0,4-9-131,0-9 0,0-4 104,-5-2 0,5 1-31,0-1 0,0 6-1594,-5-1 1,0 7 642,0-2 0,0 4-358,1 6 1,-3 9 978,-2 9 0,1 12 493,-6 7 0,-1 15 696,-4 14-521,0 12-482,0 4 1,-2-32-1,0 0 870,-3 35-1459,3-35 0,-1 0 889,-3 32 0,3 6 58,-7-3 1,1-5-435,-6 0 1,1-3 0,0-11 0,0-5 186,0-14 1,-1-5-85,1-9 0,0-6 109,0-8-248,-7-4 758,5-12 0,-9-10-806,6-12 0,0-9 15,5-10 0,1-5-225,4-10 1,4 9 50,10-4 1,4 3-57,10-3 0,3 2-120,7 3 1,6 3-526,3 6 987,3 0 0,0-1 0,0 0 0,1 1 0,4 4 0</inkml:trace>
  <inkml:trace contextRef="#ctx0" brushRef="#br1">21441 5289 8430,'0'-43'-207,"0"0"0,0 2-242,0 3 0,-7-1 657,-2 6 124,-10-1-258,-3 6 1,-8 6-101,-3 3 93,3 3 1,-13 3 43,0 4 1,-6 3-22,-7 6 0,-8 0 166,-2 0-380,-10 6 1,5 3 323,0 10 1,2 5-124,7 9 0,26-14 1,-1 0-932,2 4 1,-1 2 896,-4-1 1,0 2 0,0 2 0,1 1-86,-4-1 1,0 1 18,3-1 0,1 1 0,3-3 1,1 1 134,4 2 1,1-1 0,-23 26-211,6 8 0,9 2 202,5 3 0,5 2-9,4 2 1,10 2-163,9 3 106,3-4 0,2-28 0,0 1-50,0-2 0,0-1 0,5 0 0,3 0-137,1-1 1,1-2-32,15 36 1,10-6-92,3-12 0,11-8 250,8-11 1,-21-20 0,4-1 72,3-2 1,4-2-1,5-1 1,1-2-60,1 1 1,1-3 0,4-2-1,1-2-171,-1-1 0,0-2 1,8 1-1,2-2 410,4 0 1,1 0-987,2 0 1,-2 0 829,-6-3 0,0 0 0,10-1 0,0-2 1,1-3 1,-1-1 0,-2 2-1,-2-1-30,-7-2 0,-1-2 1,6-1-1,1-2-94,1-2 0,-1-2 1,-4-2-1,-2-2-13,-7 2 1,-2-3-1,-2-2 1,-3-1 75,-2 0 1,-2-1 0,-3 0 0,-1-1 29,-1-2 1,-2-2 0,-6 4-1,-1 0 118,-5 0 1,-3-1 0,11-23-112,-15 2 252,-12-7-243,-11 1 1,-17-12-155,-16 4 35,10 31 0,-3 0 99,-5 2 0,-3 2 0,-6-1 1,-2 2-389,0 3 1,-1 2 171,-1-1 0,-1 3 70,0 4 0,-1 2 0,-5 1 0,-1 3-62,-2 3 0,-1 1 0,1 2 0,0 0-29,6 2 0,2 1-279,-33-3 185,9 7 0,21 2-273,6 3 561,7 9 0,8 2 0,-1 4 0</inkml:trace>
  <inkml:trace contextRef="#ctx0" brushRef="#br1">21853 8416 8144,'-20'-6'100,"2"-1"-50,-5-2 0,-1-2-407,-5 6 1,1 0-1069,-1 5 1425,1 0 0,-7 0 0,-3 0 0,-7-4 0,-3-1 0,-4-6 0,5 1 0,-5-2 0,4-2 0,-6-7-263,4 5 1,-16-6 262,-10 3 0,36 13 0,-1 1 0,-6-2 0,-1 0 0,6 4 0,1 1-59,-2-1 1,0 1 0,-1 2-1,0 2-121,-3 2 1,-1 2-1,-2 0 1,1 3 349,-4 4 1,1 3-1,5 0 1,1 1-92,1-1 1,0 1-1,2 3 1,1 1 39,3 0 1,2 1 0,1 2 0,1 2-129,1 4 0,1 2-19,3 0 0,0 1 67,-2 2 0,1 1 0,7-1 0,2 1-43,0-1 0,2 1 0,-9 35 64,1 0 0,15 7-157,7-38 0,3 0 0,6 1 0,5 0-4,2 0 0,4-1 0,2-1 0,4-1-23,5-1 0,2-3 0,1-1 0,2-3 91,5 0 1,2-3-1,-4-1 1,1-3-18,38 15 0,-32-20 1,3-1 111,8-2 0,3-2 0,4-1 1,4-3-363,6-1 1,1-2 0,0-1-1,-1-2 456,3-2 0,1-2 0,3 1 0,1-2-363,2 1 1,1-2-1,-26-1 1,1-1-1,0-2 407,22-6 0,0-3 0,0 0 0,1-1-61,-24 5 1,2 0-1,-2-2 1,22-8-1,-2-3-4,-8 2 1,-2-1-1,1-3 1,0 0-207,1-1 1,-2-1-1,-8-1 1,-2-2 11,-5 2 0,-2-1 1,-1-3-1,-3 0 64,-3 1 1,-2 0 0,-4 3 0,-3 1-90,22-28 0,-15 4-151,-31 38 173</inkml:trace>
  <inkml:trace contextRef="#ctx0" brushRef="#br1">22549 8632 2373,'-42'-28'-262,"-34"4"262,35 15 0,-3 4 0,-9 6 0,-1 5-354,-6 3 1,1 5 353,3 5 0,0 2 0,-4 1 0,1 1 0,5 3 0,-1 1 0,-1-1 0,0 0 0</inkml:trace>
  <inkml:trace contextRef="#ctx0" brushRef="#br1">21569 11800 7863,'-57'-43'-206,"2"2"206,2 3 0,1 5 484,10 9 0,-6 10-193,6 9 1,-7 5-350,-8 5 0,-6 4-210,-4 10 1,-4 3 215,33-8 1,0 1-1,-28 13-14,0 1 1,7 6 89,7 2 1,-3 0-81,3 1 0,-2 1 65,2 9 1,-5-1-86,0 10 0,10 4 108,20-24 1,2 2 0,5 0 0,3 1-160,-3 2 0,2 2 0,4-1 0,3 0 175,1 2 0,1 0 0,1 6 1,2 1 77,1 7 0,0 1 1,0 0-1,-1 1-318,3 5 0,2 1 0,-2-2 1,2 1 275,3 0 0,1 1 0,1-4 0,2 0 90,2 4 0,3-1 0,0-5 0,1-1-24,3 5 0,3-2 0,5-3 0,3-1-6,3 1 1,4-2 0,3-7 0,4-2-323,1 0 1,3-3-1,-1-9 1,1-2 166,2 2 0,3-3 0,6-3 1,4-3 18,8-3 1,3-3-1,-4-1 1,1-4-91,8-6 0,1-3 0,0-1 1,0-3-168,5-5 1,-1-3 0,-4-1 0,0-2 280,2-2 1,0-1-1,-1-2 1,-1 0-179,1 3 0,-2-1 0,-2-4 0,-2-2-42,-4 2 1,-1 0 0,-2-2 0,-2-2 279,-7 2 1,-1-1 0,-2 2-1,0-1 39,-1-3 1,-2 0 0,-5 0 0,-3-2-284,-4-1 1,-3-3-1,-2-1 1,-2-2 52,-5-4 0,-3-2 0,18-34 115,-27 29 0,-3-3 0,-1-1 1,-3-1-61,-3-2 1,-2-2-1,-3-11 1,-2-2-50,-2-7 0,-2-2 1,-2-2-1,-2-1-75,2 18 1,-1 0-1,-2-1 1,-1-2-1,-2 0 1,-1-1-14,-1-6 0,0 0 0,-3 0 0,-2 1 0,-1 1 0,-2-1 65,2 1 1,-2-1 0,1 2 0,0 4-1,-1 1 1,1 1 89,0 3 1,-1 0-1,1 3 1,-9-15-1,-1 5 184,0 8 0,-2 4 0,1 9 0,-2 3-251,-3 3 0,-3 4 0,0 5 1,-1 4-173,3 4 1,-1 3 264,-33-9 0,0 14 0,4 2 0</inkml:trace>
  <inkml:trace contextRef="#ctx0" brushRef="#br1">22692 6739 8417,'-8'-15'-5,"-3"6"199,6-1 238,1 7 20,4-3-254,0 6 1,1 2 49,4 2 0,3 6 30,6 9 0,2 0-27,3 9 1,4 5-18,-14-20-171</inkml:trace>
  <inkml:trace contextRef="#ctx0" brushRef="#br1">23481 8387 5914,'-1'1'-46,"-13"-1"-277,4-1 323</inkml:trace>
  <inkml:trace contextRef="#ctx0" brushRef="#br1">23373 8693 12833,'1'1'5,"33"18"81,-1-9 0,-6-4 24,-8-6 1,-4 0-150,0 0 1,-3-2-18,-2-2 1,-4-6-175,-6-9 0,-2-3-1327,-2-6 778,-4-1 477,-6 1 0,-7 1-729,-3 3 475,-9 4 226,3 5 1,-6 4 329</inkml:trace>
  <inkml:trace contextRef="#ctx0" brushRef="#br1">22692 9070 7974,'-14'-8'1018,"6"2"-435,2 6-404,12 6-45,2 2 0,6 6 126,0 1-37,7-1-129,1 6 0,11-4-37,0 3 0,2 2-75,-2-2 1,-3-2-308,3-8 0,-7 2-364,-3-6 0,-5 1 368,1-1 0,-8-3-340,-2 3 255,-6-4 200,4-1 1,-7-6 205,0-4 0,-7-2 0,-1-3 0</inkml:trace>
  <inkml:trace contextRef="#ctx0" brushRef="#br1">23019 9099 8090,'8'6'0,"5"-5"-96,-4 4 0,-1 1-165,1-1 1,1 0 343,4-5 1,0 5 341,0-1 0,1 1-44,-1-5-117,-6 0-174,-2 6 1,-6-2-148,0 5-52,0 7-65,0 0 1,-8 12-308,-6 1 1,-2 1 179,-7 7 301,5 1 0,-9 5 0,5 0 0</inkml:trace>
  <inkml:trace contextRef="#ctx0" brushRef="#br0">18839 5360 8195,'-13'-15'0,"4"1"0,-4 0 637,4 0-275,2 0 0,-4-1-116,7 1 1,-7 0-50,1 0 1,-3-1 78,-1 1 1,-2-2-200,-3-3 0,-7 2-725,-8-7 518,-5 7 37,3-10 1,-7 10 14,0-7 1,-4 0 128,0-4 1,-6 0-15,6-1 0,0 1 55,4-1 0,-6-4-127,-3 0 1,-10-2 238,-4 2-1628,-4 3 1481,35 10 0,-1-1 1,-35-14-90,0-3 1,36 18 0,-1-1-107,-35-17 1,34 20 0,0 0 91,-3-1 0,-1 0 0,-2 3 0,-1 0 51,-5 0 1,-1-1-1,5 2 1,1 0-62,1 1 0,1 0 1,0 0-1,0 1 35,-2 1 1,-2 0 0,-2-1 0,-2 1-256,-2 2 1,0 1 0,0-3 0,0 0 239,2 3 0,0-1-542,4-2 1,-1-1 567,-8 5 1,-1 0 0,5-4 0,-2-1 123,-8 3 1,-1 1-128,10-1 1,0 1 38,-7 2 0,1 0 1,6-2-1,1-1 72,-8 0 0,0 1 1,-1-1-1,1 1 7,0 2 1,0 0 0,0 0-1,1 0-17,6-1 1,-1 1 0,-5 2 0,-2 1-104,-2-1 0,1 0 0,1 4 0,0-1 4,-2 0 1,0 0 0,1 0-1,-1 2-25,1 0 1,-1 0 0,0 0 0,1 0 58,1 0 0,1 0 1,0 2-1,1 1-133,6-1 0,0 0-30,-3 4 0,0-1 133,1 0 0,0-2 0,-2 2 0,0-2-79,1 0 0,1-1 55,7 2 0,1 0 31,-6 0 0,1 0 0,6 0 0,0 1-13,-9 0 1,-1 0-1,4-1 1,1 1-39,0 2 0,0 0 1,3 3-1,1 1 125,3 1 1,1 0 0,-1-1 0,-1 1-23,-1 2 1,0 1 0,-1-2 0,0 1 95,-1 4 1,0 2 0,3-4-1,2 2 90,4 3 0,0 1-175,1-3 1,2 1-35,2 7 0,1 2 1,0-2-1,1 1 39,2 2 0,1 2 23,-23 29-149,2-4 1,10-2-214,6-2 1,1-1 377,13-10 0,5-2-481,4-12 0,7-1 123,-1-3 1,7-8 250,1-7 0,8 1 0,-5 4 0</inkml:trace>
  <inkml:trace contextRef="#ctx0" brushRef="#br0">11858 4478 8195,'-2'-35'223,"-2"7"1,2 6 88,-3 8 1,4 6-223,1-5 10,0 12 0,0-3 38,0 14 0,0 12-83,0 16 0,0 11-113,0 8 0,-7 6-1423,-2 8 1552,-4 0-18,-1 6 1,2-2 110,6-35 0,2 0 150,-2 35-487,6-4 0,12-11-399,7-13 0,21-8 572,12-15 0,2-5 0,12-13 0,8-10 0,-33-3 0,-1 0 0</inkml:trace>
  <inkml:trace contextRef="#ctx0" brushRef="#br1">19976 6667 8445,'-14'0'-446,"0"0"1,4-4 93,1-1 1619,6 0-510,-10 5-363,5 0 52,0 0-66,2 0-221,6 0 0,6 0 15,4 0 0,7 0 83,2 0-62,6 0-40,-2 0 1,11 0-132,4 0 91,3 0 0,13 0-53,3 0-148,9 0 0,-3 0 208,4 0 0,7 0-311,-3 0 1,-30-2 0,0-2 278,2 0 1,0-2-1,1 0 1,2 0-6,1-1 0,0 0 0,3 0 1,0-1-10,-5 1 1,0 0 0,2 2 0,-1 1 12,-5-1 0,-1 0 0,1 1 0,1 0 102,1 0 1,0-1-25,0-2 0,-1 1-58,37 5 1,-3-6 80,-10 7-1,-3 0-285,-6 0 1,5 2-83,0 3 1,-1-4 185,-4 4 0,-2 1-93,-3-1 0,-3 0-100,-6-5 209,-7 0 1,1 0 203,-4 0-200,-9 0 0,7 0 444,-12 0 0,5 0 26,-5 0-167,6 0 1,-9 0-25,3 0 0,-8 0-132,-2 0 0,-4 0 156,5 0-142,-7 0 38,9 0-190,-10 0-42,4 0 135,-6 0-154,0 0-202,0-7-163,0 6 1,-1-5-537,-4 6 0,2 0 925,-7 0 0,-5 0 0,-8 0 0</inkml:trace>
  <inkml:trace contextRef="#ctx0" brushRef="#br1">15612 5843 8117,'0'-10'-396,"0"1"411,0 0 0,0-6 210,0 1 0,0 5-9,0-1 0,1 1-12,4-6 1,-4 1 436,4 0-223,-3 6 242,-2-5-167,0 12-112,0-5 47,0 6-1,0 6-203,0 2 96,0 0-240,0 4 160,0-10-343,0 4 221,0-6-549,0 0 421,0 7-58,0 0 0,-5 9 39,0 3 0,-1 3-97,1 7 1,-1-1 61,-4 1 0,-2 4 3,2 0 1,-2 5 32,-3-5 0,1 7 143,0-3 0,0 4-119,0 2 0,4 5 2,1-1 0,1 0-145,-2-4 1,-2 3 89,2-4 1,2 3-231,-1-12 1,6-5-118,-2-4-10,3-7 1,2-1 109,0-6 0,-1-7-37,-4 1 0,3-8-81,-2-6 1,2-2-220,2-3 0,0 1 298,0 0 0,0 0 343,0 0 0,0 6 0,0 1 0,-6 7 0,3 0 0,-7 0 0,1 7-22,-6-6 118,1 6 383,0-7 0,1-2 78,4-3-85,3 4 0,1-7 192,0 3-319,0 3 1,5-2-115,0 8 1,0 4 112,0 7 0,0 0-105,0 4 0,2 3 26,3 7 0,-4-1-268,4 1 0,-3-7 67,-2-3 0,1 0-264,4-5 163,-4 3 1,12-15 23,-3 3 1,2-12 26,2-7 1,7-8-373,3-11 1,7-5-132,2-9 1,1 2-310,-6-2 0,0 1-30,1-1 0,-5 2 34,-1-2 594,-5 3 0,2-5 0,-6-2 1</inkml:trace>
  <inkml:trace contextRef="#ctx0" brushRef="#br1">15654 5701 8117,'-8'-16'-7,"4"-3"1,4 2 679,4-7 0,9 0-626,6-4 0,1 1 73,-1 3 1,-3 4-8,3 6 2,3-1 0,-6 7-240,3 4 1,-10 15 98,-4 8 1,-3 15 18,-2 14 0,-2 7-17,-3 11 1,-2 4-337,-8-4 1,1-3-1204,0-1 1336,6-3 1,2-9 0,6-1 0</inkml:trace>
  <inkml:trace contextRef="#ctx0" brushRef="#br1">15469 7250 7736,'-14'5'336,"0"0"0,4 6 71,1-2 1,-5 9-375,-5 1 0,0 6 38,5-1 0,-5 3-84,0 1 0,0-1-336,5-3 1,-1 1 50,1-6-743,6 0 521,2-11-144,6-2 664,0-12 0,6-2 0,2-7 0</inkml:trace>
  <inkml:trace contextRef="#ctx0" brushRef="#br1">15412 7378 8263,'21'-14'-573,"3"0"1,1-5 286,-1 0 0,1 0 665,-6 5 1,0 0-33,-5-1 1,-4 6-390,-1-1-121,-6 7-166,4-3 1,-7 12-145,0 4 1,-7 7 472,-2 2 0,-10 13 0,-3-2 0</inkml:trace>
  <inkml:trace contextRef="#ctx0" brushRef="#br1">15484 7492 8260,'6'-14'-803,"-3"6"1558,7 3-382,-7-3 0,9 7-87,-2-4 0,-2 10-33,1 4 0,-1 10 22,2 5 1,-4 9-122,-6 5 1,0 8-231,0 1 1,0 2-313,0-2 0,0-2 297,0 2 0,0-7-631,0-2 1,5-7 379,-1 2 0,6-9-120,-5-5 1,1-5-31,-1-4 492,-4 2 0,6-10 0,-7 4 0</inkml:trace>
  <inkml:trace contextRef="#ctx0" brushRef="#br1">15540 8004 8205,'-9'-5'0,"-1"0"173,7 1 1,-3 10 72,6 3 1,0 6 300,0 4 0,2 1-81,2 4 1,4-4-211,6-5 0,1-1-9,-1 0 0,0-5 31,0 1 1,1-7-250,-1 2 1,0-11 81,0-9 0,0 0-121,1-9 1,-6 0-16,1-4 1,-3-1-571,3 1 1,-2-1 0,-3 1 0,-4 4-305,4 1 0,-4 4-799,-1-5 1698,0 7 0,7-10 0,1 5 0</inkml:trace>
  <inkml:trace contextRef="#ctx0" brushRef="#br1">15782 5104 8204,'0'-10'251,"0"1"0,0 4 243,0-4-303,0 5 1,0 0-2,0 8 0,0 6 0,0 9 1,5-2-99,0 7 1,-1 1 92,-4 8 0,5-4-119,0-1 1,1-1 127,-1-8 0,-2 5-198,7-5 1,-7-5-58,1-5 1,4-6-73,2 2 1,-2-3 90,1-2 0,-4-2 53,4-3 0,-1-7-232,2-7 1,2-6 57,-2 1 0,-2 3-44,1 2 0,-6 4 18,2 0 1,-2 3 509,2 2-112,-3 4-125,4 6 0,-6 6 350,0 4 1,0 2-165,0 3 1,5 4 213,-1 0 0,6 0-133,-5-5 0,6-5-170,-2 1 0,4-7 60,1 2 1,0-4-326,0-1 1,1-5-4,-1 1 0,0-12-27,0 2 1,-1-5-673,-4 0 1,4 3-7,-3-3-1401,-4-3 1079,0 6 1114,-6 2 0,0 8 0,0 6 0</inkml:trace>
  <inkml:trace contextRef="#ctx0" brushRef="#br1">15754 7037 7390,'14'2'1251,"0"2"1,-4 4-957,-1 7 0,-1 0-57,1 4 0,4-1-87,-3 5 0,-3-5 48,3 1 1,-5-3-432,4-2 112,-6-6 70,10-2 0,-11-8-72,2-2 1,3-6 132,-3-9 0,6 0-68,-5-9 1,-1 7 73,-4-7 0,5 7-26,0-2 1,0 10 69,-5-1 170,6 9 0,-5 0 49,4 10 0,-2 4 62,2 10 0,-2-3-27,7 3 1,-6 2-151,6-2 0,-1-7-109,6-7 1,-1-3 90,0-2 1,5-4-620,0-5 1,2-5 266,-3-10 0,0-7-882,6 2 1,-6-3 99,6 4 987,-6 0 0,8-1 0,-3 1 0</inkml:trace>
  <inkml:trace contextRef="#ctx0" brushRef="#br1">15583 8928 8163,'2'9'267,"2"1"0,0 6-146,5 7 1,1 4 19,4 2 0,0-1-58,0 1 1,-4-3-252,-1-2 0,-1 1-9,2-6 0,-3-4 97,-2-6-243,-3-6 202,10 3 1,-10-7-15,3-4 0,-4-3 97,-1-6 0,-1-5-180,-4 0 0,2-5 130,-7 5 1,1-4 43,-5 4 1,-1-5 106,1 5 1,0-6-117,0 1 1,0 4 199,-1 1 1,6 3-65,-1 2 787,7-1-581,-9 8 1,10 2 39,-3 10 0,8 9-234,2 9 0,6 4-176,-1 2 0,2-1-1322,3 1 1403,5-1 0,-4 7 0,4 1 0</inkml:trace>
  <inkml:trace contextRef="#ctx0" brushRef="#br1">16052 10051 7859,'8'21'35,"3"-6"29,-6 4 0,6 3 1,-1 2 278,2 3 1,4 1-372,3 1 1,-3-1 51,3 1 1,-4-2-179,0-4 0,-1 3 74,0-8 0,0 1-155,1-4 1,-8-6 10,-2 1 270,-3-7-141,-2 3 41,-7-19 1,3 4 124,-11-10 1,4-2-107,-8 3 1,-1-3 90,1 2 0,-2 2-55,2-7 0,4 7 389,-4-2-102,3 3 423,2 2-470,6 6 0,3 1-85,10 7 0,3 7 70,6 2 0,5 4-72,0 1 0,0 0-108,-5 0 1,0 1 106,0-1 1,-1 0-312,-3 0 0,1 1-24,-7-1 0,1-5-35,-5 1 1,0-1 216,0 5 0,0 1 0,0-1 0</inkml:trace>
  <inkml:trace contextRef="#ctx0" brushRef="#br0">1024 16335 7980,'-30'0'0,"6"0"0,7 0-15,3 0 486,6 0 0,9 1-162,14 4 0,7-2 91,11 7 0,3-7-95,7 2 0,3-4-110,6-1 1,2-1-523,12-4 0,-1-6 223,1-3 1,-4-4-626,-10 9 0,-5 2 379,-9 3 0,-9 2-559,-10 2 909,-4 0 0,0 0 0,-1 0 0</inkml:trace>
  <inkml:trace contextRef="#ctx0" brushRef="#br0">1593 16093 7980,'14'0'0,"0"0"218,0 0 0,1 2-41,-1 2 1,5 4 111,0 6 1,0 1-126,-5-1 0,-1 0 57,-4 0 0,2 1 4,-6-1 1,0 2-16,-5 2 1,-4 9-145,-5 6 0,-4 13-147,-15 2 0,-4 7-1529,-10 7 1329,18-30 1,-1 0 0,-3 7 0,-1 0 0,-4 0 0,1 1 0</inkml:trace>
  <inkml:trace contextRef="#ctx0" brushRef="#br0">2446 15922 8064,'-14'-8'394,"6"-4"1,1 12 162,7 0 0,0 12-310,0 12 0,0 5-86,0 4 0,0-2-152,0 7 0,0-5 120,0 5 1,5-4-246,0 3 1,0-3 104,-5 4 1,0-7-438,0 2 0,0-4 105,0-6 0,4-2-542,1-7 408,0-6 477,-5-2 0,-6-12 0,-2-2 0</inkml:trace>
  <inkml:trace contextRef="#ctx0" brushRef="#br0">2474 15809 8064,'19'-29'172,"0"1"0,7-1 75,-3 1 1,9 1-204,1 3 1,6-1 38,-1 6 0,-3 2 113,-2 7 0,2-1-85,-2 7 1,-4-1-192,-6 5 1,-5 0-36,1 0 0,-3 8 119,-2 6 1,-2 6-78,-2 9 0,1 6 5,-6 3 0,-1 9 163,-4 5 1,2 5-69,3 4 0,-4-2-5,4 3 1,-3 2 35,-2 3 0,0 4 402,0 5 1,0-5-178,0 0 1,0-11-63,0-8 1,0-13 83,0-1 0,0-12 407,0-8-278,0-8 0,-7-5-119,-2-10 0,1-9-1110,-2-10 0,-4-8-1419,-5-1 1,-6-8 1172,1-1 1,-4-7 1040,-5-8 0,-4-6 0,-5-2 0</inkml:trace>
  <inkml:trace contextRef="#ctx0" brushRef="#br0">2645 16079 8064,'-8'-8'-1,"2"5"111,6 12 1,0 2 143,0 13 1,0 0 220,0 4 1,0 2-495,0 3 0,-7-3 43,-2 3 1,-4-3-273,-1-1 1,0-7 159,0-3 1,-1-5-604,1-4 484,0-4 207,0-19 0,-7-2 0,-1-14 0</inkml:trace>
  <inkml:trace contextRef="#ctx0" brushRef="#br0">2503 16065 8064,'22'0'0,"5"0"83,-4 0 1,4 0 174,2 0 1,-1 1-270,1 4 1,-1-4-339,0 4 1,-5-2 348,-4 2 0,3-3 0,0 4 0</inkml:trace>
  <inkml:trace contextRef="#ctx0" brushRef="#br0">2858 15951 8064,'-5'16'0,"1"3"0,-7-4 316,1 4 1,-2 2-157,-3-2 0,1 6-319,0-1 1,0-4-432,-1-1 0,1-5 49,0-4-236,0 3 558,0-12 0,1-1 219,3-9 0,4-4 0,6-1 0,0 0 0,0-1 0,6 6 99,4-1 0,3 7 121,1-1 0,2 2-46,3 2 0,-2 0 191,7 0 0,-1 0-225,6 0 1,-2 0 46,-4 0-187,4 0 0,-5 6 0,7 2 0</inkml:trace>
  <inkml:trace contextRef="#ctx0" brushRef="#br0">3256 15709 9118,'0'14'918,"-6"5"-919,-3 0 0,-4 7 85,-1-3 0,-2 9-367,-3 1 0,3 0 35,-3-4 0,3-3-182,2-2 0,1 1 239,4-6 0,-2 0-163,6-4 145,0-8-141,5 6 0,7-11 272,2 2 0,4-2-57,1-2 1,0-2 476,1-2 0,-1 2-18,0-3 0,0 4 130,0 1 0,1 1-197,-1 4 0,-5 3 85,1 6 0,-7 2 124,2 3 0,-4 3-100,-1 6 0,0 1-110,0-1 1,-1 6-7,-4-1 0,3 5-313,-2-5 1,2-5-30,2-4 1,0-11-206,0 1-445,0-9 1,2-2 392,2-13 1,0-7-569,5-16 1,-1-4-73,1-5 989,-2-7 0,-1-2 0,2-6 0</inkml:trace>
  <inkml:trace contextRef="#ctx0" brushRef="#br0">3441 15482 8064,'14'-15'0,"-4"8"76,-1 2-196,-6 3 0,4 10 631,-7 6 0,-5 7-254,0 7 1,-10 6-198,0-1 0,-1 5-27,7-5 1,-4 0-22,4-5 1,3-1-251,1-3 0,3-4 102,2-5 0,2-7-142,3-4 0,2-4 69,8-4 1,-1-9 23,0-6 1,0 0 66,1 5 1,4 0 145,-1-1 0,1 6 6,-4-1 264,-1 7 0,-1-1 182,-4 8 0,2 6-182,-6 9 0,0 3 41,-5 6 0,-7 2-112,-2 3 0,-4-1-166,-1 6 1,0-5-81,-1 5 0,-4-5-328,1 5 1,-3-6-80,2 1 0,2-5-360,-7-4 1,10 1 785,-5-6 0,6-6 0,-7-7 0</inkml:trace>
  <inkml:trace contextRef="#ctx0" brushRef="#br0">3427 15951 8064,'28'-24'-274,"1"0"0,-1 7 72,1-2 0,-6 3 427,1 2 1,-7 5-78,2-1 1,-3 7-1083,-2-2 934,1 10 0,-7 9 0,-2 8 0</inkml:trace>
  <inkml:trace contextRef="#ctx0" brushRef="#br0">3512 16050 8064,'8'21'0,"3"-4"0,-6 7 0,0 1-6,-5 8 0,0-1 6,0 6 0,0-5 979,0 5 1,0-8-475,0-2 1,0-1-324,0-8-966,0 0 629,0-11 0,0-3-92,0-10 1,0-9 111,0-10 0,6-7-420,3-3 1,-1 1 162,2 5 0,-2 1 286,1 3 0,4 2 118,-4 3 0,6 3 368,3-3 99,-2 10 1,5 3 530,-7 6-475,0 0 0,-6 6-168,-3 3 1,-4 4 220,-1 1 1,-6 5-155,-3 0 0,-9 11-518,-1-1 0,-6 7-239,1-3 1,-1 5-406,1-5 0,4-1 333,6-8 1,1-4 394,4-6 0,-4-6 0,5-2 0</inkml:trace>
  <inkml:trace contextRef="#ctx0" brushRef="#br0">4280 15553 7910,'-10'0'218,"1"0"135,6 0 0,-8 1-134,6 4 0,-6 9 13,2 10 0,-4 0-83,-1 4 1,-1-3-137,1 9 0,5-4 180,-1-2-6,1-6 0,1-1-54,3-7 59,-3 0 1,8-6-407,0-3 1,7-5 123,7-5 1,2-4-540,3-10 1,3-5 121,6-9 0,-3 3-133,4-3 0,-4-2 287,8 2 1,-1 4 352,1 5 0,-8 7 0,4-2 0,-15 8 0,0 2 0,-3 5 0,-3 0 0,-3 8 0,-5 4-15,-5 7 1,-3 4 106,-6-1 1,0 8 258,0-3 0,-2 4-66,-3 2 1,-2 4-11,-2 0 0,-3 0-275,7-4 0,-6 5 0,3 3 0</inkml:trace>
  <inkml:trace contextRef="#ctx0" brushRef="#br0">4166 15851 7910,'8'15'183,"-3"-1"0,1 6 164,-1 4 0,1 3-59,-1 1 0,-3 7-38,2 3 1,-2 3-119,-2 2 1,0-1-92,0 1 0,-5 0 56,0-1 1,-1 1-86,1 0 1,4-2-292,-4-3 0,3-4 64,2-5-313,0-7 355,0-2 0,0-13-253,0-7 0,0-13 84,0-11 0,0-4-25,0-5 1,5-5 66,0-10 0,1 4 148,-1-3 1,-2-1 151,7 6 0,-6-9 0,6 9 0,-2-9 0,1 4 0,4 1 0,-4 8 0,-1 5 57,2 9 0,-7 4 276,2 5 137,3 7 0,-7 10-118,4 12 0,-4 8 60,-1 11 1,0 2-67,0 3 0,0 8-1,0-3 1,0 2-297,0-2 1,0 0 66,0-1 0,0 1 64,0 0 1,0-7-504,0-3 0,0-9-1685,0-5 1674,0-10 1,-1-10 52,-4-14 1,4-5-114,-4-8 0,-2-7 394,3-3 0,-7 2 0,1-2 0,2 6-47,-1-1 0,1 4-69,-2 6 0,-1 2 331,7 7 0,-3 6 762,3 3-505,2 4 1,-4 7-189,6 4 1,0 9-55,0 4 1,0-1 19,0 2 0,0-7-398,0 2 0,1-3 124,4-2 1,3-6-582,6-3 0,0-7 124,1-7 481,5-1 0,2-29 0,7 1 0</inkml:trace>
  <inkml:trace contextRef="#ctx0" brushRef="#br0">4749 15510 7849,'0'14'-377,"-8"2"948,-6 3 1,0 2-233,-5 2 0,-2 3-466,2-7 1,-1-1 9,1-3 0,8-7-269,-3-4 1,4-4 10,1-4 0,2-6-104,7-9 0,2-3 271,3-6 0,-2 4 208,6 0 0,-6 12 0,2-3 0,-3 11 0,-2 4 61,0 9 1,-7 16 219,-2 9 1,-4 5 306,-1 4 0,5 4-241,-1 0 1,7 2 96,-2-1 0,4-9-246,1 4 1,1-11 106,4-4 0,3-3-655,6-11 1,2-2 241,3-12 0,-2-2-460,7-3 0,-7-9 268,2-10 1,2-7-367,-2-2 1,0-5 665,-5 4 0,-5-3 0,1 3 0,-2 8 0,1 7 0,-2 8 0,-7 1 0,0 8 108,0 2 0,0 13 68,0 11 0,-2 4 603,-3 5 1,-3-1-311,-6 6 0,0-2-5,0 2 1,0-3-125,-1-7 1,1-1-226,0-3 0,0-4-373,-1-5 1,1-7 225,0-4-797,0-2 1,0-8 423,-1-4 1,6-7-296,-1-2 1,6-5 316,-6 5 1,7 0 382,-2 5 0,-3 6 0,7 2 0,-10 14 84,6 6 1,0 8 172,5 11 0,0-1 564,0 6 1,0-2-338,0 2 1,7-2-93,2-3 0,4-4-15,1-1 1,2-6-275,3-7 1,-2-8 85,7-2 0,-2-10 28,2-4 1,6-12-1162,-7-7 1,6 0 497,-10-6 0,4-2-1322,-4-2 1768,0 3 0,2-6 0,1 5 0</inkml:trace>
  <inkml:trace contextRef="#ctx0" brushRef="#br0">5062 15368 7910,'-2'20'721,"-2"4"0,-4 8-713,-6 1 0,-2 6-78,-3-1 1,3-1 145,-3 1 1,8-7 120,1 2 1,7-4-13,-1-6 0,2-2-454,2-7 52,0-6 1,6-3-129,4-10 0,7-9-99,2-10 1,6 2 203,-1-2 0,3 1 32,1-6 0,-1 6 61,-3-1 1,3 7 123,-4-2 0,3 9-84,-3 5 1,-2 4 455,-7 1 1,-1 8 95,-4 6 1,2 13 273,-6 11 1,0 9-16,-5 5 1,0 7-279,0 7 0,-5 0-559,0 10 1,-1-8 379,1-2 0,4-4-221,-4 4 0,2-2 76,-2-3 1,4-7-382,-4-16 0,-2-10-418,3-9 107,-7-9 0,3-10 347,-6-10 1,-2-15-10,-3-8 0,1-7-902,-5-2 0,-1-12 652,-4-3 0,2 0 502,-2 0 0,7-1 0,-7-9 0,3 4 0</inkml:trace>
  <inkml:trace contextRef="#ctx0" brushRef="#br0">4948 15866 7910,'0'-15'0,"2"7"364,3 4 0,-2 4-89,6 4 0,1 4 169,4 7 0,0-1-64,0 0 1,1 0-129,-1 0 1,-5 1 72,1-1-246,-1 0 1,4 0-22,-4 0 0,-2-4-344,-7-1 50,0 1 1,-7 4 134,-2 0 0,-9 1-457,-1-1 0,-4-5 220,4 1 1,-5-2 19,5 1 1,0 2-280,5-6 412,0 6 119,6-9 1,2 2-21,6-8 1,3-4-88,6-7 0,2-5 24,13-4 1,0-3-246,4-1 1,5-1 393,0 1 0,7-7 0,-4-1 0</inkml:trace>
  <inkml:trace contextRef="#ctx0" brushRef="#br0">5304 15723 7910,'-7'15'0,"-2"5"0,-10 4 0,2 7 0,-7 3 0,5-1 0,-5-5 0,7-1 0,-2-3 0,8 1 0,1-6 0,7 0-640,-2-5 640,4-6 0,1 5 0,0-5 0</inkml:trace>
  <inkml:trace contextRef="#ctx0" brushRef="#br0">5531 15411 7920,'0'-8'802,"0"1"1,-1 9-769,-4 3 1,2 3 92,-7 6 0,1 5-57,-6 0 0,1 4-103,0-4 26,6 7 0,-4-9 128,2 7 0,4-7 63,1 2 1,2-5-1168,-2-4 711,3-4 1,-2-6 36,8 0 1,1-8 133,9-6 1,-2-2-118,6-8 1,3 1-48,-2-6 1,6 7 12,-1 3 0,3 3 225,1 2 1,-4 2 213,0 2 1,-7 4 233,2 6 0,-5 1-228,-4 4 1,-4 5 362,-6 9 0,-2 3-204,-2 6 1,-11 2 1,-8 3 0,-4-1 54,-2 6 1,1-5-393,0 5 0,4-7-62,0 3 0,7-6-85,-2-4 1,8-4-191,1-5-639,7-8 475,-3 0 0,12-18 234,4-4 1,2-7-173,2 3 1,1-4 18,-1 4 1,2 0 435,3 5 1,-8 6 58,3 3 0,-8 3 188,4 2 147,-7 0 0,-2 8-229,-5 6 1,-9 2 105,-1 8 0,4-5-23,-4 5 1,3-2 224,-3 1-419,6-2-378,2-7 151,6-6 1,6-2-253,4-6 1,2 0 96,2 0 1,2-4 75,3-1 0,-2 0 148,7 5 1,-6 0-87,1 0 1,-4 2 346,0 2 0,-3 4 146,-2 7 0,1-1 193,-7 0 1,0 5-206,-9 0 0,-5 5 144,-9-5 0,-3 6-120,-6-1 1,-2 2-59,-3 3 0,1-1-746,-6 1 0,8-1 289,2 1 0,1-7-828,8-3 1,-5-5 199,5-5 0,2-4-716,7-10 1512,-2-3 0,4-18 0,-6-4 0</inkml:trace>
  <inkml:trace contextRef="#ctx0" brushRef="#br0">5375 16107 7920,'14'-6'0,"2"4"394,3-2 1,-2 2-127,7 2 0,1 2-298,8 2 1,-1-1 29,6 7 0,0-1 0,4 6 0</inkml:trace>
  <inkml:trace contextRef="#ctx0" brushRef="#br0">5929 15624 7920,'21'-16'0,"2"-3"0,4 3-101,2-3 1,-1 2-149,1-2 1,2 5-465,-2 0 297,2-1 416,-15 14 0,5-12 0,-7 5 0</inkml:trace>
  <inkml:trace contextRef="#ctx0" brushRef="#br0">6043 15524 8117,'0'15'310,"0"-1"0,5 6-1,-1 4 0,3 9 241,-2 5 0,-4 9-138,4 6 1,-4 2-115,-1 2 0,0-5-155,0 0 0,0 0 76,0 5 0,0-6-123,0-4 0,-4-3-196,-1-1 1,0-4-338,5-6 1,0-6 30,0-12 1,2-8-439,3-2 1,-4-13 56,4-11 1,1-4 262,-1-15 0,1 0 207,-1-5 1,-3 1 316,2-1 0,-2-6 0,-2-2 0</inkml:trace>
  <inkml:trace contextRef="#ctx0" brushRef="#br0">6100 15666 7920,'6'-14'261,"2"6"-43,6 4 1,-1 4 27,-4 4 0,4 6-28,-3 9 1,2 5 0,2 9 0,-4 3 27,-1 7 0,-4-5-28,5-1 1,-7 1-1,1 5 1,3-5 27,-2 0 0,-1-7-606,-4 3 1,0-11-1999,0-4 1408,0 3 1,-6-7 949,-4-1 0,-2-6 0,-2-8 0</inkml:trace>
  <inkml:trace contextRef="#ctx0" brushRef="#br0">6043 15993 7920,'0'-28'0,"0"1"140,0 3 0,0 2 36,0 3 0,6 10 13,4-1 1,2 7-25,3 3 0,-1 0-148,0 0 1,-4 2 15,-1 3 1,-1 3 60,1 6 0,-2 0-357,-7 0 0,4 0 187,1 1 0,0-1-310,-5 0 0,-2-4 109,-2-1 0,0 0-1,-5 6 1,0-3 210,-6-2 1,6 2 194,-1-2 0,2 3 17,-1 1 1,-4 0-57,4 0 1,3 2 385,1 3 0,2-3-180,-2 3 0,3 1 155,-2-1 1,2 2-42,2-2-454,6-4-453,2 6 0,6-13 312,1-3 0,-1-12 107,0-7 1,2-2 43,3-7 0,-3-3 35,3-7 0,3-3 0,0-7 0</inkml:trace>
  <inkml:trace contextRef="#ctx0" brushRef="#br0">6413 15624 7920,'22'-22'0,"0"3"692,-3 9 0,-3-1 301,3 7-1004,-4-1 1,-2 11-178,-4 4 1,-2 2-168,-7 2 0,-2 7 217,-3 3 0,-2 2 129,-8 3 1,0-1-101,-4 1 0,3-2 79,-3-4 0,3 3-217,2-7 1,4-2-209,1-8-37,6 4 354,-4-11 234,7 4 1,7-6-146,2 0 1,4 0 91,1 0 1,0 6 142,1 4 1,-6 4-62,0 5 0,-1-2 320,2 7 0,-4 4-133,-6 6 1,5 0 265,0 0 0,-1-4-174,-4 3 0,0-8-2,0-1 1,5-7 40,0 2 1,1-3-112,-1-2 0,-2-6 95,7-3-208,-1-4 0,10-9-445,0-6 0,0-6 250,-5-9 0,2 1-1231,3-1 1,1-4 313,4 0 1,3-7 892,-3 3 0,9-5 0,3 0 0</inkml:trace>
  <inkml:trace contextRef="#ctx0" brushRef="#br0">6654 15482 7920,'2'-10'75,"3"1"1,3 6 112,6-2 1,2 3 399,3 2-334,-4 7 0,11 5-102,-7 7 0,1 6-40,-1-1 1,-8-3-372,3-2 1,-4-4 34,-1 0-896,-2-1 533,-1-6 587,-4-2 0,10-19 0,-4-2 0</inkml:trace>
  <inkml:trace contextRef="#ctx0" brushRef="#br0">6896 15425 7920,'13'6'18,"-4"4"0,4 1 22,-4-2 0,4 4-339,1-4 1,0-2 71,1-3 1,-1-2-159,0-2 1,5-6 384,0-4 0,0-9 0,1-3 0,3-6 0</inkml:trace>
  <inkml:trace contextRef="#ctx0" brushRef="#br0">7251 15240 7920,'0'21'1019,"0"1"-628,0 6 0,-1 2-319,-4 3 1,-3-1 40,-6 6 0,0-2-59,0 2 0,-7 2-126,-3-7 1,2 0-415,-1-5 0,4-6 394,-5-3 92,7-3 0,-17-2 0,4 1 0</inkml:trace>
  <inkml:trace contextRef="#ctx0" brushRef="#br0">6768 15610 7920,'14'19'614,"1"0"0,-4 4-170,3-4 0,-3 11-363,8-1 1,-8 2 85,-2-2 0,-4-1-495,5 1 1,-7-7 113,1-3 1,0-4-45,0 0 0,-2-1-66,3 0-163,-4-6 368,-1-2 0,0-7-243,0-4 362,0-3 0,0-12 0,0-3 0</inkml:trace>
  <inkml:trace contextRef="#ctx0" brushRef="#br0">6924 15823 7920,'15'-29'-76,"0"6"62,4-1 0,-1 7 75,6-2 1,-6 3 184,6 2 0,0 1-27,4 4 1,-1-2-2,-3 6 1,-4 0-234,-5 5 0,-1 0-82,0 0 1,-6 2-98,-3 2 1,-4 4 42,-1 6 0,-6 2-297,-4 3 1,-7 2 72,-2 2 1,-6 4 133,1-3 1,-3-2 46,-1 2 1,6-7 193,3 2 0,-3-3 0,7-2 126,1 0 16,0-6 0,12 0-12,-2-3 0,8-3 183,6 2 0,4-2 163,5-2 0,-3 0-130,3 0 0,1 1-253,-1 4 0,-4-3 106,-6 2 0,-4 3-276,4-2 0,-6 6-23,2-2 0,-3 4-34,-2 1 1,-5-5 79,0 1 1,-4-1-1,4 6 0,-4-1 43,4 0 1,0 2 32,5 3 0,0-3 3,0 2 1,6-2-14,4-1 0,-2-1-178,1 0 1,1-1 10,4-4 92,0 4 83,0-5 0,-6 6 74,-3 0 0,-3-5-16,-2 1 0,-7 4 199,-2 5 1,-5 0-7,-5-5 1,1 5-76,-5 0 0,4 0 179,-5-5 1,7-4 199,-2-1-303,3-5 0,8-4-201,3-10 1,5-4-258,5-5 1,4-8-161,10-6 0,3-5-417,7 5 1,-1 0 762,1 4 0,-1 1 0,1-1 0</inkml:trace>
  <inkml:trace contextRef="#ctx0" brushRef="#br0">7593 15567 7830,'0'-14'2,"0"0"1,6-1 57,4 1 1,7 0 89,2 0 1,5 4-152,-6 1 1,3 6-124,-2-2 1,-3 3 84,3 2 1,-5 13 111,-5 6 0,2 8 57,-6 6 1,5 11 94,-6 13 0,1 5-181,-5 4 1,2 7-208,3-7 0,-4 0 225,4-9 1,-4-2-98,-1-2 1,0-6 20,0-9 0,0-8 96,0-6 1,0-12-180,0 2 1,-1-9 9,-4 0 0,2-4-404,-7-1 0,-1-6 47,-8-3 444,4-10 0,-19-3 0,4-7 0</inkml:trace>
  <inkml:trace contextRef="#ctx0" brushRef="#br0">7507 15922 7830,'15'-14'0,"4"2"60,0 2 1,6 4 66,-1 6 0,-4 0 34,-1 0 1,-3 1 121,-2 4 1,-6 3-409,-3 6 0,-4 5 85,-1 0 1,-6 8-39,-4 1 0,-9 1 84,-4 4 0,1-8 170,-2-1 0,7-2-74,-2 2 1,9-8 106,5-7-68,4-6 1,13 4-66,7-7 0,8-7 37,6-2 1,2-4 80,3-1-194,3 0 0,-4-1 0,5 1 0</inkml:trace>
  <inkml:trace contextRef="#ctx0" brushRef="#br0">7991 15880 7830,'0'-14'-4,"0"-1"0,-5 6 160,0-1 0,1 6-86,4-6 0,0 5 129,0-4-121,0 6 88,0-10 1,4 10-82,1-7 160,6 7 1,-3-3-66,6 6 0,-4 2-202,-1 2 0,-1 4 22,2 6 1,-4 5-29,-6 0 0,0 5-69,0-5 1,0 5-161,0-5 1,0 0 156,0-5 0,0-5 24,0 1 0,1-7-53,4 2 0,-2-10-101,7-5 1,1-4-32,8-5 0,-3-3-24,3-6 0,-4 6 56,0 3 0,-1 4 298,0 6 1,0-2 197,1 6 1,-6 2 123,0 8 0,-5 4-163,0 10 0,-2 3 6,-2 7 0,0-2-97,0-4 1,-6 3-122,-4-7 0,2 3 121,-1-8 1,4 2-317,-4-12 1,4 1-173,-5-5 1,7-3-196,-2-7 0,-1-5 546,1-14 0,1-5 0,4-3 0</inkml:trace>
  <inkml:trace contextRef="#ctx0" brushRef="#br0">8332 15496 7830,'22'-6'0,"0"-2"40,-3-7 1,2 1 156,2 0 1,4 0-93,-3 0 1,-2 4 95,2 1 0,-7 5-209,2 0 0,-8 2 62,-1 2 0,-2 6-52,1 4 1,-3 9 166,-6 5 1,0 9-4,0 5 0,0 11-19,0 8 1,-1 7-336,-4 12 1,3-3 298,-2 3 0,-3-12 31,3-7 0,-1-1-348,5-9 0,0-6 116,0-8 1,0-9-791,0-5 81,6-3 285,-4-9 0,-1-7-95,-5-9 0,-9-10 609,-1-5 0,-7-2 0,-7-3 0</inkml:trace>
  <inkml:trace contextRef="#ctx0" brushRef="#br0">8304 15794 7830,'15'-17'107,"4"3"0,-3-2-276,3 11 0,2-4 56,-2 4 1,4-4 457,-4 4 0,0 0-93,-5 5 1,-4 0-679,-1 0 245,-5 0 1,2 2 42,-6 2 0,0 0 69,0 5 0,-6-4 41,-4 4 0,-3 6-18,-1 3 1,-5 6-63,0-5 1,0 5 280,5-5 0,1 4 99,4-4-78,3 0 1,7-11-65,4-3 0,4-3-90,10-2 1,-1-7-108,6-2 0,1-10 79,8-5 1,-8 2-453,4-2 1,-6 2 439,1-1 0,3-4 0,-5 5 0</inkml:trace>
  <inkml:trace contextRef="#ctx0" brushRef="#br0">8403 15652 7830,'0'-8'601,"2"2"-411,2 6 1,-2 2-122,3 2 0,1 11 179,-1 8 1,0 10-40,-5 5 1,0 5-89,0 4 0,0-1 88,0 6 1,-2-6-210,-3 2 1,2-6 7,-6-4 1,5-3-892,0-7 169,2 1-121,2-7 835,6-8 0,2-20 0,7-10 0</inkml:trace>
  <inkml:trace contextRef="#ctx0" brushRef="#br0">8858 15425 7830,'14'0'0,"1"0"-174,-1 0 0,0 1-62,0 4 0,-4 3 721,-1 6 0,-6 0-304,2 1 0,-3-1-222,-2 0 1,-7 0 36,-2 1 1,1-1-10,-2 0 0,1 0-212,-5 0 1,4-1 73,1-3 0,4 1-263,-4-7 220,5 1 113,-2-5 0,12 0 99,4 0 0,3 2 209,1 2 1,2-2 160,2 3 1,-2 3-199,3 1 1,-8 4 102,-1 1 1,-7 2-50,2 3 0,-4 1-32,-1 4 0,-1 3-109,-4-4 1,-3 0-216,-6 0 1,3-4-42,-3 5 0,2-11-298,-6 1 0,0-8-227,-1 4 1,3-7 310,-3 1 1,-1-10-217,1-8 583,0 0 0,-2-19 0,-1 3 0</inkml:trace>
  <inkml:trace contextRef="#ctx0" brushRef="#br0">8702 15652 7830,'0'-9'-559,"0"-1"0,1 7 430,4-2 0,-2 4 129,7 1 0,-6 8 1081,6 6 1,-2 2-457,1 7 1,2 7-257,-6 8 0,1 3-179,-1 2 0,-3 4-14,2 1 1,-2 4-59,-2-5 1,0 6-156,0-6 0,-5 0-534,1-4 0,-1 3 364,5-4 0,0-4-298,0-14 1,5-3 32,-1-7 472,7-6 0,-3-15 0,6-8 0</inkml:trace>
  <inkml:trace contextRef="#ctx0" brushRef="#br0">9370 15283 7830,'8'-8'34,"0"3"-51,-4 10 1,-2 4 195,3 10 1,-4-1 515,-1 5 1,-6 1-473,-3 4 0,-10 6-158,-5-1 0,-5 6 270,-4-1 1,5 2-275,-1-2 1,3 3-406,7-3 1,0-4-156,4-1 0,3-9-1174,2-5 1673,4-9 0,0 2 0,-2-4 0</inkml:trace>
  <inkml:trace contextRef="#ctx0" brushRef="#br0">9299 15595 7830,'36'-14'40,"-3"0"0,-1 0-40,1 0 0,-4 4 0,-1 1 0,-1 5 0,-8 0 323,0 2-421,-5 2 1,-6 2-250,-3 2 1,-10 6-122,-5 9 0,-4-3 57,-5 3 411,3-4 0,-17 6 0,3 1 0</inkml:trace>
  <inkml:trace contextRef="#ctx0" brushRef="#br0">9256 15681 7688,'5'-15'-157,"0"1"1,6 2 344,-2 2 1,4-1 1128,1 6-839,0 1 1,0 5-11,1 4 0,-1 9-132,0 10 0,-1 9 58,-4 5 0,-2 11-199,-7 8 1,-2 0-153,-3 4 0,2-2 60,-6-2 0,1-2-142,-2-3 1,4-3-743,6-6 1,-5-2 446,0-3 1,1-10-659,4-9 1,6-5 991,4-4 0,2-4 0,2-6 0</inkml:trace>
  <inkml:trace contextRef="#ctx0" brushRef="#br0">9967 15169 7830,'0'-16'192,"6"3"0,1 17-442,2 5 0,-2 8-480,-7 17 0,-2 0 730,-3 4 0,-3 3 0,-6-3 0,-2-1 0,-3 1 0,2-7 0,-7 2 0,7-4 0,-2-6 0,3-2 0,2-7 0,0 0 0,-1 1 0,6-7 0,0-4 0,5-2 0,-2-8 0,12-2 0,4-7 0,4 1 0,5 0 0,5-5 0,9 0 0,-2-5 0,7 5 0,-6-4 0,1 4 0,-3-5 0,-1 5 0,-7 2 0,-3 7 0,-8 2 0,-2 4 0,-6 2 0,-9 8 0,-10 10 0</inkml:trace>
  <inkml:trace contextRef="#ctx0" brushRef="#br0">10010 15453 7830,'-13'14'-655,"4"1"0,-2-1 393,6 0 0,0 0 262,5 1 0,0 5 0,0 4 0,0 1 0,0-1 0,0 3 0,0-4 0,-2 4 0,-2 2 0,2-3 0,-3-2 0,4-3 0,1-7 0,0-6 0,0-2 0,0-6 0,0 0 0</inkml:trace>
  <inkml:trace contextRef="#ctx0" brushRef="#br0">10138 15467 7830,'8'7'-655,"-4"2"0,-2 5 393,-2 5 0,-6 4 262,-4 5 0,-3 4 0,-1-4 0,0 4 0,0-9 0,0-1 0,-1 2 0,1-8 0,0-2 0,-7 0 0,-1-6 0,-6 6 0</inkml:trace>
  <inkml:trace contextRef="#ctx0" brushRef="#br0">9782 15681 7830,'0'14'0,"0"6"-655,0 4 0,0 8 393,0 1 0,-1 6 262,-4-1 0,3-1 0,-2 1 0,-3-8 0,3-2 0,-3-1 0,2-8 0,4 0 0,-5-5 0,12-8 0,3-6 0,4-6 0,1-8 0,7-13 0,1-3 0</inkml:trace>
  <inkml:trace contextRef="#ctx0" brushRef="#br0">10095 15723 7830,'14'-8'-1310,"0"4"1048,-6 2 0,-1 4 262,-7 2 0,-2 4 0,-3 7 0,-3 4 0,-6-1 0,-6 8 0,-4-3 0,-4 4 0,-6 2 0,3-1 0,-7 1 0,6-3 0,-1-2 0,9-3 0,5-7 0,4 0 0,7-6 0,1-2 0,26-12 0,-1-7 0,15-6 0,-3 0 0,-2 5 0,1 0 0,-1 0 0,5 0 0,1-1 0,-3 3 0,-7 2 0,-4 4 0,-5 6 0,-3 2 0,-2 2 0,-4 9-48,-6 6 1,-1 6 1,-4-1 1,-3 3 88,-6 1 0,-7 5 88,-3 0 1,-2 1-163,-3-6 0,1 5-126,-1 0 0,1-4 135,-1-5 1,3-9 19,2 0 1,-1-3 1,6-7 0,0 0 0,4-5 0,-5-13 0,-2-3 0</inkml:trace>
  <inkml:trace contextRef="#ctx0" brushRef="#br0">9796 16079 7830,'29'0'0,"-1"0"0,6 0-655,-1 0 0,5 8 569,-5 6 0,0 2 566,-5 7 1,1-4-492,-1 5 0,5-7-374,1 2 1,-1-3-35,-5-2 419,7-6 0,1-1 0,7-7 0</inkml:trace>
  <inkml:trace contextRef="#ctx0" brushRef="#br0">10493 15354 7830,'13'1'-262,"-4"4"0,4 5-328,-4 8 1,2 3 589,-1 3 0,-4 1 0,-6-6 0,0 5 0,0-5 0,0 0 0,-6-4 0,-4 4 0,-2-8 0,-2 4 0,-1-4 0,1-3 0,0-2 0,6-12 0,3-4 0,10-4 0,4-5 0,6 2 0,4-7 0,8 5 0,6-5 0,5 7 0,-5-2 0,5 3 0,-5 2 0,0 1 0,-5 4 0,-5 2 0,-4 7 0,-8 0 0,-2 0 0,-6 4 0,2 5 0,-10 0 0,-4 10 0,-5 4 0,-5 0 0,-5 4 0,-9 2 0,1-6 0,-6 1 0,7-5 0,-3 5 0,6-12 0,4 2 0,4-9 0,6 0 0,6 3 0,3-8 0,10 0 0,4-2 0,10-7 0,3 6 0,7-2 0,-4 3 0,3 2 0,-7-4 0,7-1 0,-4 0 0,0 5 0,-4 0 0,-6 6 0,-7 2 0,-7 6 0,-7 1 0,-7-1 0,-5 2 0,0 3 0,-11-4 0,2 4 0,-10-3 0,0-2 0,-3 1 0,-2-1 0,2 0 0,3 0 0,-1 1 0,6-1 0,6-2 0,8-2 0,3-4 0,2-6 0,6 2-152,3 2 79,4-2 0,13 3 52,7-10 0,10-4-3,9-10 1,7-3 23,17-7 1,-4 2-234,4 4 1,1-4 232,-1 3 0,-8 3 0,-12 3 0,-7 8 0,-11 5 0,-4 4 0,-6 1 0,-6 1 0,-3 4 0,-3 3 0,-2 6 0,-7 7 0,-2 2 0,-4-1 0,-1 2 0,-5-2 231,0 2 1,-1 1-232,1-6 0,3 5 0,-3-5 0,3 0 0,2-5 0,0 0 0,-1 0 0,6-4 0,-1-1 0,3-4 0,-3 5 0,-3-6 0,4 6 0,-4-7 0,-1 2 0,5-2 0,-1 2 0,1-4 0,-6 4 0,1-5 0,0-5 0,1-3 0,4-6 0,-2 0 0,6 0 0,2-7 0,8-3 0,3-1 0,6 1 0,6-2 0,4 2 0,3 3 0,1 2 0,-1 4 0,-3 0 0,1 8 0,-6 2 0,0 16 0,-5 8 0,-6 6 0,-3 4 0,-4 5 0,-1 4 0,0-1 0,0 0 0,-4-5 0,-1 1 0,-6-3 0,1-1 0,3-3 0,-3-2 0,5-3 0,-4-7 0,6 0 0,-10-6 0,11-3 0,-2-10 0,-3-9 0,3-10 0,-1 2 0,5-2 0,5 2 0,-1-1 0,7-3 0,-1 7 0,-2 2 0,1 7 0,1 4 0,4 6 0,-1 8 0,-4 6 0,-3 2 0,-6 8 0,0-5 0,0 4 0,0-4 0,0 5 0,0-5 0,0 5 0,0-5 0,0 4 0,-4-5 0,-1 1 0,-4-4 0,4 0 0,0-1 0,5-6 0,0-2 0,11-12 0,3-4 0,5-9 0,0-4 0,-1 1 0,5-2 0,-4 0 0,5-4 0,-5-1 0,5 1 0,-5 4 0,4 0 0,-4 1 0,5-6 0,-7 1 0,4-1 0</inkml:trace>
  <inkml:trace contextRef="#ctx0" brushRef="#br0">11048 15567 7830,'8'-9'0,"-4"-1"0,-1 7-655,2-2 0,-2 4 393,7 1 0,-5 1 262,4 4 0,-4 4 0,4 10 0,-6 3 0,2 7 0,-3 6 17,-2 3 1,0 9 134,0 5 1,0-3 53,0-2 0,0 2-159,0-1 1,4-7-112,1-8 1,5-5 138,-6-4 0,3-3-281,-3-7 0,0-6 18,5-4 0,-4-2 19,4-2 0,-4-6 169,5-4 0,-7-7 0,1-2 0,-2-6 0,-2 1 0,0 2 0,0-2 0,0 5 0,0-4 0,0 5 0,-2-2 0,-2 5 0,2 7 0,-3 2 0,10 6 0,-2 0 0,7 0 0,1-1 0,8-4 0,-2 2 0,7-7 0,-5-1 0,5-8 0,-2 2 0,1-7 0,4 0 0,-5-4 0,7 0 0</inkml:trace>
  <inkml:trace contextRef="#ctx0" brushRef="#br0">11531 15553 6520,'0'14'-524,"0"2"847,0 3 1,-2 4 19,-2 11 1,-3 2-101,-2 7 1,-4-2-176,4-3 1,-4 1-210,-1-6 1,0-4 130,0-6 1,4-7-214,1-2-296,5-6 1,-7-9 276,7-4 1,-1-5 241,5-8 0,0-6 0,0-9 0,0-2 0,0-3 0,0-9 0,0 9 0,0-11 0</inkml:trace>
  <inkml:trace contextRef="#ctx0" brushRef="#br0">11403 15567 6520,'0'21'-262,"0"2"0,0 6 236,0 4 0,0 3 7,0 7 1,0 4 143,0 1 0,2 4 190,2-5 1,-2 0 207,3-4 1,-2 0-75,2-1 0,-2-10-106,6-4 0,1-9-65,4 0 0,2-9-357,3-5 0,1-10 166,4-5 1,4-10-694,1-9 0,4-1 136,5-8 1,1 5-124,-5-5 0,-1 12 80,-5-3 513,-6 4 0,-1 3 0,-7 1 0</inkml:trace>
  <inkml:trace contextRef="#ctx0" brushRef="#br0">11744 15553 6131,'15'0'0,"-1"0"0,6 0 0,4 0 0,3 0 0,1 0 0,2-7 0,3-2 0,-3-4 0,4-2 0,-11-4 0,3 3 0,-7-3 0,-5 8 0,-5 1 0,-6 7 0,4-10 0,-14 12 0,0-5 0</inkml:trace>
  <inkml:trace contextRef="#ctx0" brushRef="#br0">12029 15453 7855,'-13'14'-663,"4"1"0,-4 5 398,3 4 0,3-2 265,-3 2 0,1-1 0,-6 6 0,4 4 0,-3 0 0,3 5 0,-8-5 0,2 0 0,-2-4 0,3-1 0,-3 1 0,9-6 0,6 1 0,-3-6 0,3 0 0,1-2 0,7-2 0,4-6 0,6-3 0,5-5 0,0-5 0,11-9 0,-1-10 0,4-4 0,0-5 0,-4-3 0,-1-7 0,-1 5 0,-8 0 0,-2 8 0,-7 2 0,1 1 0,-7 8 0,1 0 0,-5 5 0,-5 4 0,1 1 0,-7 6 0,1-2 0,-4 3 0,-5 2 0,3 2 0,-3 3 0,3-4 0,2 4 0,0 3 0,5-5 0,-1 6 0,7-4 0,-2 5 0,5-1 0,5 5 0,3 2 0,6 3 0,-5 5 0,1 9 0,-2 2 0,1 3 0,-1 3 0,-3-3 0,-3 1-108,2-1 0,-2 1 174,-2-5 0,0-1 135,0-5 1,0 1-133,0-1 1,-2-6 290,-2-3-44,2-3-133,-11-2-194,5-6 0,-1-3 112,-1-10 1,7-3-270,-1-6 1,2-7-51,2-2 0,2-4-43,2-2 0,4-1 147,6-3 0,1-3 114,-1-7 0,0 5 0,0 0 0,5-4 0,0-6-210,0 1 0,2-2 1,1-2-1</inkml:trace>
  <inkml:trace contextRef="#ctx0" brushRef="#br0">12285 15354 7855,'-7'16'0,"-2"2"0,-4 0-265,-1 6 0,0 1-332,-1 8 0,1-3 597,0 3 0,0-4 0,0-6 0,1 3 0,3-7 0,4-1 0,6-3 0,0-7 0,0-2 0,6-12 0,4-4 0,4-4 0,5-5 0,3 2 0,7-7 0,-1 7 0,1-2 0,-1 3 0,0 2 0,-1 4 0,-3 1 0,1 5 0,-6 0 0,0 2 0,-6 4 0,-4 2 0,-4 6-60,-10 9 0,-4 3 183,-10 6 1,1 6 71,-5-1 1,-1 6-46,-4-1 1,-1 3-13,1 2 0,1 0-161,3-1 0,-1-1 82,6-3 0,0-8-192,5-6 0,4-7 9,1 2-177,6-9 1,-4-6 145,7-8 1,2-6 154,3-9 0,3-3 0,6-6 0,5-2 0,0-3 0,6 1 0,-1-6 0,7 6 0,2-1 0,1 8 0,-6 1 0,1 7 0,-1-2 0,-1 8 0,-3 1 0,-4 7-13,-6-1 1,-6 10 122,-3 8 0,-4 7 40,-1 7 1,-6 2 219,-3 3 0,-10-1-235,-5 6 1,-4-5-127,-6 5 1,3-5-473,-7 5 0,5-7 249,-5 3 1,8-4 61,1-2 0,3-4 152,7-1 0,0-10 0,4 1 0,-5-9 0,-2 1 0</inkml:trace>
  <inkml:trace contextRef="#ctx0" brushRef="#br0">12242 16022 7855,'28'0'-713,"1"0"1,4 1 744,0 4 0,7 8 495,-2 6 0,-7 5-562,2-6 1,-11 8-1128,7-3 1162,-4 4 0,4 2 0,-1-1 0</inkml:trace>
  <inkml:trace contextRef="#ctx0" brushRef="#br0">12939 15425 7855,'6'-14'0,"-3"4"602,7 1 0,1 5-182,8 0 1,-2 2-408,7 2 0,-2 0 81,1 0 1,3 0-560,-7 0 1,0 0 45,-5 0 13,0 6 1,-6-2 102,-3 5 0,-5 1-66,-5 4 0,-9 0 71,-10 0 1,-4 7 297,-6 2 0,-3 0 0,-11 0 0,4 1 0,-3 4 0,4 1 0,5-1 0,3 1 0,7-1 0,7-6 306,7-3 1,5-3 17,4-2 1,5-6 36,0-3 1,12-4-63,12-1 1,11-7 105,8-8 0,12-5-739,11-9 0,4 1 74,1-1 0,-11 1-449,-3 0 1,-16 6 708,-3 3 0,-7 0 0,-2 4 0,-1 4 0</inkml:trace>
  <inkml:trace contextRef="#ctx0" brushRef="#br0">13081 15837 7855,'4'-22'-3,"1"3"0,6 3 152,-1 2 1,-2 6-399,1 3 258,-6 4-135,4 1 0,-9 8 99,-3 6 0,-4 5 151,-10 5 1,2 2-35,-7-2 1,2 3 2,-2 1 1,-1-4 10,6 0 0,0-7-57,5 2 1,-1-5-215,1-4 193,6-4-234,-4-6 1,12-8 11,0-6 0,6-7 18,8-7 0,2-7-38,3-3 0,1-9-149,4-5 1,1 1 364,-6-1 0,7 2 0,-3-2 0,-1 3 0,2 6 0,-6 7 0,0 2 0,-2 12-149,-1 8 345,-1 6 1,0 16 257,0 6 0,-6 12-87,-3 7 0,1 11 182,-1-1 1,0 9-321,-5 0 0,0 6 3,0-1 1,-2 3-310,-3-8 1,2 2 90,-6-2 1,-1-3-51,-4-6 0,0-7-53,0-3 1,-1-4-124,1-6 0,0-2-6,0-7 0,-1-4-89,1-1 1,0-6-81,0 2 1,0-11 138,-1-9 0,3 0 49,2-9 1,4 0 36,6-4 0,1-5 99,4 0 0,5 1 16,9 8 1,-4-1 185,4 6 0,4 2-7,0 7 1,-1-1 163,2 6 1,-7 1 82,2 4 1,-4 1-127,-6 4 0,2 3-49,-6 6 1,0 2-25,-5 3 1,0 1 10,0 4 0,-7 3-82,-2-3 1,-4 2-102,-1 3 1,0 1 129,0 3 0,1-3-10,3 3 1,4-8-194,6-1 1,0-6 53,0 1 1,8-10-175,6-4 1,7-10 67,7-4 1,1-15-401,-1-5 0,0-9 15,1 1 0,-5-9-147,-1-2 0,-1 4 649,2 1 0,3 4 0,-5-10 0</inkml:trace>
  <inkml:trace contextRef="#ctx0" brushRef="#br0">13678 15453 7855,'14'-4'0,"0"-1"0,7 0 0,3 5 0,-2-2 0,1-2 0,1 1 23,5-7 1,-1 1 34,0-6 1,-1 3-259,-3 2 1,-4-1-643,-5 6 499,-1 1 0,-8 4 343,-6 0 0,-12 12 0,-11 4 0</inkml:trace>
  <inkml:trace contextRef="#ctx0" brushRef="#br0">13593 15652 7855,'-8'14'351,"3"1"-293,10-1 1,1 5-173,3 0 1,4 5 85,-3-6 0,-4 6-30,-1-5 1,1 5 42,-1-5 1,-1 0-2,-4-5 1,0 0-268,0 0 250,-6-6 0,5 0-582,-4-3 396,3-3 0,2 2-45,0-8 1,2-6 263,3-9 0,2 2-20,8-7 1,5 0 136,4-4 0,3 4 149,1 0 1,5 1-131,1-6 0,3 7 34,-3 3 0,2 2 217,2-2 0,-5 3-102,10-3 0,-5 8 180,0 2 0,-5 6-112,-10-2 0,-2 3-279,-7 2 1,-1 2 80,-4 3 1,-4 2-131,-10 8 1,-4 5-62,-10 4 1,-5 1-298,-9-1 1,3 6-135,-3-6 0,3 4 197,1-9 0,2 0-328,4-5 1,-2-1 202,6-4 0,0-4 88,4-10 0,1-4 307,0-10 0,0-10 0,-7-7 0,-1-7 0</inkml:trace>
  <inkml:trace contextRef="#ctx0" brushRef="#br0">13820 15510 7855,'14'-8'-802,"-1"15"1313,-4 11 0,-2 8-90,-7 2 0,0 7-41,0 3 1,0 3-395,0 2 0,0-6 59,0 1 0,-2-6-189,-3 1 1,4-9 103,-4-5 1,-1-3-944,1-2 645,0-6 0,5-4-47,0-8 0,2-9 78,3-6 1,1-11 306,3 2 0,2-4 0,-6 4 0,5-1 0,-6 1 0,7 4-226,-1 0 1,-2 12 225,1-2 0,-4 9 673,5 0-434,-1 3 1,-1 10 163,-3 7 1,-4 0-19,-1 9 1,0 1 75,0 9 0,-6-4-214,-4 3 0,-2-5-230,-2-4 0,-1 6-268,1-6 0,2 1 199,2-6 1,-3-3-218,4 3 0,3-4 97,1 0 0,3-6-31,2 1 1,0-1 131,0 5 1,2 0 214,3 1 1,3 4-154,6 0 0,0 1 175,0-1 0,0-3-246,1 3 0,-1 1 104,0-1 1,5-1-141,0-9 0,5 2 153,-5-6 1,0 0-253,-5-5 1,0-7-37,0-2 0,0-5 19,1-5 1,-1-2-208,0-3 0,-4-2 439,-1 2 0,-6-3 0,10-8 0,-5-1 0</inkml:trace>
  <inkml:trace contextRef="#ctx0" brushRef="#br0">14176 15965 7855,'-13'35'326,"-3"-4"161,-12 7 0,1-1-403,3 1 1,-3 7 92,4-2 1,-3 3-60,3-4 1,-4 4 93,3-3 0,-3 1-237,-1-11 1,-1-1-83,1-8 0,1-4-76,3-6 1,-1-6-295,6-3 1,0-5 257,5-5 1,4-9-88,1-10 0,7-4 54,2-5 1,7-4 231,7-5 1,6-1 1,4 0 1,8 2 151,1 3 1,2 2-48,-2 3 0,3 5 161,7-1 0,6 1-111,3 4 1,5-1-133,4 1 1,-7 3 101,3 7 1,-14 2 71,-1 2-179,-9-2 0,2 5 0,-6-2 0,-1 4 0,1 3 0</inkml:trace>
  <inkml:trace contextRef="#ctx0" brushRef="#br0">15711 16121 7760,'8'0'3725,"-14"0"0,-2 2-2579,-6 3-1146,6 3 0,8 12 0,0 2 0</inkml:trace>
  <inkml:trace contextRef="#ctx0" brushRef="#br0">19450 6383 8212,'-14'-12'0,"0"2"0,0-3 50,-1 4 0,6 1 152,-1-1 0,-1 4 77,-8-5 0,4 6-87,-4-6 1,1 1 0,-1-6 0,4 1-24,-4 0 0,1 0 66,-1 0 1,3 4-10,-2 1 0,-3 1 30,2-2 0,-5 4-235,5 6 1,-6 0 71,1 0 0,-2 6-33,-3 4 0,2 7 43,4 2 1,-4 6-180,3-1 0,2 3 53,-2 1 0,5-1 51,-4-3 1,0 3-14,0-4 0,-4 4 46,3 2 1,-1-1 53,1 1 1,-1-1 5,6 0 0,-5 6 27,5-1 0,0 6-66,5-1 0,0 5-2,0 4 1,6-3-84,3 4 1,4-4 89,1-1 0,0-2-141,0-3 1,6-2 125,3-3 1,4-3-40,1 3 1,0-3 20,1-1 1,-3 1 12,-2 3 1,2-3 122,-2 3 1,2 2-86,3-2 0,-1 0 59,0-4 0,0-6-74,1 1 1,0-7 14,4 2 1,-1-1 18,5 1 0,1-8-157,5 3 0,7-4 24,7-1 1,1-1-80,8-3 1,0-4-18,5 4 1,-2-3 133,-3-2 0,-4-2-132,-10-3 0,-4 4 89,-5-4 0,-6-3-62,1-1 1,-6-4 49,1-1 1,3-2-156,1-3 1,-1-10 31,2-8 1,0-6 35,4-4 0,1-2 46,-1-4 0,-4-2-22,0 3 1,-6-3 220,6-2 1,-6 2-113,1 2 1,-5 0 54,-5 5 0,2-2-91,-6 7 0,0-3 315,-5 8 0,-5 2-22,0-2 0,-7 7-25,-3-3 0,0 0-11,-9 1 1,3-5-122,-7 4 1,3-3 51,-8 3 0,2 1-26,3 5 1,0 4 219,-1 0 0,1 12-85,-1-3 0,1 11-61,-1-1 1,1 3-168,0 2 1,-6 2 140,1 3 0,-6 3-286,1 6 0,-3 0 94,-2 0 0,2 1-64,3-1 1,-1 5 13,5 0 1,1 6-438,5-1 0,1 1 217,3-1 1,4 2-668,6-2 1,1 1-1,3-1 1,4 1-247,6-6 0,0 5-346,0-5 0,11 5 1527,3-5 0,10 0 0,-2-5 0</inkml:trace>
  <inkml:trace contextRef="#ctx0" brushRef="#br0">19422 9354 8292,'0'-14'-147,"0"0"1,0 0-220,0 0 1,-5-1 1021,0 1-275,1 6 0,2-3 570,-3 6-653,-3-6 1,-6 8-93,0-6 0,0 6 34,0-2 1,-1 2-136,1-2 1,0 3 150,0-2 1,-1 2-133,1 2 1,-2 0 32,-2 0 0,0 0-139,-6 0 1,5 0-38,-4 0 1,-1 0 159,-4 0 1,-1 0-11,1 0 0,4 0-7,0 0 1,1 5-87,-6 0 1,2 7 88,4 2 1,-4 4-152,3 10 1,-3-3 62,-1 9 1,-1-3-138,1 2 0,1-1 22,3 6 1,-1-5 65,6 5 1,5 0-46,5 5 0,1-1 64,-2 1 1,-1 9-82,6 0 0,-1 7 63,1-7 1,4-2 5,-4 2 1,3-4 62,2 4 1,7-6 129,2 1 0,5-7-16,5-3 0,3 1-130,7 5 0,-2-7-7,-4-3 0,9-9 22,-4-5 0,10-5-20,0-4 1,7-4 41,7-6 1,1-8-43,14-6 1,-2-6-197,1-9 1,-5 4 203,-8-4 1,-9 4 142,-6-8 1,-7 1-84,3-1 1,-4 2-14,-2-7 1,-1 0-14,-3-5 0,2-1-34,-2-4 1,1-2 62,-1-7 0,-8 0-55,-7 0 0,-6 0-132,2 1 0,-11 0-2,-8 4 0,-7-2-175,-7 7 0,-2 1 87,-3 8 0,-2 5-28,-3 10 1,2 4 93,2 9 1,-2 4-212,-7 6 0,7 1-89,3 4 1,3-2-572,1 7 1,12-6 266,3 6 705,9-1 0,5 6 0,8-1 0</inkml:trace>
  <inkml:trace contextRef="#ctx0" brushRef="#br0">19408 12155 8061,'-15'-14'-267,"6"0"222,-1-1 1,1 1 521,-5 0 1,0 6-109,-1 3 1,-4-1-223,0 1 0,-4-1 86,4 1 1,-6 4-23,1-4 0,2 3-48,-2 2 0,7-1 21,-2-4 0,-2 3-132,2-2 0,-1 2 80,1 2 1,3 0-81,-3 0 1,3 0 23,2 0 1,0 0-163,-1 0 0,1 8 62,0 6 0,-5 2 25,0 8 0,0 1 0,5 8 1,0 2-89,0 3 0,-2 3 13,-3-3 0,3 3 82,-3 2 1,5-1 98,4 1 0,-2-1-96,2 1 0,4 0 120,1-1 1,4 7-45,1 3 0,0-1 10,0 1 0,4-6 27,1 1 1,6-4-45,-1-5 1,1 1-80,-2-5 1,8-6 69,-2-4 1,2-7-129,-3 2 1,2-3 101,3-2 0,-2 0-7,7 0 0,0-6 32,4-3 0,7-2 0,3 2 1,3-3-55,2 2 0,-1-4 29,1-4 0,-5 0-140,0-5 1,-2 4 130,2-4 1,2-1-108,-7-4 1,1 0 57,0 0 0,-3-1-15,7 1 1,-6-6 15,1-4 1,-3-3-1,-2-1 0,1-5 40,-1-1 1,-6-5 6,-3 1 1,-3 0 163,-2-5 0,-4 9-113,-1-9 0,-4 8-19,4-3 0,-5 5-4,0-5 1,-2 5-110,-2-5 1,-2 0 46,-2-4 1,-3 4-30,-2 0 1,-9 6 128,4-1 0,-5-2-77,0 2 1,-1 5 71,-4 4 1,-3 7-67,4-2 0,-4 3 73,-2 2 1,6 1-45,-1 3 0,7 3 191,-2 2 1,-2 2-11,2-7 0,0 5-130,5-4 0,0 4-45,-1-4 0,1 1-101,0-2 1,-5-2 8,0 2 1,-6 2 111,1-1 1,-3 4-264,-1-4 1,-7 6 35,-3-2 1,-3 6-155,-2 9 1,-4 1-152,0 13 0,-5 7-162,4 12 0,2 4-821,8 5 0,4 0 135,5-9 1145,13 3 0,-3-10 1,12 7-1</inkml:trace>
  <inkml:trace contextRef="#ctx0" brushRef="#br2">19265 6767 7918,'-4'14'49,"-1"0"0,0-4 95,5-1 1,0-4-167,0 5 0,2-1 14,3 5 0,-2-1-572,6-4 1,-4 4 579,4-3 0,1 2 0,4 2 0</inkml:trace>
  <inkml:trace contextRef="#ctx0" brushRef="#br2">19265 9553 7778,'-14'15'0,"5"-1"0,-1 0 0,7-4 323,-2-1-308,4 1 1,1-1 387,0 0-275,0-5 0,6 2-1024,4-6 896,2 0 0,2 0 0,1 0 0</inkml:trace>
  <inkml:trace contextRef="#ctx0" brushRef="#br2">19393 12368 7761,'0'29'0,"-4"-7"692,-1-3 793,0-10-787,5-2 10,0-1-626,0-5 0,2 6-169,3-7 1,-2-2 86,6-3 0,1-2 0,4-8 0</inkml:trace>
  <inkml:trace contextRef="#ctx0" brushRef="#br2">19180 5232 8046,'-22'-15'0,"-3"8"-117,6 2 0,-2 3 247,2 2 1,2 2 0,-5 3 199,1 4 1,-2 5-70,4 5 1,-5 8-85,5 6 0,0 7 189,5-2 0,6-2-161,3 2 0,4-5-201,1 5 0,1-8-234,4-2 0,3-7 186,6-12 0,7-4-107,2-10 1,10-10 55,5-14 0,-1-2-328,1-12 1,-7 2 154,2-11 1,-4 4-42,-5-4 1,-6 11 128,-8-2 1,-4 17 362,-6 2 16,0 7 1,-8 10-119,-6 7 1,-2 14 30,-7 15 1,-1 2-45,-4 12 0,5-3 20,4 7 1,10-4-16,4-5 0,4 1-1137,1-6 1064,6-6 0,8-6 0,8-7 0</inkml:trace>
  <inkml:trace contextRef="#ctx0" brushRef="#br2">19379 5459 8066,'-8'10'499,"4"-1"0,2 2-57,2 8 0,0 8-567,0 6 0,0 8 125,0 2 0,0-1 0,0 7 0</inkml:trace>
  <inkml:trace contextRef="#ctx0" brushRef="#br2">19081 8317 8071,'-19'-13'-100,"0"3"1,-2 4-77,2 6 0,3 0 0,-3 2 646,4 2 0,-1 6-112,-3 9 0,8 3-107,-3 6 1,4 6-135,1-1 0,-2 5-5,6-5 0,0-5-82,5-4 1,2-7-244,2 2 1,0-9-130,5-5 0,1-4 196,4-1 0,0-8-83,0-6 0,5-6 72,0-9 1,0 1-200,-5-1 1,-4 7-87,-1 3 242,-6 3 521,4 8 1,-14 10-168,-2 12 0,-2 7-157,1 7 0,-1 1 30,7-1 1,-1 1 72,5-1 0,0-6-41,0-3 1,6-10-60,4-4 0,2-3 0,3-2 0</inkml:trace>
  <inkml:trace contextRef="#ctx0" brushRef="#br2">19152 8501 8071,'12'2'-246,"-2"3"462,2-4 644,-4 6-369,0-1-298,-1 2 1,-7 8-22,0 3 1,-2-2-89,-3 7 1,-1-1-128,-4 6 1,-2 4 74,2 0 0,4-4 27,1-6 1,4-5-322,1 1 1,11-10 142,3-4 1,10-5-589,-1-5 707,4-3 0,8-6 0,1 0 0</inkml:trace>
  <inkml:trace contextRef="#ctx0" brushRef="#br2">19024 11131 8012,'-5'-18'-255,"0"-1"1,-4 0 217,4 4 1,-6 3 220,2 2 1,1 4 300,-2 6 1,5 2-348,-4 2 1,-1 10-17,-4 10 1,2 9 84,2 5 1,-1-1-71,6 0 0,-4 1 120,4 5 1,0 4-137,5 1 0,0-6-177,0-4 0,0-11 92,0 2 0,7-10-133,2 0 1,1-10-317,4-4 0,-3-16 205,8-8 1,1-8-267,-1-6 0,5-4 163,-5-5 0,5-2-70,-5-4 1,0 9 24,-5-4 0,-5 15 205,1-1 317,-7 10 4,3 5 1,-6 16 241,0 12 1,-4 8-206,-1 11 0,-5-1 13,6 6 0,-1-7-74,5 2 1,0-3-534,0-1 0,6-2 131,4-4 256,2-2 0,3-7 0,-1 0 0</inkml:trace>
  <inkml:trace contextRef="#ctx0" brushRef="#br2">19308 11203 8012,'8'0'45,"5"0"1,-12 1-158,4 4 0,-3 4 348,-2 10 1,0-1-78,0 5 0,-5-1-155,0 2 0,0-3-1,5-7-343,0 0 206,0 0 1,2-4 35,3-1 1,-2-6 438,6 2-252,1-3 1,4-2 83,0 0 1,-1 1-52,-4 4 0,4 1 2,-4 4 0,-2 3-22,-2-4 1,-4 4 160,-1 1 1,0 0-129,0 0 1,-6 1-268,-4-1 0,-2 2 132,-3 2 0,-5 5 0,-2 5 0</inkml:trace>
  <inkml:trace contextRef="#ctx0" brushRef="#br2">18171 14572 8045,'14'-21'0,"5"5"-303,0-2 0,6 6 51,-1 3 1,3 1 174,1-1 1,-4 2 76,0 7 0,-7 0 0,3 0 0</inkml:trace>
  <inkml:trace contextRef="#ctx0" brushRef="#br2">18284 14572 8045,'-6'14'82,"5"0"64,-4 0 0,2 7 280,-2 3 0,3 4-115,-2 5 0,-3 5 143,3 10 1,-3 4-325,2 9 1,4 6-272,-4 9 1,4-35-1,1 1 296,-1 3 1,2 0 0,-1 5 0,0 1-45,0-1 1,0 0 0,-1 5 0,0 0-21,-1 2 1,-1 0-1,2-2 1,1-1-28,-2 3 1,-1 0 0,0-2 0,0-1-322,0 0 1,1 1 0,-1-2-1,1 0 320,2-3 1,0-1-1,1-5 1,0-1 43,1-2 0,0-1 0,5 32-338,2-5 0,4-6 218,-4-9 1,9-3-71,1-6 0,0-2 83,-5-3 0,2-3 444,3-7 0,-2 1-437,7-1 1,-5-4 519,4-1 1,-1-5-729,2 1 1,-2-10-159,-3-4 1,-1-3-2012,5-2 2370,1-7 0,-2-13 0,-1-10 0</inkml:trace>
  <inkml:trace contextRef="#ctx0" brushRef="#br2">19123 14359 8045,'-20'-8'0,"-1"1"-318,-2 7 0,-3 0-318,7 0 1,-4 13 576,4 6 1,-2 13 58,2 5 0,3 11 337,-3 4-186,4 3 1,7-4 2,3-4 0,3-4 51,2-5 1,2-10-397,3-9 1,4-5 49,10-4 1,3-7 54,7-12 1,-1-9 42,1-15 1,4-5-178,0-9 0,0 1 220,-4-6 0,-1 1 0,0-1 0,-7 9 0,-7 10 0,-1 10 0,-8 4 0,-1 3 0,-4 8-100,-6 33 0,3 2 128,-7 25 0,2-1 125,-1-4 0,3 0-80,6-4 0,1-7-238,4-2 0,3-6 165,6-4 0,0-4 0,0-5 0</inkml:trace>
  <inkml:trace contextRef="#ctx0" brushRef="#br2">19408 14643 8045,'-7'22'-1445,"6"0"1156,-4-3 1,3-2 288,2 7 0,0 0 0,0 4 0,0-4 0,0 0 0,-6-1 0,-2 6 0</inkml:trace>
  <inkml:trace contextRef="#ctx0" brushRef="#br2">19166 15297 8045,'-19'0'-723,"0"0"1,0 0 433,5 0 1,0 0 288,-1 0 0,0 6 0,-4 4 0,3 4 0,-3 5 0,3 3 54,2 6 0,4 2 215,1 4 0,1-3-8,-1 7 1,2-2-185,7 2 1,0 2-63,0-7 0,0-1 96,0-9 1,7-2-312,2-7 0,4-6 103,1-3 0,2-10-156,3-5 0,1-13 20,4-6 1,1-9 232,-6 0 0,0-1 0,-5 1 0,4-6 0,-4 6 0,2 0 0,-12 10 0,6 1 0,-5 3 0,-1 10 0,-5 8 0,-4 6 0,3 12 0,-2 7 0,1 6-18,-2 4 0,3-1 15,-2 1 0,2-1-48,2 1 0,6-3-5,4-2 1,2 1 17,3-6 38,-1-6 0,0 0 0,0-6 0</inkml:trace>
  <inkml:trace contextRef="#ctx0" brushRef="#br2">19379 15553 8045,'8'0'-1809,"-2"1"2132,-6 4 1,0 3-148,0 6 1,0 2-27,0 3 0,-4-2-236,-1 7 0,-1 1 129,1 8 0,3-3-173,-2 4 1,2 0 137,2 0 0,5-8-187,-1-7 0,12-4 38,-2-6 0,4-3 42,-4-6 1,2-1-252,3-4 350,-3-3 0,11-6 0,-5 0 0</inkml:trace>
  <inkml:trace contextRef="#ctx0" brushRef="#br2">19294 16363 8045,'-14'-14'0,"-1"1"-723,1 4 1,2-4 145,2 4 577,-2 2 0,4 1 0,-7 6 0,6 0 0,-1 0 0,1 13 0,-5 6 0,1 7 97,4 8 0,-4 7 147,4 6 0,-4 5 45,-1-4 1,4 1-35,1-2 1,6-4-90,-2-1 1,3-1-25,2-7 1,0-1 0,0-5 0,2-6-113,3-3 1,2-5 84,8-4 0,-1-4-524,0-6 1,0-11 27,1-3 0,-1-10-155,0 1 0,0-4 299,0-2 0,-1 6 237,-3-1 0,-3 8 0,-2 2 0,-3 0 0,4 12 0,-6 2 0,0 10 0,0 7 128,0 2 1,0 6-34,0-1 0,2-4-171,2-1 0,4 2-65,6-2 1,-2-5 44,2-5 96,-10-5 0,22 2 0,-10-6 0</inkml:trace>
  <inkml:trace contextRef="#ctx0" brushRef="#br2">19379 16775 8045,'10'-1'-1643,"-1"-4"2736,-6 3-910,10-4 0,-10 8-260,7 2-179,-7-2 354,3 11-357,0-5 152,-4 6-265,11 0 1,-10-1 150,6-4 1,-4 4 220,4-4 0,-5-1 0,0 2 0,3-1 0,-3 5 0,1 1 0,-5-1 0,0 0 0,0 0 0,0 0 16,0 1 0,0 4 296,0 0-185,0-1 0,0-3-42,0-1 1,0-5-560,0 1 474,0-7 0,0 3 0,0-6 0</inkml:trace>
  <inkml:trace contextRef="#ctx0" brushRef="#br2">19692 14387 8045,'14'-14'0,"5"-2"-289,0-3 0,5 3-361,-5-3 0,4 4 650,-4 0 0,0 7 0,-4 2 0,-1 6 0,0 0 0,-4 0-75,-1 0 1,-6 6 132,2 4 1,1 3 67,-1 1 0,0 0-87,-5 0 1,4 0 14,1 1 0,0-1 40,-5 0 1,5 2-5,-1 3 0,1 3 42,-5 6 1,5 7 135,0 3 0,-1 6-89,-4 8 0,0 7-80,0 12 0,0 2-149,0 2 0,2-31 0,1 1 152,-1 6 0,1 2 1,2-1-1,-1 0-310,-2 7 0,1 1 1,4-1-1,2 2 272,-2 5 0,0 1 0,2 0 0,-1 1-85,0 3 0,-1 1 1,0-4-1,1 1-97,2 0 1,-1-1 0,0 1 0,0 0 79,3 2 0,0 0 1,-3-5-1,0-1-20,3-1 1,0 0 0,-3-2 0,0 1 43,0 1 1,0 0 0,0-7 0,-2-2 265,1-5 1,-1-1 0,-3-4 0,1-3-115,4 29 0,-1-7-50,2-8 1,-4-7 4,-6-11 0,0-3-108,0-7 0,-6-7-387,-4-7 1,-9-6 555,-4-8 0,-6-14-1398,-4-10 0,-2-9 621,-3-10 1,-3-7 622,3-7 0,-1-5 0,1-4 0,3 3 0</inkml:trace>
  <inkml:trace contextRef="#ctx0" brushRef="#br2">19351 16249 8045,'-10'-4'-1445,"1"-1"1156,6-6 1,-5 5 288,3-4 0,3 2 0,-2 3 0,-4 4-40,0-5 0,-6 6 59,-1 0 109,1 0 1,0 1-108,0 4 1,-5 9 178,0 10 0,-2-1-34,2 6 0,2-2 81,-7 11 0,7 0-106,-2 4 1,3-1 109,2-3 0,5 2-127,-1-7 1,7 5 22,-2-5 0,4 5-210,1-5 1,6 0-11,3-4 1,4-7-139,1-3 0,0-5 90,1-5 0,-1-2-141,0-7 1,0-7 38,1-2 1,3-12 126,1-7 1,0-7-243,-4-7 1,-1-3 337,0-2 0,0-2 0,0-3 0,-1-2 0,-3 7 0,1 6 0,-7 7 0,1 11 3,-5 4 88,0 9 0,0 7 83,0 13 1,-6 7-127,-4 16 0,-2 4 215,-3 5 0,3 1-20,2-1 1,-1 1-79,7 0 0,-1 4-120,5 1 0,6 4-149,4-5 1,4 2-109,5-2 0,4-4-924,11 0 977,-4-13 1,11-3 0,-5-5 0</inkml:trace>
  <inkml:trace contextRef="#ctx0" brushRef="#br2">19180 5800 7652,'-9'-9'-10,"-1"-1"113,7 7 0,-8-5 234,6 4-18,1 2-2,-3-4-179,6 6 206,-6 0-323,7 6 0,5 2 94,0 6 1,1 0 44,-1 1 0,-4-1-220,4 0 1,-3 6 49,-2 4 1,0 3-78,0 1 1,0 6 26,0-1 1,-2 5-344,-3-5 1,4 0-19,-4-5 0,-1-5-766,1-4 1187,0-4 0,-1-7 0,-2-1 0</inkml:trace>
  <inkml:trace contextRef="#ctx0" brushRef="#br2">18924 5999 7656,'7'-14'894,"0"6"-464,8 3 0,-1 12-99,0 7 1,5 8-117,0 11 0,0 4 27,-5 5 1,-1 7-89,-4 3 0,2 2-131,-6-2 0,6-8-146,-1-6 0,-2-12 121,1-3 1,1-7-247,4-6 1,-5-7 148,1-13 1,-1-7-39,5-16 1,-4-10 42,-1-9 0,1-2-399,4 2 1,-4 3-56,-1 6 0,-4 4 548,4 6 0,-6 0 0,4 11 0</inkml:trace>
  <inkml:trace contextRef="#ctx0" brushRef="#br2">19337 6696 7908,'-8'6'0,"0"-3"-548,3 7 405,3-7 739,-4 10-1130,6-12 321,0 6 1,2-7-423,2 0 635,-2-7 0,4-1 0,-6-6 0</inkml:trace>
  <inkml:trace contextRef="#ctx0" brushRef="#br2">19294 6895 7139,'0'-14'-258,"0"0"1,0 4 171,0 1 54,0 5 32,0-2 0,6 0 0,2-2 0</inkml:trace>
  <inkml:trace contextRef="#ctx0" brushRef="#br2">19294 6838 6892,'0'10'0,"0"-1"0,0 1 0,0 4 0,0 0 0</inkml:trace>
  <inkml:trace contextRef="#ctx0" brushRef="#br2">17687 17728 8330,'-14'0'177,"6"6"-51,3 4 1,2 10 183,-1 9 1,0 2 680,-5 12 0,4 4-407,-4 15 0,-1 4-627,-4 10 0,5 1 276,3-36 1,2-1 0,-1 37 25,-4-6 0,4 1-220,-4-1 0,5-2-261,0-3 1,2-10-325,2-14 0,0-7-1075,0-11 1,2-10 117,2-9 1503,4-23 0,0 7 0,-1-15 0</inkml:trace>
  <inkml:trace contextRef="#ctx0" brushRef="#br2">17645 17771 8330,'8'14'1877,"9"8"-1229,-3 6 0,5 9-36,0 10 1,-2 10-259,7 9 0,-2 8-576,2 2 0,3-1-340,-3-9 0,7-5 353,2-8 0,-1-6-480,-8-9 1,-4-3 199,-6-7 489,1 1 0,-1-1 0,0 0 0</inkml:trace>
  <inkml:trace contextRef="#ctx0" brushRef="#br2">17602 18581 8330,'-8'-8'0,"8"-3"823,10 6 1,7 0-377,2 5 1,13-1-358,1-4 0,3-3 142,7-6 1,-4 0-233,9 0 0,-11-1 0,-2 1 0</inkml:trace>
  <inkml:trace contextRef="#ctx0" brushRef="#br2">18156 18410 8330,'-7'-14'62,"0"-2"-81,7-3 0,2-3 222,3-6 1,2-7 616,8-3 1,4-9-843,0-5 1,4 1 3,-4-1 1,5 11-599,-5-2 1,0 12 261,-5 2 0,-4 2 354,-1 8 0,-6-6 0,4 3 0</inkml:trace>
  <inkml:trace contextRef="#ctx0" brushRef="#br2">18284 17785 8330,'15'-7'0,"-6"4"33,1-6 0,-1-1 129,5-4 0,1 0 293,-1 0 0,2-1 241,3 1 1,-4-2-218,4-3 0,-3-3-290,-2-6 1,2 1 27,3 3 1,-3 4-333,3 6 0,-8 1 131,-2 4 0,-1 4-345,2 10 0,-4 21 59,-6 17 1,0 22 39,0 11 0,-3-32 0,-2 2-83,-1 3 1,-2 1 0,-2 6 0,-1 0 0,-3 5 0,0 0 0</inkml:trace>
  <inkml:trace contextRef="#ctx0" brushRef="#br2">17517 17387 8330,'-37'6'0,"1"2"-5,3 6 1,3 8 0,-3 7 0,-2 7 283,2 11 0,-5 9 195,5 5 1,-1 7-289,6-1-372,13-30 1,2 1-1,-10 37 274,13-35 0,2 0 1,-2 39-18,7-39 0,1 1 0,1 0 0,1 0 188,0 35 0,12-1-98,7-3 1,8 0-58,-11-34 0,1 0 1,20 30 0,-17-32 0,2-1 0,27 27-132,-23-31 1,0-1-1,28 16 35,-2-8 0,4-13-311,-4-6 0,11-9 266,8-6 0,-53-3 12</inkml:trace>
  <inkml:trace contextRef="#ctx0" brushRef="#br2">18019 19049 9919,'13'-2'-42,"44"-22"-150,-16-3 361,-3-15 0,-13-6-77,-6-13 0,-10-4 598,-4-6 1,-5-2-438,-5-3 0,1 36 1,-1 0-24,-4-5 0,-1 0 1,-3-7-1,-3-1-200,-2-3 0,-2-1 0,0-1 0,-2 0-93,-1 4 1,-2-1 0,-5-3 0,-3 0-519,-4 0 0,-2 2 0,0 1 0,-2 2 456,1 5 0,-1 2 0,5 5 0,0 4-440,3 7 0,-1 3 1,-34-14-162,-7 18 1,2 13 725,-3 24 0,0 4 0,5 15 0,3-3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5.xml"/><Relationship Id="rId3" Type="http://schemas.openxmlformats.org/officeDocument/2006/relationships/image" Target="../media/image27.png"/><Relationship Id="rId17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30.png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0.png"/><Relationship Id="rId3" Type="http://schemas.openxmlformats.org/officeDocument/2006/relationships/image" Target="../media/image300.png"/><Relationship Id="rId17" Type="http://schemas.openxmlformats.org/officeDocument/2006/relationships/image" Target="NULL"/><Relationship Id="rId25" Type="http://schemas.openxmlformats.org/officeDocument/2006/relationships/image" Target="../media/image150.png"/><Relationship Id="rId2" Type="http://schemas.openxmlformats.org/officeDocument/2006/relationships/image" Target="../media/image290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0.png"/><Relationship Id="rId32" Type="http://schemas.openxmlformats.org/officeDocument/2006/relationships/image" Target="../media/image32.png"/><Relationship Id="rId28" Type="http://schemas.openxmlformats.org/officeDocument/2006/relationships/image" Target="../media/image170.png"/><Relationship Id="rId31" Type="http://schemas.openxmlformats.org/officeDocument/2006/relationships/customXml" Target="../ink/ink16.xml"/><Relationship Id="rId4" Type="http://schemas.openxmlformats.org/officeDocument/2006/relationships/image" Target="../media/image31.png"/><Relationship Id="rId9" Type="http://schemas.openxmlformats.org/officeDocument/2006/relationships/image" Target="../media/image210.png"/><Relationship Id="rId27" Type="http://schemas.openxmlformats.org/officeDocument/2006/relationships/image" Target="../media/image171.png"/><Relationship Id="rId30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35.png"/><Relationship Id="rId10" Type="http://schemas.openxmlformats.org/officeDocument/2006/relationships/customXml" Target="../ink/ink18.xm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360.png"/><Relationship Id="rId7" Type="http://schemas.openxmlformats.org/officeDocument/2006/relationships/image" Target="../media/image4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51.png"/><Relationship Id="rId18" Type="http://schemas.openxmlformats.org/officeDocument/2006/relationships/customXml" Target="../ink/ink28.xml"/><Relationship Id="rId3" Type="http://schemas.openxmlformats.org/officeDocument/2006/relationships/image" Target="../media/image43.png"/><Relationship Id="rId21" Type="http://schemas.openxmlformats.org/officeDocument/2006/relationships/image" Target="../media/image55.png"/><Relationship Id="rId7" Type="http://schemas.openxmlformats.org/officeDocument/2006/relationships/image" Target="../media/image47.png"/><Relationship Id="rId12" Type="http://schemas.openxmlformats.org/officeDocument/2006/relationships/customXml" Target="../ink/ink25.xml"/><Relationship Id="rId17" Type="http://schemas.openxmlformats.org/officeDocument/2006/relationships/image" Target="../media/image53.png"/><Relationship Id="rId2" Type="http://schemas.openxmlformats.org/officeDocument/2006/relationships/image" Target="../media/image420.png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5" Type="http://schemas.openxmlformats.org/officeDocument/2006/relationships/image" Target="../media/image52.png"/><Relationship Id="rId10" Type="http://schemas.openxmlformats.org/officeDocument/2006/relationships/customXml" Target="../ink/ink24.xml"/><Relationship Id="rId19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customXml" Target="../ink/ink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59.png"/><Relationship Id="rId18" Type="http://schemas.openxmlformats.org/officeDocument/2006/relationships/customXml" Target="../ink/ink33.xml"/><Relationship Id="rId3" Type="http://schemas.openxmlformats.org/officeDocument/2006/relationships/image" Target="../media/image490.png"/><Relationship Id="rId7" Type="http://schemas.openxmlformats.org/officeDocument/2006/relationships/image" Target="../media/image540.png"/><Relationship Id="rId12" Type="http://schemas.openxmlformats.org/officeDocument/2006/relationships/customXml" Target="../ink/ink30.xml"/><Relationship Id="rId17" Type="http://schemas.openxmlformats.org/officeDocument/2006/relationships/image" Target="../media/image61.png"/><Relationship Id="rId2" Type="http://schemas.openxmlformats.org/officeDocument/2006/relationships/image" Target="../media/image480.png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.png"/><Relationship Id="rId5" Type="http://schemas.openxmlformats.org/officeDocument/2006/relationships/image" Target="../media/image520.png"/><Relationship Id="rId15" Type="http://schemas.openxmlformats.org/officeDocument/2006/relationships/image" Target="../media/image60.png"/><Relationship Id="rId10" Type="http://schemas.openxmlformats.org/officeDocument/2006/relationships/image" Target="../media/image57.png"/><Relationship Id="rId19" Type="http://schemas.openxmlformats.org/officeDocument/2006/relationships/image" Target="../media/image62.png"/><Relationship Id="rId4" Type="http://schemas.openxmlformats.org/officeDocument/2006/relationships/image" Target="../media/image510.png"/><Relationship Id="rId9" Type="http://schemas.openxmlformats.org/officeDocument/2006/relationships/image" Target="../media/image56.png"/><Relationship Id="rId14" Type="http://schemas.openxmlformats.org/officeDocument/2006/relationships/customXml" Target="../ink/ink3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0.png"/><Relationship Id="rId10" Type="http://schemas.openxmlformats.org/officeDocument/2006/relationships/image" Target="../media/image67.png"/><Relationship Id="rId4" Type="http://schemas.openxmlformats.org/officeDocument/2006/relationships/image" Target="../media/image611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4.png"/><Relationship Id="rId18" Type="http://schemas.openxmlformats.org/officeDocument/2006/relationships/customXml" Target="../ink/ink9.xml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customXml" Target="../ink/ink6.xml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customXml" Target="../ink/ink5.xml"/><Relationship Id="rId19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1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1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0.png"/><Relationship Id="rId3" Type="http://schemas.openxmlformats.org/officeDocument/2006/relationships/image" Target="../media/image151.png"/><Relationship Id="rId21" Type="http://schemas.openxmlformats.org/officeDocument/2006/relationships/image" Target="../media/image90.png"/><Relationship Id="rId7" Type="http://schemas.openxmlformats.org/officeDocument/2006/relationships/image" Target="../media/image110.png"/><Relationship Id="rId2" Type="http://schemas.openxmlformats.org/officeDocument/2006/relationships/image" Target="../media/image141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24" Type="http://schemas.openxmlformats.org/officeDocument/2006/relationships/image" Target="../media/image23.png"/><Relationship Id="rId23" Type="http://schemas.openxmlformats.org/officeDocument/2006/relationships/customXml" Target="../ink/ink12.xml"/><Relationship Id="rId19" Type="http://schemas.openxmlformats.org/officeDocument/2006/relationships/image" Target="../media/image610.png"/><Relationship Id="rId4" Type="http://schemas.openxmlformats.org/officeDocument/2006/relationships/image" Target="../media/image80.png"/><Relationship Id="rId22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8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Lesson-4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李明晓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dirty="0"/>
              <a:t>02</a:t>
            </a:r>
            <a:endParaRPr dirty="0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1B54F9EA-AA66-274A-A855-3D546AE8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B672-2A39-704A-A2A5-6AF359E0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09EDC64-F356-C247-BE4D-21484FFF60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730" y="1034090"/>
                <a:ext cx="10515600" cy="6207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normAutofit fontScale="92500" lnSpcReduction="10000"/>
              </a:bodyPr>
              <a:lstStyle>
                <a:lvl1pPr marL="228600" marR="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723900" marR="0" indent="-2667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1234439" marR="0" indent="-320039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17272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21844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26416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30988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35560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40132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Font typeface="Arial"/>
                  <a:buNone/>
                </a:pPr>
                <a:endParaRPr lang="en-US" sz="3000" dirty="0"/>
              </a:p>
              <a:p>
                <a:pPr marL="0" indent="0">
                  <a:buFont typeface="Arial"/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09EDC64-F356-C247-BE4D-21484FFF6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034090"/>
                <a:ext cx="10515600" cy="620711"/>
              </a:xfrm>
              <a:prstGeom prst="rect">
                <a:avLst/>
              </a:prstGeom>
              <a:blipFill>
                <a:blip r:embed="rId2"/>
                <a:stretch>
                  <a:fillRect l="-724" t="-12000" b="-1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6D28C-0259-7347-856D-8B91544C6F31}"/>
                  </a:ext>
                </a:extLst>
              </p:cNvPr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6D28C-0259-7347-856D-8B91544C6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>
                <a:blip r:embed="rId3"/>
                <a:stretch>
                  <a:fillRect l="-1358" t="-816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50E281-409A-1249-B068-E2A1A0A0B2C5}"/>
              </a:ext>
            </a:extLst>
          </p:cNvPr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1ECC66-DF2A-C240-A4B7-0A6273C8CC9D}"/>
                  </a:ext>
                </a:extLst>
              </p14:cNvPr>
              <p14:cNvContentPartPr/>
              <p14:nvPr/>
            </p14:nvContentPartPr>
            <p14:xfrm>
              <a:off x="148680" y="363240"/>
              <a:ext cx="11378520" cy="649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1ECC66-DF2A-C240-A4B7-0A6273C8CC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320" y="353880"/>
                <a:ext cx="11397240" cy="65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1235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5DF5-947A-5547-9FC7-0452EE15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18" y="8383"/>
            <a:ext cx="10515600" cy="1325563"/>
          </a:xfrm>
        </p:spPr>
        <p:txBody>
          <a:bodyPr/>
          <a:lstStyle/>
          <a:p>
            <a:r>
              <a:rPr lang="en-US" dirty="0"/>
              <a:t>Forward propagation in NN.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49CB4-A9C8-424A-82CB-AB7A3EE792D7}"/>
              </a:ext>
            </a:extLst>
          </p:cNvPr>
          <p:cNvGrpSpPr/>
          <p:nvPr/>
        </p:nvGrpSpPr>
        <p:grpSpPr>
          <a:xfrm>
            <a:off x="3833963" y="1167458"/>
            <a:ext cx="3405184" cy="1934475"/>
            <a:chOff x="759328" y="2066418"/>
            <a:chExt cx="3332876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B416E9-BC52-104A-89F3-CF4B984BD522}"/>
                    </a:ext>
                  </a:extLst>
                </p:cNvPr>
                <p:cNvSpPr txBox="1"/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B416E9-BC52-104A-89F3-CF4B984BD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B1D714-D244-D649-B5E2-A3996F4D3594}"/>
                    </a:ext>
                  </a:extLst>
                </p:cNvPr>
                <p:cNvSpPr txBox="1"/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B1D714-D244-D649-B5E2-A3996F4D3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6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5F8D82-DB81-6640-AE8D-2A60F84EAAB2}"/>
                    </a:ext>
                  </a:extLst>
                </p:cNvPr>
                <p:cNvSpPr txBox="1"/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5F8D82-DB81-6640-AE8D-2A60F84EA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5ED164F-C6AB-494F-B36C-655AE19CAB96}"/>
                </a:ext>
              </a:extLst>
            </p:cNvPr>
            <p:cNvCxnSpPr/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A3BD9A-1233-544C-885A-DFB8377EF6FE}"/>
                </a:ext>
              </a:extLst>
            </p:cNvPr>
            <p:cNvCxnSpPr>
              <a:stCxn id="16" idx="5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28C6CCA-089D-D143-945F-E4B60BE219D5}"/>
                </a:ext>
              </a:extLst>
            </p:cNvPr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171B27-019C-4C4B-9EEE-AE33AD82BA08}"/>
                </a:ext>
              </a:extLst>
            </p:cNvPr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9A5E64-BA2D-DA47-8ADC-431437251E77}"/>
                </a:ext>
              </a:extLst>
            </p:cNvPr>
            <p:cNvCxnSpPr>
              <a:stCxn id="13" idx="5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FE5BE77-B4B6-C444-AA97-76FA4BAAC770}"/>
                    </a:ext>
                  </a:extLst>
                </p:cNvPr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EFFFD8-3EBC-CE42-A213-38D4AE9722DE}"/>
                </a:ext>
              </a:extLst>
            </p:cNvPr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041E31-0152-2A43-A308-0826B9E4D746}"/>
                </a:ext>
              </a:extLst>
            </p:cNvPr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F21FDC-F027-CB4D-90D7-7FD69BA17E44}"/>
                </a:ext>
              </a:extLst>
            </p:cNvPr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1CB891-35AB-A741-ABB0-D477913CCBDA}"/>
                </a:ext>
              </a:extLst>
            </p:cNvPr>
            <p:cNvCxnSpPr>
              <a:stCxn id="8" idx="3"/>
              <a:endCxn id="16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93568E-F5EA-DB4E-95AE-6F3F841387D3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0AD33A-AF58-234B-805F-FD571984A5CC}"/>
                </a:ext>
              </a:extLst>
            </p:cNvPr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17773F8-A671-3B4F-AAD4-9622A5F8F904}"/>
                </a:ext>
              </a:extLst>
            </p:cNvPr>
            <p:cNvCxnSpPr/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19AE33-C05C-1743-96B7-F3F21E3A434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460858" y="1368642"/>
            <a:ext cx="515752" cy="7398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4DEAEB-D921-0A41-9703-79ECB5D4E1A0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50843" y="2152258"/>
            <a:ext cx="525767" cy="74849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EB2EAC-9534-D54B-9D64-D14AC307CABA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417445" y="1368642"/>
            <a:ext cx="559165" cy="2689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14302C-E001-C941-942E-C4FF9EA9EF5F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4417445" y="1644284"/>
            <a:ext cx="559165" cy="2350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7DE2D8-302F-5C4E-A75E-BD685A17E3D2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4450346" y="1661104"/>
            <a:ext cx="526264" cy="72894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8E138-732B-6347-87E7-325E0B9079AE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4453240" y="1644283"/>
            <a:ext cx="585482" cy="139872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8E63DD-8EBA-504F-AC86-D808FD5B117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521838" y="1368642"/>
            <a:ext cx="454772" cy="122258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5200A4-580B-6D4F-8EFE-CA703F82EC5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468243" y="1879344"/>
            <a:ext cx="508367" cy="82801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854C7C-AF24-BF47-84B0-6B3169618910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453240" y="2390046"/>
            <a:ext cx="523370" cy="293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F555DB-C6FF-014B-9869-140D733441D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28805" y="2689872"/>
            <a:ext cx="547805" cy="21087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9BA1AF-4CE1-4043-811E-C98B19249756}"/>
                  </a:ext>
                </a:extLst>
              </p14:cNvPr>
              <p14:cNvContentPartPr/>
              <p14:nvPr/>
            </p14:nvContentPartPr>
            <p14:xfrm>
              <a:off x="3644280" y="967320"/>
              <a:ext cx="7490880" cy="378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9BA1AF-4CE1-4043-811E-C98B1924975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34920" y="957960"/>
                <a:ext cx="7509600" cy="38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55025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0915-9952-5147-A53B-E0E6C331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810"/>
            <a:ext cx="10515600" cy="1325563"/>
          </a:xfrm>
        </p:spPr>
        <p:txBody>
          <a:bodyPr/>
          <a:lstStyle/>
          <a:p>
            <a:r>
              <a:rPr lang="en-US" dirty="0"/>
              <a:t>Vectorization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3B87F9-AC9A-A448-8919-07A3F7C25360}"/>
              </a:ext>
            </a:extLst>
          </p:cNvPr>
          <p:cNvGrpSpPr/>
          <p:nvPr/>
        </p:nvGrpSpPr>
        <p:grpSpPr>
          <a:xfrm>
            <a:off x="599696" y="947325"/>
            <a:ext cx="3405184" cy="1934475"/>
            <a:chOff x="759328" y="2066418"/>
            <a:chExt cx="3332876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E163EC6-C960-6E4B-998D-4E1BE4E301E1}"/>
                    </a:ext>
                  </a:extLst>
                </p:cNvPr>
                <p:cNvSpPr txBox="1"/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E163EC6-C960-6E4B-998D-4E1BE4E30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6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69F545-1171-4748-99E5-ED268DAE21BC}"/>
                    </a:ext>
                  </a:extLst>
                </p:cNvPr>
                <p:cNvSpPr txBox="1"/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69F545-1171-4748-99E5-ED268DAE2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6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2BE4490-7133-7C4C-9C54-653CDEA7AB92}"/>
                    </a:ext>
                  </a:extLst>
                </p:cNvPr>
                <p:cNvSpPr txBox="1"/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2BE4490-7133-7C4C-9C54-653CDEA7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443B00-6485-FF47-958C-B308FFF484E1}"/>
                </a:ext>
              </a:extLst>
            </p:cNvPr>
            <p:cNvCxnSpPr/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35E3C2-4592-2648-B44E-6BB909537037}"/>
                </a:ext>
              </a:extLst>
            </p:cNvPr>
            <p:cNvCxnSpPr>
              <a:stCxn id="60" idx="5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D3D8E62-E6B1-334D-AC7D-2DC5AA66C176}"/>
                </a:ext>
              </a:extLst>
            </p:cNvPr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BAF386C-7733-2548-BB6A-F1626B136101}"/>
                </a:ext>
              </a:extLst>
            </p:cNvPr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DCE5F45-E119-F743-8FCD-F412F7ECA5D0}"/>
                </a:ext>
              </a:extLst>
            </p:cNvPr>
            <p:cNvCxnSpPr>
              <a:stCxn id="57" idx="5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9CD2B88-C73D-4C46-8AF3-540A8B707702}"/>
                    </a:ext>
                  </a:extLst>
                </p:cNvPr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BBDC103-7F5A-F24C-9DE6-C53708F1577E}"/>
                </a:ext>
              </a:extLst>
            </p:cNvPr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DCBA4E-61FE-AD4B-B5F0-41A61EBD49F8}"/>
                </a:ext>
              </a:extLst>
            </p:cNvPr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BAE050F-F37A-DD44-9B42-29AADFF907EA}"/>
                </a:ext>
              </a:extLst>
            </p:cNvPr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504467A-3D28-CF4B-8F17-D7E491069C56}"/>
                </a:ext>
              </a:extLst>
            </p:cNvPr>
            <p:cNvCxnSpPr>
              <a:stCxn id="52" idx="3"/>
              <a:endCxn id="60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3DC898-2A43-6349-8396-45C57827CC79}"/>
                </a:ext>
              </a:extLst>
            </p:cNvPr>
            <p:cNvCxnSpPr>
              <a:stCxn id="52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F9A7F1A-C5A3-3F41-BF59-D692E71B190D}"/>
                </a:ext>
              </a:extLst>
            </p:cNvPr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CFE9388-C891-6F45-A4F0-43317E78FC72}"/>
                </a:ext>
              </a:extLst>
            </p:cNvPr>
            <p:cNvCxnSpPr/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721D57-C1AB-684F-ABFE-85185CF3A077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1226591" y="1148509"/>
            <a:ext cx="515752" cy="7398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18A3BFD-B361-4641-903D-9E80C5779BAC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1216576" y="1932125"/>
            <a:ext cx="525767" cy="74849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05AC5F-40A3-214A-B2AE-0FDA1C971432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1183178" y="1148509"/>
            <a:ext cx="559165" cy="2689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5FA32C-8450-254C-9577-55C447EA56F2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1183178" y="1424151"/>
            <a:ext cx="559165" cy="2350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575C9F6-A379-CA4E-A477-17E0F0822EF8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1216079" y="1440971"/>
            <a:ext cx="526264" cy="72894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D782616-8B3F-B240-9C45-10A06C48F045}"/>
              </a:ext>
            </a:extLst>
          </p:cNvPr>
          <p:cNvCxnSpPr>
            <a:cxnSpLocks/>
            <a:endCxn id="65" idx="3"/>
          </p:cNvCxnSpPr>
          <p:nvPr/>
        </p:nvCxnSpPr>
        <p:spPr>
          <a:xfrm>
            <a:off x="1218973" y="1424150"/>
            <a:ext cx="585482" cy="139872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37209B7-2E3C-514A-BADF-1F3882CA27F9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1287571" y="1148509"/>
            <a:ext cx="454772" cy="122258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B5872E3-4C18-D348-9A75-F536FCA0536A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1233976" y="1659211"/>
            <a:ext cx="508367" cy="82801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73AFDE6-0A5D-DE4B-BCF1-F75390B96088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1218973" y="2169913"/>
            <a:ext cx="523370" cy="293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AD3A5B6-879E-7D48-9572-71AF1A98D618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1194538" y="2469739"/>
            <a:ext cx="547805" cy="21087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66422A8-F962-8348-BAE0-CD59484D5250}"/>
              </a:ext>
            </a:extLst>
          </p:cNvPr>
          <p:cNvGrpSpPr/>
          <p:nvPr/>
        </p:nvGrpSpPr>
        <p:grpSpPr>
          <a:xfrm>
            <a:off x="4078492" y="1064527"/>
            <a:ext cx="3346998" cy="1844003"/>
            <a:chOff x="246687" y="3535512"/>
            <a:chExt cx="3575102" cy="181681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9C68A3E-2521-BA40-8B68-BE3AA60464D4}"/>
                </a:ext>
              </a:extLst>
            </p:cNvPr>
            <p:cNvSpPr txBox="1"/>
            <p:nvPr/>
          </p:nvSpPr>
          <p:spPr>
            <a:xfrm>
              <a:off x="2525906" y="415859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75FF71-8F70-314E-9A48-9E9F43D9D8C9}"/>
                </a:ext>
              </a:extLst>
            </p:cNvPr>
            <p:cNvGrpSpPr/>
            <p:nvPr/>
          </p:nvGrpSpPr>
          <p:grpSpPr>
            <a:xfrm>
              <a:off x="246687" y="3535512"/>
              <a:ext cx="3575102" cy="1816815"/>
              <a:chOff x="81335" y="4847323"/>
              <a:chExt cx="3575102" cy="1816815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D3BCD2F-BA66-EE40-9713-650AFAFD8778}"/>
                  </a:ext>
                </a:extLst>
              </p:cNvPr>
              <p:cNvGrpSpPr/>
              <p:nvPr/>
            </p:nvGrpSpPr>
            <p:grpSpPr>
              <a:xfrm>
                <a:off x="81335" y="4847323"/>
                <a:ext cx="3575102" cy="1816815"/>
                <a:chOff x="24364" y="4851913"/>
                <a:chExt cx="4689403" cy="1743103"/>
              </a:xfrm>
            </p:grpSpPr>
            <p:sp>
              <p:nvSpPr>
                <p:cNvPr id="119" name="Left Bracket 118">
                  <a:extLst>
                    <a:ext uri="{FF2B5EF4-FFF2-40B4-BE49-F238E27FC236}">
                      <a16:creationId xmlns:a16="http://schemas.microsoft.com/office/drawing/2014/main" id="{BDEF68F4-4232-4942-8CB3-FC2EE6703A62}"/>
                    </a:ext>
                  </a:extLst>
                </p:cNvPr>
                <p:cNvSpPr/>
                <p:nvPr/>
              </p:nvSpPr>
              <p:spPr>
                <a:xfrm>
                  <a:off x="1067153" y="4851913"/>
                  <a:ext cx="98659" cy="1718202"/>
                </a:xfrm>
                <a:prstGeom prst="lef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ight Bracket 119">
                  <a:extLst>
                    <a:ext uri="{FF2B5EF4-FFF2-40B4-BE49-F238E27FC236}">
                      <a16:creationId xmlns:a16="http://schemas.microsoft.com/office/drawing/2014/main" id="{54F78C82-FE7B-B546-948C-D41A298AAE58}"/>
                    </a:ext>
                  </a:extLst>
                </p:cNvPr>
                <p:cNvSpPr/>
                <p:nvPr/>
              </p:nvSpPr>
              <p:spPr>
                <a:xfrm>
                  <a:off x="4623054" y="4876814"/>
                  <a:ext cx="90713" cy="1718202"/>
                </a:xfrm>
                <a:prstGeom prst="righ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1FC87F9A-29D3-E742-9583-B81C482514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7115D47-6A70-1043-9A99-46F9340F2FDE}"/>
                  </a:ext>
                </a:extLst>
              </p:cNvPr>
              <p:cNvGrpSpPr/>
              <p:nvPr/>
            </p:nvGrpSpPr>
            <p:grpSpPr>
              <a:xfrm>
                <a:off x="940292" y="4971083"/>
                <a:ext cx="862031" cy="1466251"/>
                <a:chOff x="940292" y="4971083"/>
                <a:chExt cx="862031" cy="14662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F9C1F5BE-B5B1-2646-8FA7-BE6992DBB2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(1)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E466BEA-9A20-0943-8A8D-65EC8DF7DAF0}"/>
                    </a:ext>
                  </a:extLst>
                </p:cNvPr>
                <p:cNvCxnSpPr>
                  <a:endCxn id="116" idx="0"/>
                </p:cNvCxnSpPr>
                <p:nvPr/>
              </p:nvCxnSpPr>
              <p:spPr>
                <a:xfrm>
                  <a:off x="1370220" y="4971083"/>
                  <a:ext cx="1088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E190F1DD-C208-A643-A19D-5ADE7BF0E468}"/>
                    </a:ext>
                  </a:extLst>
                </p:cNvPr>
                <p:cNvCxnSpPr>
                  <a:stCxn id="116" idx="2"/>
                </p:cNvCxnSpPr>
                <p:nvPr/>
              </p:nvCxnSpPr>
              <p:spPr>
                <a:xfrm flipH="1">
                  <a:off x="1369133" y="5980134"/>
                  <a:ext cx="2175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3CA3C5B1-2ADF-7846-B6A6-4B865BBF28A2}"/>
                  </a:ext>
                </a:extLst>
              </p:cNvPr>
              <p:cNvGrpSpPr/>
              <p:nvPr/>
            </p:nvGrpSpPr>
            <p:grpSpPr>
              <a:xfrm>
                <a:off x="1605756" y="4963933"/>
                <a:ext cx="862031" cy="1476650"/>
                <a:chOff x="1605756" y="4963933"/>
                <a:chExt cx="862031" cy="1476650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0DAEA97A-59D7-D74E-BA26-7A0AD39483B8}"/>
                    </a:ext>
                  </a:extLst>
                </p:cNvPr>
                <p:cNvCxnSpPr>
                  <a:stCxn id="114" idx="2"/>
                </p:cNvCxnSpPr>
                <p:nvPr/>
              </p:nvCxnSpPr>
              <p:spPr>
                <a:xfrm flipH="1">
                  <a:off x="2034238" y="5983383"/>
                  <a:ext cx="2534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B5B605F8-EFCE-654B-BFAD-0F034E13B2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(2)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487D094-4417-2843-8566-1DA93B0EA8C7}"/>
                    </a:ext>
                  </a:extLst>
                </p:cNvPr>
                <p:cNvCxnSpPr>
                  <a:endCxn id="114" idx="0"/>
                </p:cNvCxnSpPr>
                <p:nvPr/>
              </p:nvCxnSpPr>
              <p:spPr>
                <a:xfrm>
                  <a:off x="2035505" y="4963933"/>
                  <a:ext cx="1267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2666501-4DFF-4049-B7CE-FE77801506FD}"/>
                  </a:ext>
                </a:extLst>
              </p:cNvPr>
              <p:cNvGrpSpPr/>
              <p:nvPr/>
            </p:nvGrpSpPr>
            <p:grpSpPr>
              <a:xfrm>
                <a:off x="2670341" y="4937909"/>
                <a:ext cx="959493" cy="1499425"/>
                <a:chOff x="2670341" y="4937909"/>
                <a:chExt cx="959493" cy="1499425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61F298D7-C41D-F547-8C22-6F490BB28CA4}"/>
                    </a:ext>
                  </a:extLst>
                </p:cNvPr>
                <p:cNvCxnSpPr>
                  <a:stCxn id="112" idx="2"/>
                </p:cNvCxnSpPr>
                <p:nvPr/>
              </p:nvCxnSpPr>
              <p:spPr>
                <a:xfrm flipH="1">
                  <a:off x="3149129" y="5980134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EA185D0F-EB62-2541-8ADD-EC4619EF6D21}"/>
                    </a:ext>
                  </a:extLst>
                </p:cNvPr>
                <p:cNvCxnSpPr>
                  <a:endCxn id="112" idx="0"/>
                </p:cNvCxnSpPr>
                <p:nvPr/>
              </p:nvCxnSpPr>
              <p:spPr>
                <a:xfrm>
                  <a:off x="3149129" y="4937909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24197098-F845-E248-AB30-E192A889A5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0A7A387-DC9B-AC42-A024-DABB9AE725CD}"/>
              </a:ext>
            </a:extLst>
          </p:cNvPr>
          <p:cNvGrpSpPr/>
          <p:nvPr/>
        </p:nvGrpSpPr>
        <p:grpSpPr>
          <a:xfrm>
            <a:off x="7631004" y="974327"/>
            <a:ext cx="4560996" cy="1946173"/>
            <a:chOff x="-35390" y="4994485"/>
            <a:chExt cx="4890013" cy="181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764AF36-20A2-7C40-ABE7-42BBA40C5C1D}"/>
                    </a:ext>
                  </a:extLst>
                </p:cNvPr>
                <p:cNvSpPr txBox="1"/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[1](2)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0" name="TextBox 7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3A4F111-53D9-354A-8C13-1AE5A5E884A1}"/>
                </a:ext>
              </a:extLst>
            </p:cNvPr>
            <p:cNvGrpSpPr/>
            <p:nvPr/>
          </p:nvGrpSpPr>
          <p:grpSpPr>
            <a:xfrm>
              <a:off x="-35390" y="4994485"/>
              <a:ext cx="4890013" cy="1815871"/>
              <a:chOff x="7159615" y="4693827"/>
              <a:chExt cx="4890013" cy="1815871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2371E003-1D60-3742-8755-DB3BE374A24E}"/>
                  </a:ext>
                </a:extLst>
              </p:cNvPr>
              <p:cNvGrpSpPr/>
              <p:nvPr/>
            </p:nvGrpSpPr>
            <p:grpSpPr>
              <a:xfrm>
                <a:off x="7159615" y="4693827"/>
                <a:ext cx="4890013" cy="1815871"/>
                <a:chOff x="-467209" y="4877537"/>
                <a:chExt cx="3874405" cy="1815871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9701629E-2E55-AB4B-9FE2-13A71244A7AD}"/>
                    </a:ext>
                  </a:extLst>
                </p:cNvPr>
                <p:cNvGrpSpPr/>
                <p:nvPr/>
              </p:nvGrpSpPr>
              <p:grpSpPr>
                <a:xfrm>
                  <a:off x="-467209" y="4877537"/>
                  <a:ext cx="3821979" cy="1815871"/>
                  <a:chOff x="-695153" y="4880900"/>
                  <a:chExt cx="5013228" cy="1742197"/>
                </a:xfrm>
              </p:grpSpPr>
              <p:sp>
                <p:nvSpPr>
                  <p:cNvPr id="139" name="Left Bracket 138">
                    <a:extLst>
                      <a:ext uri="{FF2B5EF4-FFF2-40B4-BE49-F238E27FC236}">
                        <a16:creationId xmlns:a16="http://schemas.microsoft.com/office/drawing/2014/main" id="{A5DF7016-D2E7-514C-8EC3-ADB3CB075780}"/>
                      </a:ext>
                    </a:extLst>
                  </p:cNvPr>
                  <p:cNvSpPr/>
                  <p:nvPr/>
                </p:nvSpPr>
                <p:spPr>
                  <a:xfrm>
                    <a:off x="586206" y="4880900"/>
                    <a:ext cx="98659" cy="1718202"/>
                  </a:xfrm>
                  <a:prstGeom prst="lef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Right Bracket 139">
                    <a:extLst>
                      <a:ext uri="{FF2B5EF4-FFF2-40B4-BE49-F238E27FC236}">
                        <a16:creationId xmlns:a16="http://schemas.microsoft.com/office/drawing/2014/main" id="{C1D6D566-7E2A-2844-8DF0-6A8FA4C88E2F}"/>
                      </a:ext>
                    </a:extLst>
                  </p:cNvPr>
                  <p:cNvSpPr/>
                  <p:nvPr/>
                </p:nvSpPr>
                <p:spPr>
                  <a:xfrm>
                    <a:off x="4227362" y="4904895"/>
                    <a:ext cx="90713" cy="1718202"/>
                  </a:xfrm>
                  <a:prstGeom prst="righ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1" name="TextBox 140">
                        <a:extLst>
                          <a:ext uri="{FF2B5EF4-FFF2-40B4-BE49-F238E27FC236}">
                            <a16:creationId xmlns:a16="http://schemas.microsoft.com/office/drawing/2014/main" id="{571E39E3-BD98-BA44-AD3A-B7DCC34FD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0" dirty="0"/>
                          <a:t>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24" name="TextBox 1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blipFill rotWithShape="0"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001C866-582D-2943-B419-D2811AC41EEA}"/>
                    </a:ext>
                  </a:extLst>
                </p:cNvPr>
                <p:cNvGrpSpPr/>
                <p:nvPr/>
              </p:nvGrpSpPr>
              <p:grpSpPr>
                <a:xfrm>
                  <a:off x="536157" y="5019274"/>
                  <a:ext cx="990482" cy="1418060"/>
                  <a:chOff x="536157" y="5019274"/>
                  <a:chExt cx="990482" cy="141806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6" name="TextBox 135">
                        <a:extLst>
                          <a:ext uri="{FF2B5EF4-FFF2-40B4-BE49-F238E27FC236}">
                            <a16:creationId xmlns:a16="http://schemas.microsoft.com/office/drawing/2014/main" id="{D9BDBE44-AA17-D54F-8638-7A9B20568E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blipFill rotWithShape="0">
                        <a:blip r:embed="rId2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7F70F927-6D3F-A246-89A3-0D82AA118AD0}"/>
                      </a:ext>
                    </a:extLst>
                  </p:cNvPr>
                  <p:cNvCxnSpPr/>
                  <p:nvPr/>
                </p:nvCxnSpPr>
                <p:spPr>
                  <a:xfrm>
                    <a:off x="886792" y="5019274"/>
                    <a:ext cx="1088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3EDD9AF6-1F1A-4A47-B841-C91D2BC97C2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86313" y="5980134"/>
                    <a:ext cx="2175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26D6F16E-B5F7-8445-BFCB-21FDAA39A46F}"/>
                    </a:ext>
                  </a:extLst>
                </p:cNvPr>
                <p:cNvGrpSpPr/>
                <p:nvPr/>
              </p:nvGrpSpPr>
              <p:grpSpPr>
                <a:xfrm>
                  <a:off x="1719958" y="5030015"/>
                  <a:ext cx="7853" cy="1424160"/>
                  <a:chOff x="1719958" y="5030015"/>
                  <a:chExt cx="7853" cy="1424160"/>
                </a:xfrm>
              </p:grpSpPr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2DFFE118-3B52-104F-815C-24C8688D276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19958" y="5996975"/>
                    <a:ext cx="2534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9CE1B52C-303E-A145-9EE7-33357A1547C9}"/>
                      </a:ext>
                    </a:extLst>
                  </p:cNvPr>
                  <p:cNvCxnSpPr/>
                  <p:nvPr/>
                </p:nvCxnSpPr>
                <p:spPr>
                  <a:xfrm>
                    <a:off x="1726544" y="5030015"/>
                    <a:ext cx="1267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7B1D0269-2610-D242-AA73-56355B569059}"/>
                    </a:ext>
                  </a:extLst>
                </p:cNvPr>
                <p:cNvGrpSpPr/>
                <p:nvPr/>
              </p:nvGrpSpPr>
              <p:grpSpPr>
                <a:xfrm>
                  <a:off x="2382551" y="5019274"/>
                  <a:ext cx="1024645" cy="1418060"/>
                  <a:chOff x="2382551" y="5019274"/>
                  <a:chExt cx="1024645" cy="1418060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9B3F0F30-9415-4C4D-913A-2E23112BCFF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50024" y="598013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CB1E4188-D89A-AF43-933F-9E91CD7C3851}"/>
                      </a:ext>
                    </a:extLst>
                  </p:cNvPr>
                  <p:cNvCxnSpPr/>
                  <p:nvPr/>
                </p:nvCxnSpPr>
                <p:spPr>
                  <a:xfrm>
                    <a:off x="2846734" y="501927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1C812E52-24FB-A142-9FEF-A593FF93EB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5" name="TextBox 11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blipFill rotWithShape="0">
                        <a:blip r:embed="rId3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9EEAE8A-1323-774E-8313-9D3BA8969784}"/>
                  </a:ext>
                </a:extLst>
              </p:cNvPr>
              <p:cNvSpPr txBox="1"/>
              <p:nvPr/>
            </p:nvSpPr>
            <p:spPr>
              <a:xfrm>
                <a:off x="10541955" y="5352327"/>
                <a:ext cx="34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dirty="0"/>
                  <a:t>…</a:t>
                </a:r>
                <a:endParaRPr lang="en-US" dirty="0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B4B4A4-D093-E145-893D-E3123711833F}"/>
                  </a:ext>
                </a:extLst>
              </p14:cNvPr>
              <p14:cNvContentPartPr/>
              <p14:nvPr/>
            </p14:nvContentPartPr>
            <p14:xfrm>
              <a:off x="568440" y="36360"/>
              <a:ext cx="11394360" cy="679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B4B4A4-D093-E145-893D-E3123711833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9080" y="27000"/>
                <a:ext cx="11413080" cy="68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6299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EF6D-BF17-864B-87CD-7CCA72A8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0553"/>
            <a:ext cx="10515600" cy="1325563"/>
          </a:xfrm>
        </p:spPr>
        <p:txBody>
          <a:bodyPr/>
          <a:lstStyle/>
          <a:p>
            <a:r>
              <a:rPr lang="en-US" dirty="0"/>
              <a:t>Activation functions and cost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CF756-3EA2-1C47-B05C-DB7AA2FD8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44" y="809490"/>
            <a:ext cx="3699933" cy="5111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Some Activation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81F541-144E-CD4D-9DDD-21143731411D}"/>
              </a:ext>
            </a:extLst>
          </p:cNvPr>
          <p:cNvGrpSpPr/>
          <p:nvPr/>
        </p:nvGrpSpPr>
        <p:grpSpPr>
          <a:xfrm>
            <a:off x="806351" y="1435813"/>
            <a:ext cx="3291515" cy="2284083"/>
            <a:chOff x="417573" y="596702"/>
            <a:chExt cx="3787255" cy="30171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AEE210-D2EE-6741-A3A5-69907A86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85CB40-78A2-AE43-857C-3FE97DAF5E3B}"/>
                </a:ext>
              </a:extLst>
            </p:cNvPr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3E9D63-C9FA-A84A-AB0A-0CAF84F73DB9}"/>
                </a:ext>
              </a:extLst>
            </p:cNvPr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4993E7E-2C2F-2B41-B15C-558420F547AD}"/>
                  </a:ext>
                </a:extLst>
              </p:cNvPr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F6A4554E-2948-2447-B884-8F066F018CA3}"/>
                    </a:ext>
                  </a:extLst>
                </p:cNvPr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B2CE7350-A43C-5D48-94CF-DCF39DDC1B03}"/>
                    </a:ext>
                  </a:extLst>
                </p:cNvPr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F7A4CF-960A-2A4A-9F06-BABE8999E761}"/>
                  </a:ext>
                </a:extLst>
              </p:cNvPr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96B86-986E-6743-91AB-5F584C0629C3}"/>
                  </a:ext>
                </a:extLst>
              </p:cNvPr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E9AAD2D-162D-D846-ABB5-F113695DAADC}"/>
                      </a:ext>
                    </a:extLst>
                  </p:cNvPr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1D58DB-75A5-C547-91F5-34579F2EE99F}"/>
              </a:ext>
            </a:extLst>
          </p:cNvPr>
          <p:cNvGrpSpPr/>
          <p:nvPr/>
        </p:nvGrpSpPr>
        <p:grpSpPr>
          <a:xfrm>
            <a:off x="6096000" y="1102098"/>
            <a:ext cx="3912917" cy="2126031"/>
            <a:chOff x="7230413" y="866224"/>
            <a:chExt cx="3829563" cy="24148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00C232-BAF8-A047-8C63-A13084EDBF85}"/>
                </a:ext>
              </a:extLst>
            </p:cNvPr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422ECF-EAEC-6B47-B7DD-6CF6208B4263}"/>
                </a:ext>
              </a:extLst>
            </p:cNvPr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BFB589-F1DD-164C-B67C-6A0A8EE3AA4D}"/>
                </a:ext>
              </a:extLst>
            </p:cNvPr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5B7A709-36B3-6E41-B84D-6FC5A5A1F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96E5137-89ED-D44D-9B73-9277E22424A1}"/>
                  </a:ext>
                </a:extLst>
              </p:cNvPr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2E7CA3FE-34FF-6748-8164-94E28118D656}"/>
                    </a:ext>
                  </a:extLst>
                </p:cNvPr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C66327E0-04A1-974C-A5E3-06848C4A98BB}"/>
                    </a:ext>
                  </a:extLst>
                </p:cNvPr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1C6BC4-FD4D-C747-9BD7-82E84142B8A2}"/>
              </a:ext>
            </a:extLst>
          </p:cNvPr>
          <p:cNvGrpSpPr/>
          <p:nvPr/>
        </p:nvGrpSpPr>
        <p:grpSpPr>
          <a:xfrm>
            <a:off x="1132024" y="4331549"/>
            <a:ext cx="3253705" cy="1891416"/>
            <a:chOff x="417573" y="3888840"/>
            <a:chExt cx="3737476" cy="24035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84132BD-26E2-EB4D-A067-9D6DD49DB263}"/>
                </a:ext>
              </a:extLst>
            </p:cNvPr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743E115-1681-CD4F-AD99-0BC1FEAD2788}"/>
                  </a:ext>
                </a:extLst>
              </p:cNvPr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508B53F4-D4BD-B34C-BB47-B6B191343B02}"/>
                    </a:ext>
                  </a:extLst>
                </p:cNvPr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799E73FA-3374-DF4B-B73D-0BBC3F507372}"/>
                      </a:ext>
                    </a:extLst>
                  </p:cNvPr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2A350704-38A6-0F47-B331-12E6778AB5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1D51455A-7921-1C4C-A7AD-2F026233DA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9AD97A3-4FC1-8341-88C7-1859CD847726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6E68CFE-B55C-A649-9F21-7EAC5CDD50D0}"/>
                    </a:ext>
                  </a:extLst>
                </p:cNvPr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097A4A7-9A9E-B742-9FB0-0A045E3D0766}"/>
                    </a:ext>
                  </a:extLst>
                </p:cNvPr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934B28-2502-6540-B081-B8AFF9053638}"/>
                  </a:ext>
                </a:extLst>
              </p:cNvPr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0D2347-A952-084D-BDEC-E42BE8514F84}"/>
                </a:ext>
              </a:extLst>
            </p:cNvPr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05AABE-D671-0A42-97E3-6E530C1BF765}"/>
              </a:ext>
            </a:extLst>
          </p:cNvPr>
          <p:cNvGrpSpPr/>
          <p:nvPr/>
        </p:nvGrpSpPr>
        <p:grpSpPr>
          <a:xfrm>
            <a:off x="6308671" y="3719896"/>
            <a:ext cx="3851208" cy="2531779"/>
            <a:chOff x="7208768" y="3794717"/>
            <a:chExt cx="3851208" cy="239414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A364C6C-C9E6-6D45-B5D7-8219E3579909}"/>
                </a:ext>
              </a:extLst>
            </p:cNvPr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52890AA-C5CE-BA44-9866-FD9FB8898C51}"/>
                  </a:ext>
                </a:extLst>
              </p:cNvPr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04B9BEC7-A6CB-2D41-933C-61D6F4322BEB}"/>
                    </a:ext>
                  </a:extLst>
                </p:cNvPr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A9F1BC28-985B-244A-9803-BE1155C66DDC}"/>
                      </a:ext>
                    </a:extLst>
                  </p:cNvPr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390F0044-A984-5A4D-B89C-BAC1CBCE271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EE06E9-8FA3-EA41-9A31-C745DE35CAE2}"/>
                    </a:ext>
                  </a:extLst>
                </p:cNvPr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4C4F968-0C0B-3D4B-89DD-825E1B274393}"/>
                  </a:ext>
                </a:extLst>
              </p:cNvPr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4527B3-1A53-3A4B-A26A-04D185E017AD}"/>
                  </a:ext>
                </a:extLst>
              </p:cNvPr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54FF6D-8A04-C14D-B60A-6A87B5ED1C2C}"/>
                </a:ext>
              </a:extLst>
            </p:cNvPr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8B52154-3715-0542-A6E2-3B3CB7BF411A}"/>
                  </a:ext>
                </a:extLst>
              </p14:cNvPr>
              <p14:cNvContentPartPr/>
              <p14:nvPr/>
            </p14:nvContentPartPr>
            <p14:xfrm>
              <a:off x="399960" y="788040"/>
              <a:ext cx="11239920" cy="5824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8B52154-3715-0542-A6E2-3B3CB7BF4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600" y="778680"/>
                <a:ext cx="11258640" cy="584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935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5209-C673-0F48-ACF7-2053DD17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no-linear activation function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62D202-0595-0442-99A2-3E0A237E6ADB}"/>
              </a:ext>
            </a:extLst>
          </p:cNvPr>
          <p:cNvGrpSpPr/>
          <p:nvPr/>
        </p:nvGrpSpPr>
        <p:grpSpPr>
          <a:xfrm>
            <a:off x="838200" y="2257482"/>
            <a:ext cx="473890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1DC113-738B-B946-A438-BD2B6FA66EAE}"/>
                    </a:ext>
                  </a:extLst>
                </p:cNvPr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207DDF2-5D2F-A942-BD0E-509E6738618C}"/>
                    </a:ext>
                  </a:extLst>
                </p:cNvPr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9921D8-E669-5742-95B7-1D86F42E1630}"/>
                    </a:ext>
                  </a:extLst>
                </p:cNvPr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B9A1A9-4DA7-7F41-A465-67BD7C14DAC6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B0F584-1D07-AD41-833E-1BA7FE5D6FA0}"/>
                </a:ext>
              </a:extLst>
            </p:cNvPr>
            <p:cNvCxnSpPr>
              <a:stCxn id="19" idx="6"/>
              <a:endCxn id="21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4F4C2F-06A0-0242-A8D6-8CBE8885922D}"/>
                </a:ext>
              </a:extLst>
            </p:cNvPr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624671-887A-8B49-90C4-297C8ABD7F6D}"/>
                </a:ext>
              </a:extLst>
            </p:cNvPr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89D0B4B-7B86-E940-82D7-174662C2328D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D0AB654-755D-F44C-A25B-BA3F0AF774E0}"/>
                    </a:ext>
                  </a:extLst>
                </p:cNvPr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43CCC0-0FA5-3042-951C-A22324590427}"/>
                </a:ext>
              </a:extLst>
            </p:cNvPr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C057C94-5810-1A4E-BAA2-8596BFDB14D3}"/>
                </a:ext>
              </a:extLst>
            </p:cNvPr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0A4839-50ED-C149-AED2-56FD786AEEF6}"/>
                </a:ext>
              </a:extLst>
            </p:cNvPr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E9CE09E-9723-6543-9A4B-3D6BBDA8DA39}"/>
                </a:ext>
              </a:extLst>
            </p:cNvPr>
            <p:cNvCxnSpPr>
              <a:stCxn id="12" idx="3"/>
              <a:endCxn id="19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A53252-6086-B341-9F2F-63658204C282}"/>
                </a:ext>
              </a:extLst>
            </p:cNvPr>
            <p:cNvCxnSpPr>
              <a:stCxn id="12" idx="3"/>
              <a:endCxn id="20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727C4-3CDF-5441-A1F2-D3D399696153}"/>
                </a:ext>
              </a:extLst>
            </p:cNvPr>
            <p:cNvCxnSpPr>
              <a:stCxn id="12" idx="3"/>
              <a:endCxn id="16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F0E3D1-0084-3843-9258-611926B81D41}"/>
                </a:ext>
              </a:extLst>
            </p:cNvPr>
            <p:cNvCxnSpPr>
              <a:stCxn id="11" idx="3"/>
              <a:endCxn id="19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58333-27FE-7A45-A3EE-C7B5D3423161}"/>
                </a:ext>
              </a:extLst>
            </p:cNvPr>
            <p:cNvCxnSpPr>
              <a:stCxn id="11" idx="3"/>
              <a:endCxn id="16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08DBEC3-318F-5F4F-98A6-2DD95809D802}"/>
                </a:ext>
              </a:extLst>
            </p:cNvPr>
            <p:cNvCxnSpPr>
              <a:stCxn id="11" idx="3"/>
              <a:endCxn id="20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3184DF8-8FEA-904D-94F3-2C5F48650D82}"/>
                </a:ext>
              </a:extLst>
            </p:cNvPr>
            <p:cNvCxnSpPr>
              <a:stCxn id="10" idx="3"/>
              <a:endCxn id="16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46A77B-C342-2F4F-9306-05EEB2F1C640}"/>
                </a:ext>
              </a:extLst>
            </p:cNvPr>
            <p:cNvCxnSpPr>
              <a:stCxn id="10" idx="3"/>
              <a:endCxn id="19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618BD85-93AE-DE4B-958F-F85880F457A5}"/>
                </a:ext>
              </a:extLst>
            </p:cNvPr>
            <p:cNvCxnSpPr>
              <a:stCxn id="10" idx="3"/>
              <a:endCxn id="20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0425C1-8B28-1047-9D8F-7CE5FA333199}"/>
                  </a:ext>
                </a:extLst>
              </p14:cNvPr>
              <p14:cNvContentPartPr/>
              <p14:nvPr/>
            </p14:nvContentPartPr>
            <p14:xfrm>
              <a:off x="2610360" y="926280"/>
              <a:ext cx="7754760" cy="5701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0425C1-8B28-1047-9D8F-7CE5FA3331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1000" y="916920"/>
                <a:ext cx="7773480" cy="57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89696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8353-2000-4E4A-991D-5D1354ED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66346-2D6B-3341-A504-620442290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B51742-66F2-4645-B8FF-17D1DE87FDB4}"/>
                  </a:ext>
                </a:extLst>
              </p14:cNvPr>
              <p14:cNvContentPartPr/>
              <p14:nvPr/>
            </p14:nvContentPartPr>
            <p14:xfrm>
              <a:off x="185040" y="143280"/>
              <a:ext cx="11940840" cy="6714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B51742-66F2-4645-B8FF-17D1DE87FD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680" y="133920"/>
                <a:ext cx="11959560" cy="67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31580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5839002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altLang="zh-CN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A1944-FDEB-EA49-8D05-A050D31D5C6A}"/>
              </a:ext>
            </a:extLst>
          </p:cNvPr>
          <p:cNvSpPr txBox="1"/>
          <p:nvPr/>
        </p:nvSpPr>
        <p:spPr>
          <a:xfrm>
            <a:off x="6065131" y="1983545"/>
            <a:ext cx="555909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What is the relationship between logits regression loss and cross entropy ?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344B0-D75F-384B-9445-57A328371081}"/>
                  </a:ext>
                </a:extLst>
              </p14:cNvPr>
              <p14:cNvContentPartPr/>
              <p14:nvPr/>
            </p14:nvContentPartPr>
            <p14:xfrm>
              <a:off x="583560" y="20520"/>
              <a:ext cx="11122560" cy="646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344B0-D75F-384B-9445-57A3283710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200" y="11160"/>
                <a:ext cx="11141280" cy="648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BP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28F1205-0839-344D-98DB-BA99F9F2ABCB}"/>
                  </a:ext>
                </a:extLst>
              </p14:cNvPr>
              <p14:cNvContentPartPr/>
              <p14:nvPr/>
            </p14:nvContentPartPr>
            <p14:xfrm>
              <a:off x="4473720" y="2661480"/>
              <a:ext cx="3875040" cy="2037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28F1205-0839-344D-98DB-BA99F9F2AB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4360" y="2652120"/>
                <a:ext cx="3893760" cy="205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C9EF-73B9-EF44-A0F5-33D3E7B5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55" y="159161"/>
            <a:ext cx="10219267" cy="1086320"/>
          </a:xfrm>
        </p:spPr>
        <p:txBody>
          <a:bodyPr/>
          <a:lstStyle/>
          <a:p>
            <a:r>
              <a:rPr lang="en-US" dirty="0"/>
              <a:t>Computation graph (Forward)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5A5689-6FF3-EB49-B372-A53AF79C43E0}"/>
              </a:ext>
            </a:extLst>
          </p:cNvPr>
          <p:cNvCxnSpPr>
            <a:cxnSpLocks/>
          </p:cNvCxnSpPr>
          <p:nvPr/>
        </p:nvCxnSpPr>
        <p:spPr>
          <a:xfrm>
            <a:off x="2367935" y="1570672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B4B237-73BD-DC4E-8C4C-8962B5E38D7E}"/>
              </a:ext>
            </a:extLst>
          </p:cNvPr>
          <p:cNvCxnSpPr/>
          <p:nvPr/>
        </p:nvCxnSpPr>
        <p:spPr>
          <a:xfrm>
            <a:off x="2367935" y="2293477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44F000-C65B-244C-9A5F-84671864ACE8}"/>
              </a:ext>
            </a:extLst>
          </p:cNvPr>
          <p:cNvCxnSpPr/>
          <p:nvPr/>
        </p:nvCxnSpPr>
        <p:spPr>
          <a:xfrm flipV="1">
            <a:off x="2367935" y="2723894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11581D5-3013-EC47-B04A-A387613894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1468977"/>
                  </p:ext>
                </p:extLst>
              </p:nvPr>
            </p:nvGraphicFramePr>
            <p:xfrm>
              <a:off x="3275035" y="2344611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11581D5-3013-EC47-B04A-A387613894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1468977"/>
                  </p:ext>
                </p:extLst>
              </p:nvPr>
            </p:nvGraphicFramePr>
            <p:xfrm>
              <a:off x="3275035" y="2344611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961" b="-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400B8E-C668-3D4A-B8CB-9E6F90D7CF05}"/>
              </a:ext>
            </a:extLst>
          </p:cNvPr>
          <p:cNvCxnSpPr>
            <a:cxnSpLocks/>
          </p:cNvCxnSpPr>
          <p:nvPr/>
        </p:nvCxnSpPr>
        <p:spPr>
          <a:xfrm flipV="1">
            <a:off x="4613067" y="2293476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9A1008-B43A-ED40-AFD9-BCD90A8BDD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843587"/>
                  </p:ext>
                </p:extLst>
              </p:nvPr>
            </p:nvGraphicFramePr>
            <p:xfrm>
              <a:off x="5525147" y="1946349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9A1008-B43A-ED40-AFD9-BCD90A8BDD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843587"/>
                  </p:ext>
                </p:extLst>
              </p:nvPr>
            </p:nvGraphicFramePr>
            <p:xfrm>
              <a:off x="5525147" y="1946349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2" t="-2174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4E6651-7699-4946-8EC1-E055044C2DE6}"/>
              </a:ext>
            </a:extLst>
          </p:cNvPr>
          <p:cNvCxnSpPr/>
          <p:nvPr/>
        </p:nvCxnSpPr>
        <p:spPr>
          <a:xfrm>
            <a:off x="7716641" y="2215871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99E74A4A-D699-FE43-BBE6-48FD913538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4472155"/>
                  </p:ext>
                </p:extLst>
              </p:nvPr>
            </p:nvGraphicFramePr>
            <p:xfrm>
              <a:off x="8505254" y="1926311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=5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99E74A4A-D699-FE43-BBE6-48FD913538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4472155"/>
                  </p:ext>
                </p:extLst>
              </p:nvPr>
            </p:nvGraphicFramePr>
            <p:xfrm>
              <a:off x="8505254" y="1926311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128" b="-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00CEB5-B5DA-3049-8AD1-D782AC18501C}"/>
                  </a:ext>
                </a:extLst>
              </p:cNvPr>
              <p:cNvSpPr txBox="1"/>
              <p:nvPr/>
            </p:nvSpPr>
            <p:spPr>
              <a:xfrm>
                <a:off x="1315269" y="1245481"/>
                <a:ext cx="1159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00CEB5-B5DA-3049-8AD1-D782AC18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269" y="1245481"/>
                <a:ext cx="11592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3754B5-1E1E-C648-BAB1-0F5F4562C4FB}"/>
                  </a:ext>
                </a:extLst>
              </p:cNvPr>
              <p:cNvSpPr txBox="1"/>
              <p:nvPr/>
            </p:nvSpPr>
            <p:spPr>
              <a:xfrm>
                <a:off x="1347906" y="2761775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3754B5-1E1E-C648-BAB1-0F5F4562C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06" y="2761775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776384-BC53-D042-BF5E-1A716EA70156}"/>
                  </a:ext>
                </a:extLst>
              </p:cNvPr>
              <p:cNvSpPr txBox="1"/>
              <p:nvPr/>
            </p:nvSpPr>
            <p:spPr>
              <a:xfrm>
                <a:off x="1322578" y="1884238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=4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776384-BC53-D042-BF5E-1A716EA7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578" y="1884238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08B4CA-9E79-264F-B061-53DD459F253F}"/>
                  </a:ext>
                </a:extLst>
              </p14:cNvPr>
              <p14:cNvContentPartPr/>
              <p14:nvPr/>
            </p14:nvContentPartPr>
            <p14:xfrm>
              <a:off x="2201040" y="819000"/>
              <a:ext cx="8220600" cy="264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08B4CA-9E79-264F-B061-53DD459F25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91680" y="809640"/>
                <a:ext cx="8239320" cy="26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07072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9A0D-94FD-5040-9AEA-CDA5EC02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33" y="231349"/>
            <a:ext cx="10515600" cy="1325563"/>
          </a:xfrm>
        </p:spPr>
        <p:txBody>
          <a:bodyPr/>
          <a:lstStyle/>
          <a:p>
            <a:r>
              <a:rPr lang="en-US" dirty="0"/>
              <a:t>Computation graph (Backward)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03932E-D745-6C49-B3EB-71F2EF1F985F}"/>
              </a:ext>
            </a:extLst>
          </p:cNvPr>
          <p:cNvCxnSpPr>
            <a:cxnSpLocks/>
          </p:cNvCxnSpPr>
          <p:nvPr/>
        </p:nvCxnSpPr>
        <p:spPr>
          <a:xfrm>
            <a:off x="2229533" y="1561497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02C67A-3A0D-6D42-9C2C-ACBFA060E744}"/>
              </a:ext>
            </a:extLst>
          </p:cNvPr>
          <p:cNvCxnSpPr/>
          <p:nvPr/>
        </p:nvCxnSpPr>
        <p:spPr>
          <a:xfrm>
            <a:off x="2229533" y="2284302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7652C3-742E-A04C-AC58-39FB1118633A}"/>
              </a:ext>
            </a:extLst>
          </p:cNvPr>
          <p:cNvCxnSpPr/>
          <p:nvPr/>
        </p:nvCxnSpPr>
        <p:spPr>
          <a:xfrm flipV="1">
            <a:off x="2229533" y="2714719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61ED523-7E03-D841-9E16-261483553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303901"/>
                  </p:ext>
                </p:extLst>
              </p:nvPr>
            </p:nvGraphicFramePr>
            <p:xfrm>
              <a:off x="3136633" y="2335436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61ED523-7E03-D841-9E16-261483553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303901"/>
                  </p:ext>
                </p:extLst>
              </p:nvPr>
            </p:nvGraphicFramePr>
            <p:xfrm>
              <a:off x="3136633" y="2335436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b="-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4CD857-D50C-7145-96AC-9042A475E6EE}"/>
              </a:ext>
            </a:extLst>
          </p:cNvPr>
          <p:cNvCxnSpPr>
            <a:cxnSpLocks/>
          </p:cNvCxnSpPr>
          <p:nvPr/>
        </p:nvCxnSpPr>
        <p:spPr>
          <a:xfrm flipV="1">
            <a:off x="4474665" y="2284301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913EF64-7547-1E44-89D9-8702CAA03D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055301"/>
                  </p:ext>
                </p:extLst>
              </p:nvPr>
            </p:nvGraphicFramePr>
            <p:xfrm>
              <a:off x="5386745" y="1937174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913EF64-7547-1E44-89D9-8702CAA03D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055301"/>
                  </p:ext>
                </p:extLst>
              </p:nvPr>
            </p:nvGraphicFramePr>
            <p:xfrm>
              <a:off x="5386745" y="1937174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2" t="-2128" b="-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1B6D75-00F1-E44A-ACA4-51948C991DC3}"/>
              </a:ext>
            </a:extLst>
          </p:cNvPr>
          <p:cNvCxnSpPr/>
          <p:nvPr/>
        </p:nvCxnSpPr>
        <p:spPr>
          <a:xfrm>
            <a:off x="7578239" y="2206696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036BA3E-2949-4141-ADED-CD09EEE7AC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068949"/>
                  </p:ext>
                </p:extLst>
              </p:nvPr>
            </p:nvGraphicFramePr>
            <p:xfrm>
              <a:off x="8366852" y="1917136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=5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036BA3E-2949-4141-ADED-CD09EEE7AC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068949"/>
                  </p:ext>
                </p:extLst>
              </p:nvPr>
            </p:nvGraphicFramePr>
            <p:xfrm>
              <a:off x="8366852" y="1917136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b="-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2766A7-858C-7542-B9A8-5F9C332F6022}"/>
                  </a:ext>
                </a:extLst>
              </p:cNvPr>
              <p:cNvSpPr txBox="1"/>
              <p:nvPr/>
            </p:nvSpPr>
            <p:spPr>
              <a:xfrm>
                <a:off x="1176867" y="1236306"/>
                <a:ext cx="1159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2766A7-858C-7542-B9A8-5F9C332F6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867" y="1236306"/>
                <a:ext cx="11592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508A8-CAED-3F4A-9D46-A0094A43F660}"/>
                  </a:ext>
                </a:extLst>
              </p:cNvPr>
              <p:cNvSpPr txBox="1"/>
              <p:nvPr/>
            </p:nvSpPr>
            <p:spPr>
              <a:xfrm>
                <a:off x="1209504" y="2752600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508A8-CAED-3F4A-9D46-A0094A43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504" y="2752600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AA6A64-EB35-F94E-BAA1-48E83937BB09}"/>
                  </a:ext>
                </a:extLst>
              </p:cNvPr>
              <p:cNvSpPr txBox="1"/>
              <p:nvPr/>
            </p:nvSpPr>
            <p:spPr>
              <a:xfrm>
                <a:off x="1184176" y="1875063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=4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AA6A64-EB35-F94E-BAA1-48E83937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176" y="1875063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D8C6D6-3B69-804F-9B51-CD3A5A60FF5A}"/>
                  </a:ext>
                </a:extLst>
              </p14:cNvPr>
              <p14:cNvContentPartPr/>
              <p14:nvPr/>
            </p14:nvContentPartPr>
            <p14:xfrm>
              <a:off x="1167120" y="3997080"/>
              <a:ext cx="1945440" cy="15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D8C6D6-3B69-804F-9B51-CD3A5A60FF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1280" y="3933720"/>
                <a:ext cx="19767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26132F-B08A-294C-A0F0-F03218498933}"/>
                  </a:ext>
                </a:extLst>
              </p14:cNvPr>
              <p14:cNvContentPartPr/>
              <p14:nvPr/>
            </p14:nvContentPartPr>
            <p14:xfrm>
              <a:off x="1033920" y="4739040"/>
              <a:ext cx="2897640" cy="210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26132F-B08A-294C-A0F0-F032184989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8080" y="4675680"/>
                <a:ext cx="29289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7E2B803-7375-794B-9D20-5D877ADC1940}"/>
                  </a:ext>
                </a:extLst>
              </p14:cNvPr>
              <p14:cNvContentPartPr/>
              <p14:nvPr/>
            </p14:nvContentPartPr>
            <p14:xfrm>
              <a:off x="801000" y="5824080"/>
              <a:ext cx="2516400" cy="195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7E2B803-7375-794B-9D20-5D877ADC19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160" y="5760720"/>
                <a:ext cx="25477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60885FB-BF14-A547-A55F-66996F06E634}"/>
                  </a:ext>
                </a:extLst>
              </p14:cNvPr>
              <p14:cNvContentPartPr/>
              <p14:nvPr/>
            </p14:nvContentPartPr>
            <p14:xfrm>
              <a:off x="1021680" y="5148720"/>
              <a:ext cx="693360" cy="834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60885FB-BF14-A547-A55F-66996F06E6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5840" y="5085360"/>
                <a:ext cx="72468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7970789-FCF3-6541-A983-DD9385C9EC8D}"/>
                  </a:ext>
                </a:extLst>
              </p14:cNvPr>
              <p14:cNvContentPartPr/>
              <p14:nvPr/>
            </p14:nvContentPartPr>
            <p14:xfrm>
              <a:off x="1074960" y="4165920"/>
              <a:ext cx="681480" cy="889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7970789-FCF3-6541-A983-DD9385C9EC8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9120" y="4102560"/>
                <a:ext cx="712800" cy="10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A612D1B-1870-E343-B46D-FBBD844FC89F}"/>
                  </a:ext>
                </a:extLst>
              </p14:cNvPr>
              <p14:cNvContentPartPr/>
              <p14:nvPr/>
            </p14:nvContentPartPr>
            <p14:xfrm>
              <a:off x="5343840" y="3408480"/>
              <a:ext cx="3573000" cy="1198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A612D1B-1870-E343-B46D-FBBD844FC8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28000" y="3345120"/>
                <a:ext cx="3604320" cy="13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88765C0-D574-E84B-B782-23CDF764F109}"/>
                  </a:ext>
                </a:extLst>
              </p14:cNvPr>
              <p14:cNvContentPartPr/>
              <p14:nvPr/>
            </p14:nvContentPartPr>
            <p14:xfrm>
              <a:off x="384120" y="179280"/>
              <a:ext cx="9341280" cy="63100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88765C0-D574-E84B-B782-23CDF764F10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4760" y="169920"/>
                <a:ext cx="9360000" cy="63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72027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Deep learning and backpropagation 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dirty="0"/>
              <a:t> </a:t>
            </a:r>
            <a:r>
              <a:rPr lang="en-US" sz="3200" b="1" dirty="0"/>
              <a:t>Deep Learning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What is perception and deep learning ? 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Why deep learning is popular now ?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An example (Logistic regression)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Active functions and cost functions.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b="1" dirty="0"/>
              <a:t>Backpropagation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Computation graph (an simple example)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Forward propagation and backward propagation in DL.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Parameters initialization. 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33FB19-3DE7-914F-9243-5F30A95B9338}"/>
                  </a:ext>
                </a:extLst>
              </p14:cNvPr>
              <p14:cNvContentPartPr/>
              <p14:nvPr/>
            </p14:nvContentPartPr>
            <p14:xfrm>
              <a:off x="583560" y="2154600"/>
              <a:ext cx="3158640" cy="2579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33FB19-3DE7-914F-9243-5F30A95B93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200" y="2145240"/>
                <a:ext cx="3177360" cy="259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0990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2E89-ED1C-C747-B612-2EC3897C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839"/>
            <a:ext cx="10515600" cy="1325563"/>
          </a:xfrm>
        </p:spPr>
        <p:txBody>
          <a:bodyPr/>
          <a:lstStyle/>
          <a:p>
            <a:r>
              <a:rPr lang="en-US" dirty="0"/>
              <a:t>Backpropagation along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254F20E-2F9C-2346-9EBB-A8FD21F354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28077"/>
                  </p:ext>
                </p:extLst>
              </p:nvPr>
            </p:nvGraphicFramePr>
            <p:xfrm>
              <a:off x="1043255" y="2529687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254F20E-2F9C-2346-9EBB-A8FD21F354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28077"/>
                  </p:ext>
                </p:extLst>
              </p:nvPr>
            </p:nvGraphicFramePr>
            <p:xfrm>
              <a:off x="1043255" y="2529687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0" t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9D2725-8727-9645-AC7B-60A1B89B7658}"/>
                  </a:ext>
                </a:extLst>
              </p:cNvPr>
              <p:cNvSpPr txBox="1"/>
              <p:nvPr/>
            </p:nvSpPr>
            <p:spPr>
              <a:xfrm>
                <a:off x="449740" y="1911804"/>
                <a:ext cx="3132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9D2725-8727-9645-AC7B-60A1B89B7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0" y="1911804"/>
                <a:ext cx="3132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1BC0E5-CBB1-EB47-86EA-B2AC0CE4F02B}"/>
                  </a:ext>
                </a:extLst>
              </p:cNvPr>
              <p:cNvSpPr txBox="1"/>
              <p:nvPr/>
            </p:nvSpPr>
            <p:spPr>
              <a:xfrm>
                <a:off x="214389" y="3322685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1BC0E5-CBB1-EB47-86EA-B2AC0CE4F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9" y="3322685"/>
                <a:ext cx="548640" cy="384657"/>
              </a:xfrm>
              <a:prstGeom prst="rect">
                <a:avLst/>
              </a:prstGeom>
              <a:blipFill>
                <a:blip r:embed="rId4"/>
                <a:stretch>
                  <a:fillRect l="-11364" t="-3226" r="-909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1A11693-992C-A74B-8E5E-AFA19AA75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727518"/>
                  </p:ext>
                </p:extLst>
              </p:nvPr>
            </p:nvGraphicFramePr>
            <p:xfrm>
              <a:off x="3792374" y="2529686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1A11693-992C-A74B-8E5E-AFA19AA75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727518"/>
                  </p:ext>
                </p:extLst>
              </p:nvPr>
            </p:nvGraphicFramePr>
            <p:xfrm>
              <a:off x="3792374" y="2529686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632" r="-645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AE7529-37D9-1F46-BBB3-C8EC8C0A6757}"/>
              </a:ext>
            </a:extLst>
          </p:cNvPr>
          <p:cNvCxnSpPr/>
          <p:nvPr/>
        </p:nvCxnSpPr>
        <p:spPr>
          <a:xfrm>
            <a:off x="3586054" y="2748093"/>
            <a:ext cx="206320" cy="12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AA341D3-24A9-BE41-8CB0-C9CC10BC28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467764"/>
                  </p:ext>
                </p:extLst>
              </p:nvPr>
            </p:nvGraphicFramePr>
            <p:xfrm>
              <a:off x="10962552" y="2529686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y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AA341D3-24A9-BE41-8CB0-C9CC10BC28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467764"/>
                  </p:ext>
                </p:extLst>
              </p:nvPr>
            </p:nvGraphicFramePr>
            <p:xfrm>
              <a:off x="10962552" y="2529686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31" t="-2632" r="-1031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C0674E-F6AD-DF47-8270-E405C2BC2B6A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763029" y="2764229"/>
            <a:ext cx="280226" cy="750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CD22714-0B87-F64B-BEB6-733EF518C6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2330984"/>
                  </p:ext>
                </p:extLst>
              </p:nvPr>
            </p:nvGraphicFramePr>
            <p:xfrm>
              <a:off x="5969932" y="2525601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CD22714-0B87-F64B-BEB6-733EF518C6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2330984"/>
                  </p:ext>
                </p:extLst>
              </p:nvPr>
            </p:nvGraphicFramePr>
            <p:xfrm>
              <a:off x="5969932" y="2525601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85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6AEF14F-1AF6-5D49-8374-2B9916647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1080900"/>
                  </p:ext>
                </p:extLst>
              </p:nvPr>
            </p:nvGraphicFramePr>
            <p:xfrm>
              <a:off x="8782331" y="2529686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6AEF14F-1AF6-5D49-8374-2B9916647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1080900"/>
                  </p:ext>
                </p:extLst>
              </p:nvPr>
            </p:nvGraphicFramePr>
            <p:xfrm>
              <a:off x="8782331" y="2529686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45" t="-2632" r="-645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2E5601-1300-9148-A4A4-BC739BCA6E91}"/>
              </a:ext>
            </a:extLst>
          </p:cNvPr>
          <p:cNvCxnSpPr/>
          <p:nvPr/>
        </p:nvCxnSpPr>
        <p:spPr>
          <a:xfrm>
            <a:off x="5755643" y="2748093"/>
            <a:ext cx="214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6D2ABB-3768-4745-9BD9-5DE5CEF12BC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576072" y="2760144"/>
            <a:ext cx="206259" cy="4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9DC29C-BF4D-5C4D-8E84-2880DB21816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10742947" y="2764229"/>
            <a:ext cx="219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DF1696-B1C8-344D-8F6C-FA0A9962421D}"/>
              </a:ext>
            </a:extLst>
          </p:cNvPr>
          <p:cNvCxnSpPr>
            <a:endCxn id="4" idx="1"/>
          </p:cNvCxnSpPr>
          <p:nvPr/>
        </p:nvCxnSpPr>
        <p:spPr>
          <a:xfrm flipV="1">
            <a:off x="763029" y="2764229"/>
            <a:ext cx="280226" cy="4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4EAAD-E038-9249-892B-69BE91AA135D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763029" y="2096470"/>
            <a:ext cx="280226" cy="667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EA1983-3100-2C4F-B2F3-74A9D7613688}"/>
                  </a:ext>
                </a:extLst>
              </p:cNvPr>
              <p:cNvSpPr txBox="1"/>
              <p:nvPr/>
            </p:nvSpPr>
            <p:spPr>
              <a:xfrm>
                <a:off x="5421292" y="2001507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EA1983-3100-2C4F-B2F3-74A9D7613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2" y="2001507"/>
                <a:ext cx="548640" cy="384657"/>
              </a:xfrm>
              <a:prstGeom prst="rect">
                <a:avLst/>
              </a:prstGeom>
              <a:blipFill>
                <a:blip r:embed="rId9"/>
                <a:stretch>
                  <a:fillRect l="-13636" t="-3226" r="-909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379AA6-4177-334F-9960-A7BB3E8EE5C1}"/>
              </a:ext>
            </a:extLst>
          </p:cNvPr>
          <p:cNvCxnSpPr>
            <a:stCxn id="18" idx="3"/>
          </p:cNvCxnSpPr>
          <p:nvPr/>
        </p:nvCxnSpPr>
        <p:spPr>
          <a:xfrm>
            <a:off x="5969932" y="2193836"/>
            <a:ext cx="195613" cy="306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AB49C7-8269-9D49-A303-F95B4E07730A}"/>
              </a:ext>
            </a:extLst>
          </p:cNvPr>
          <p:cNvCxnSpPr/>
          <p:nvPr/>
        </p:nvCxnSpPr>
        <p:spPr>
          <a:xfrm>
            <a:off x="6027798" y="1690688"/>
            <a:ext cx="371228" cy="712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E5264C-54D6-BA47-817F-1CECCBEB7917}"/>
                  </a:ext>
                </a:extLst>
              </p:cNvPr>
              <p:cNvSpPr txBox="1"/>
              <p:nvPr/>
            </p:nvSpPr>
            <p:spPr>
              <a:xfrm>
                <a:off x="0" y="2609358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E5264C-54D6-BA47-817F-1CECCBEB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358"/>
                <a:ext cx="763029" cy="385105"/>
              </a:xfrm>
              <a:prstGeom prst="rect">
                <a:avLst/>
              </a:prstGeom>
              <a:blipFill>
                <a:blip r:embed="rId10"/>
                <a:stretch>
                  <a:fillRect l="-13333" r="-66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07D42-FFF4-D843-9206-604E48D80ED0}"/>
                  </a:ext>
                </a:extLst>
              </p:cNvPr>
              <p:cNvSpPr txBox="1"/>
              <p:nvPr/>
            </p:nvSpPr>
            <p:spPr>
              <a:xfrm>
                <a:off x="5234756" y="1460992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07D42-FFF4-D843-9206-604E48D80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6" y="1460992"/>
                <a:ext cx="763029" cy="385105"/>
              </a:xfrm>
              <a:prstGeom prst="rect">
                <a:avLst/>
              </a:prstGeom>
              <a:blipFill>
                <a:blip r:embed="rId11"/>
                <a:stretch>
                  <a:fillRect l="-13115" t="-3226" r="-655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015C20-7EE8-B94C-9C2E-FECAC98A0B03}"/>
                  </a:ext>
                </a:extLst>
              </p14:cNvPr>
              <p14:cNvContentPartPr/>
              <p14:nvPr/>
            </p14:nvContentPartPr>
            <p14:xfrm>
              <a:off x="189360" y="1801440"/>
              <a:ext cx="159120" cy="2165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015C20-7EE8-B94C-9C2E-FECAC98A0B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3520" y="1738080"/>
                <a:ext cx="190440" cy="22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5BA34B7-CCCE-B444-9D68-2039FBCDABF2}"/>
                  </a:ext>
                </a:extLst>
              </p14:cNvPr>
              <p14:cNvContentPartPr/>
              <p14:nvPr/>
            </p14:nvContentPartPr>
            <p14:xfrm>
              <a:off x="271440" y="1842480"/>
              <a:ext cx="5661360" cy="1892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5BA34B7-CCCE-B444-9D68-2039FBCDAB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600" y="1779120"/>
                <a:ext cx="5692680" cy="20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1058D49-058C-FE4F-84E2-2E15AACD207D}"/>
                  </a:ext>
                </a:extLst>
              </p14:cNvPr>
              <p14:cNvContentPartPr/>
              <p14:nvPr/>
            </p14:nvContentPartPr>
            <p14:xfrm>
              <a:off x="645120" y="3838320"/>
              <a:ext cx="5231160" cy="174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1058D49-058C-FE4F-84E2-2E15AACD20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9280" y="3774960"/>
                <a:ext cx="52624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0D51719-CDE4-3243-AAC2-26D94C7ECC93}"/>
                  </a:ext>
                </a:extLst>
              </p14:cNvPr>
              <p14:cNvContentPartPr/>
              <p14:nvPr/>
            </p14:nvContentPartPr>
            <p14:xfrm>
              <a:off x="573840" y="76680"/>
              <a:ext cx="11162160" cy="6611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0D51719-CDE4-3243-AAC2-26D94C7ECC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4480" y="67320"/>
                <a:ext cx="11180880" cy="66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5530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F789876-61A0-824C-AA36-8308763C8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967655"/>
                  </p:ext>
                </p:extLst>
              </p:nvPr>
            </p:nvGraphicFramePr>
            <p:xfrm>
              <a:off x="1043255" y="1344354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F789876-61A0-824C-AA36-8308763C8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967655"/>
                  </p:ext>
                </p:extLst>
              </p:nvPr>
            </p:nvGraphicFramePr>
            <p:xfrm>
              <a:off x="1043255" y="1344354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0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484D24-3AED-D349-9DEE-E6675EE0AEC1}"/>
                  </a:ext>
                </a:extLst>
              </p:cNvPr>
              <p:cNvSpPr txBox="1"/>
              <p:nvPr/>
            </p:nvSpPr>
            <p:spPr>
              <a:xfrm>
                <a:off x="449740" y="726471"/>
                <a:ext cx="3132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484D24-3AED-D349-9DEE-E6675EE0A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0" y="726471"/>
                <a:ext cx="3132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3F0C13-A5BB-064D-BD22-0EC18B72A8B8}"/>
                  </a:ext>
                </a:extLst>
              </p:cNvPr>
              <p:cNvSpPr txBox="1"/>
              <p:nvPr/>
            </p:nvSpPr>
            <p:spPr>
              <a:xfrm>
                <a:off x="214389" y="2137352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3F0C13-A5BB-064D-BD22-0EC18B72A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9" y="2137352"/>
                <a:ext cx="548640" cy="384657"/>
              </a:xfrm>
              <a:prstGeom prst="rect">
                <a:avLst/>
              </a:prstGeom>
              <a:blipFill>
                <a:blip r:embed="rId4"/>
                <a:stretch>
                  <a:fillRect l="-11364" t="-3226" r="-909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494FE9A-01DB-A441-A166-7B50F05D6F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092409"/>
                  </p:ext>
                </p:extLst>
              </p:nvPr>
            </p:nvGraphicFramePr>
            <p:xfrm>
              <a:off x="3792374" y="1344353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494FE9A-01DB-A441-A166-7B50F05D6F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092409"/>
                  </p:ext>
                </p:extLst>
              </p:nvPr>
            </p:nvGraphicFramePr>
            <p:xfrm>
              <a:off x="3792374" y="1344353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r="-645" b="-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6268F-6832-7544-9218-9EE1E9464120}"/>
              </a:ext>
            </a:extLst>
          </p:cNvPr>
          <p:cNvCxnSpPr/>
          <p:nvPr/>
        </p:nvCxnSpPr>
        <p:spPr>
          <a:xfrm>
            <a:off x="3586054" y="1562760"/>
            <a:ext cx="206320" cy="12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E81E1FB-A84D-3B48-8A36-7286FA205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119651"/>
                  </p:ext>
                </p:extLst>
              </p:nvPr>
            </p:nvGraphicFramePr>
            <p:xfrm>
              <a:off x="10962552" y="1344353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y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E81E1FB-A84D-3B48-8A36-7286FA205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119651"/>
                  </p:ext>
                </p:extLst>
              </p:nvPr>
            </p:nvGraphicFramePr>
            <p:xfrm>
              <a:off x="10962552" y="1344353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31" r="-1031" b="-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2AF318-78DD-F54A-B9BA-FACCB1D3EA37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763029" y="1578896"/>
            <a:ext cx="280226" cy="750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77671C2-B621-C740-BB09-B4E96D8D39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856029"/>
                  </p:ext>
                </p:extLst>
              </p:nvPr>
            </p:nvGraphicFramePr>
            <p:xfrm>
              <a:off x="5969932" y="1340268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77671C2-B621-C740-BB09-B4E96D8D39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856029"/>
                  </p:ext>
                </p:extLst>
              </p:nvPr>
            </p:nvGraphicFramePr>
            <p:xfrm>
              <a:off x="5969932" y="1340268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85" t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84FD039-4BC7-3341-AC2B-164E6BEE4A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47543"/>
                  </p:ext>
                </p:extLst>
              </p:nvPr>
            </p:nvGraphicFramePr>
            <p:xfrm>
              <a:off x="8782331" y="1344353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84FD039-4BC7-3341-AC2B-164E6BEE4A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47543"/>
                  </p:ext>
                </p:extLst>
              </p:nvPr>
            </p:nvGraphicFramePr>
            <p:xfrm>
              <a:off x="8782331" y="1344353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45" r="-645" b="-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FA7577-4095-484F-B638-DD6CE4427831}"/>
              </a:ext>
            </a:extLst>
          </p:cNvPr>
          <p:cNvCxnSpPr/>
          <p:nvPr/>
        </p:nvCxnSpPr>
        <p:spPr>
          <a:xfrm>
            <a:off x="5755643" y="1562760"/>
            <a:ext cx="214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0F777F-1CA2-9747-AF70-FB45CB101FF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576072" y="1574811"/>
            <a:ext cx="206259" cy="4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920DCC-B17F-DD4D-BFC6-C2ED2E17AA4B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10742947" y="1578896"/>
            <a:ext cx="219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F2E559-9E42-DC42-8600-D51E04C49644}"/>
              </a:ext>
            </a:extLst>
          </p:cNvPr>
          <p:cNvCxnSpPr>
            <a:endCxn id="4" idx="1"/>
          </p:cNvCxnSpPr>
          <p:nvPr/>
        </p:nvCxnSpPr>
        <p:spPr>
          <a:xfrm flipV="1">
            <a:off x="763029" y="1578896"/>
            <a:ext cx="280226" cy="4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81E453-8E78-2044-959E-6034E63E733F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763029" y="911137"/>
            <a:ext cx="280226" cy="667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C3D013-029A-9544-9192-6AA9E857DE0C}"/>
                  </a:ext>
                </a:extLst>
              </p:cNvPr>
              <p:cNvSpPr txBox="1"/>
              <p:nvPr/>
            </p:nvSpPr>
            <p:spPr>
              <a:xfrm>
                <a:off x="5421292" y="816174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C3D013-029A-9544-9192-6AA9E857D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2" y="816174"/>
                <a:ext cx="548640" cy="384657"/>
              </a:xfrm>
              <a:prstGeom prst="rect">
                <a:avLst/>
              </a:prstGeom>
              <a:blipFill>
                <a:blip r:embed="rId9"/>
                <a:stretch>
                  <a:fillRect l="-13636" t="-3125" r="-909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127B94-08F1-FA47-AA0D-A28A8BA9B0CF}"/>
              </a:ext>
            </a:extLst>
          </p:cNvPr>
          <p:cNvCxnSpPr>
            <a:stCxn id="18" idx="3"/>
          </p:cNvCxnSpPr>
          <p:nvPr/>
        </p:nvCxnSpPr>
        <p:spPr>
          <a:xfrm>
            <a:off x="5969932" y="1008503"/>
            <a:ext cx="195613" cy="306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DB772B-E993-9E42-973D-BBCB9CD45DC9}"/>
              </a:ext>
            </a:extLst>
          </p:cNvPr>
          <p:cNvCxnSpPr/>
          <p:nvPr/>
        </p:nvCxnSpPr>
        <p:spPr>
          <a:xfrm>
            <a:off x="6027798" y="505355"/>
            <a:ext cx="371228" cy="712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9A149B-0EC9-C444-B3C5-65B3FB95CC56}"/>
                  </a:ext>
                </a:extLst>
              </p:cNvPr>
              <p:cNvSpPr txBox="1"/>
              <p:nvPr/>
            </p:nvSpPr>
            <p:spPr>
              <a:xfrm>
                <a:off x="5234756" y="275659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9A149B-0EC9-C444-B3C5-65B3FB95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6" y="275659"/>
                <a:ext cx="763029" cy="385105"/>
              </a:xfrm>
              <a:prstGeom prst="rect">
                <a:avLst/>
              </a:prstGeom>
              <a:blipFill>
                <a:blip r:embed="rId10"/>
                <a:stretch>
                  <a:fillRect l="-13115" t="-3226" r="-655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C068F7-145E-7D46-A65C-0205879AFB69}"/>
                  </a:ext>
                </a:extLst>
              </p:cNvPr>
              <p:cNvSpPr txBox="1"/>
              <p:nvPr/>
            </p:nvSpPr>
            <p:spPr>
              <a:xfrm>
                <a:off x="-21828" y="1456798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C068F7-145E-7D46-A65C-0205879AF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828" y="1456798"/>
                <a:ext cx="763029" cy="385105"/>
              </a:xfrm>
              <a:prstGeom prst="rect">
                <a:avLst/>
              </a:prstGeom>
              <a:blipFill>
                <a:blip r:embed="rId11"/>
                <a:stretch>
                  <a:fillRect l="-13333" t="-3226" r="-666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5801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B981-60FD-A743-8F36-42455CF4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86"/>
            <a:ext cx="10515600" cy="1325563"/>
          </a:xfrm>
        </p:spPr>
        <p:txBody>
          <a:bodyPr/>
          <a:lstStyle/>
          <a:p>
            <a:r>
              <a:rPr lang="en-US" dirty="0"/>
              <a:t>Why no zero initialization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83CC3B-6AAE-804C-9D86-7EA4FA75DC60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BEF14FC-952F-CE43-9285-4D402962F4A8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6CE9F7-E66C-104A-804A-E8A346B65C57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A89EE3E-E309-0845-8AC6-E89BD9D14A76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88E5ED7-1D51-F048-B920-3DD13931B234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505BE5-7933-3C4D-BE72-FE5AB3CD83B2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D3EBC1-0F49-2240-A603-9DC823E228CA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A6993E-62CA-0B4C-BB4F-8C1042470363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BFD9D4-435D-314E-8E1F-DF088F5F1F16}"/>
                </a:ext>
              </a:extLst>
            </p:cNvPr>
            <p:cNvCxnSpPr>
              <a:stCxn id="8" idx="3"/>
              <a:endCxn id="6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FCFBAED-453A-C24C-B2C6-15E5C6AD0851}"/>
                </a:ext>
              </a:extLst>
            </p:cNvPr>
            <p:cNvCxnSpPr>
              <a:stCxn id="10" idx="3"/>
              <a:endCxn id="7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328D03C-AAA5-6842-9E86-2C0B1C1ABDCD}"/>
                </a:ext>
              </a:extLst>
            </p:cNvPr>
            <p:cNvCxnSpPr>
              <a:stCxn id="7" idx="6"/>
              <a:endCxn id="11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940435-B043-9148-A337-F6FA23451879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C0A08F-6D5A-D74E-956B-E67DE43F5C1F}"/>
                </a:ext>
              </a:extLst>
            </p:cNvPr>
            <p:cNvCxnSpPr>
              <a:stCxn id="10" idx="3"/>
              <a:endCxn id="6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5C6F30D-B8C6-124D-8606-519044EA745F}"/>
                </a:ext>
              </a:extLst>
            </p:cNvPr>
            <p:cNvCxnSpPr>
              <a:stCxn id="6" idx="6"/>
              <a:endCxn id="11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EE74EA-4927-0A40-8128-CD6713B0F92A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2A1513F-0615-9549-8AC3-2D071B102D40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9D51E44-5390-E641-B919-DD87CD1726DD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DC30B8-38BD-554B-962E-9E6776FCF619}"/>
                  </a:ext>
                </a:extLst>
              </p14:cNvPr>
              <p14:cNvContentPartPr/>
              <p14:nvPr/>
            </p14:nvContentPartPr>
            <p14:xfrm>
              <a:off x="921600" y="736920"/>
              <a:ext cx="10615320" cy="5665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DC30B8-38BD-554B-962E-9E6776FCF6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2240" y="727560"/>
                <a:ext cx="10634040" cy="56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25757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2183-9FC6-F643-BF15-FA37F04B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22" y="143428"/>
            <a:ext cx="10515600" cy="1325563"/>
          </a:xfrm>
        </p:spPr>
        <p:txBody>
          <a:bodyPr/>
          <a:lstStyle/>
          <a:p>
            <a:r>
              <a:rPr lang="en-US" dirty="0"/>
              <a:t>Random initialization.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A1D76-8FD6-4E4A-8961-CFFC959AFF00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062FDBB-1B34-BD46-9F59-7D4D32AA7BD1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2743F3A-219B-634A-965D-8867F6CE3AAF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43163A-2EC2-E44C-9F73-BB895C00D128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E4F227F-F905-B542-BB02-90BF11040F8D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9AEBF6-EEE7-5142-B430-EEA28E5D4DE4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BA8CE52-91A4-1C41-BA41-E687B411CC43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FB964F-2CB9-9B4D-A574-437C9F6A5263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8FAABE-8874-AA42-8D68-5ED6D14E9118}"/>
                </a:ext>
              </a:extLst>
            </p:cNvPr>
            <p:cNvCxnSpPr>
              <a:stCxn id="8" idx="3"/>
              <a:endCxn id="6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19D768F-5CD7-6F4F-A171-9A530F992E95}"/>
                </a:ext>
              </a:extLst>
            </p:cNvPr>
            <p:cNvCxnSpPr>
              <a:stCxn id="10" idx="3"/>
              <a:endCxn id="7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98AF16-56C1-3745-9539-57CCC0B5E190}"/>
                </a:ext>
              </a:extLst>
            </p:cNvPr>
            <p:cNvCxnSpPr>
              <a:stCxn id="7" idx="6"/>
              <a:endCxn id="11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18EA6C-20C0-6D47-8D17-9EA6A3E61131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6ED6BA-A170-9044-9E7D-09E1060B326C}"/>
                </a:ext>
              </a:extLst>
            </p:cNvPr>
            <p:cNvCxnSpPr>
              <a:stCxn id="10" idx="3"/>
              <a:endCxn id="6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786B1E-157C-F048-B5DC-DBA2E00C8051}"/>
                </a:ext>
              </a:extLst>
            </p:cNvPr>
            <p:cNvCxnSpPr>
              <a:stCxn id="6" idx="6"/>
              <a:endCxn id="11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933E6E-FF53-6049-A4C0-806E492BA1B1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F129E13-01F0-104D-A077-7EC3790CC401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93BBC59-81DC-B64E-A84D-B78F32334266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BE0793-9F41-3449-B9AC-9CF6FA840398}"/>
                  </a:ext>
                </a:extLst>
              </p14:cNvPr>
              <p14:cNvContentPartPr/>
              <p14:nvPr/>
            </p14:nvContentPartPr>
            <p14:xfrm>
              <a:off x="1970640" y="424440"/>
              <a:ext cx="6781680" cy="3050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BE0793-9F41-3449-B9AC-9CF6FA8403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1280" y="415080"/>
                <a:ext cx="6800400" cy="30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7826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5746D-7985-E244-95EF-4B7FD3C8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7A7C4A-0E7F-5845-9EE5-5D5140C5EC95}"/>
                  </a:ext>
                </a:extLst>
              </p14:cNvPr>
              <p14:cNvContentPartPr/>
              <p14:nvPr/>
            </p14:nvContentPartPr>
            <p14:xfrm>
              <a:off x="660960" y="583920"/>
              <a:ext cx="10866240" cy="5946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7A7C4A-0E7F-5845-9EE5-5D5140C5EC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600" y="574560"/>
                <a:ext cx="10884960" cy="59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36097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709447" y="1913950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dirty="0"/>
              <a:t>Thanks for your attending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96DEB-3CAA-2F4C-AD06-59035A61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Deep Learning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AA2F7-A974-DE43-94E7-FCFA25418BED}"/>
              </a:ext>
            </a:extLst>
          </p:cNvPr>
          <p:cNvSpPr txBox="1"/>
          <p:nvPr/>
        </p:nvSpPr>
        <p:spPr>
          <a:xfrm>
            <a:off x="4380588" y="3956538"/>
            <a:ext cx="70845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Reference: Deep Learning chapter 6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Neuron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9D92D-5DAE-2744-A187-9CC2F42F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" y="1483874"/>
            <a:ext cx="5031317" cy="2876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F7162-B9B6-CD46-89DA-3FF9AB56AC1A}"/>
              </a:ext>
            </a:extLst>
          </p:cNvPr>
          <p:cNvSpPr txBox="1"/>
          <p:nvPr/>
        </p:nvSpPr>
        <p:spPr>
          <a:xfrm>
            <a:off x="1032934" y="4738551"/>
            <a:ext cx="6248400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/>
              <a:t>A neuron has three main parts:</a:t>
            </a:r>
            <a:br>
              <a:rPr lang="en-US" dirty="0"/>
            </a:br>
            <a:r>
              <a:rPr lang="en-US" dirty="0"/>
              <a:t>- neuron cell body</a:t>
            </a:r>
            <a:br>
              <a:rPr lang="en-US" dirty="0"/>
            </a:br>
            <a:r>
              <a:rPr lang="en-US" dirty="0"/>
              <a:t>- branching extensions called dendrites for receiving input</a:t>
            </a:r>
            <a:br>
              <a:rPr lang="en-US" dirty="0"/>
            </a:br>
            <a:r>
              <a:rPr lang="en-US" dirty="0"/>
              <a:t>- an axon that carries the neuron’s output to the dendrites of other neurons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D5BF8-47F9-6440-88E3-7AA5E48BA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62" y="1708976"/>
            <a:ext cx="3848238" cy="30180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88570-F208-0048-AD50-0200B7809915}"/>
              </a:ext>
            </a:extLst>
          </p:cNvPr>
          <p:cNvCxnSpPr>
            <a:endCxn id="6" idx="1"/>
          </p:cNvCxnSpPr>
          <p:nvPr/>
        </p:nvCxnSpPr>
        <p:spPr>
          <a:xfrm>
            <a:off x="5842000" y="3217993"/>
            <a:ext cx="1663562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656E1E-53FE-6642-BE91-864142B8A289}"/>
                  </a:ext>
                </a:extLst>
              </p14:cNvPr>
              <p14:cNvContentPartPr/>
              <p14:nvPr/>
            </p14:nvContentPartPr>
            <p14:xfrm>
              <a:off x="302040" y="624240"/>
              <a:ext cx="10841040" cy="3859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656E1E-53FE-6642-BE91-864142B8A2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680" y="614880"/>
                <a:ext cx="10859760" cy="387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4804-FC11-3C47-AF8A-F294651B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neural networks ? (an example)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8801D-701A-E848-A54E-3B2F0EFFE575}"/>
              </a:ext>
            </a:extLst>
          </p:cNvPr>
          <p:cNvSpPr txBox="1"/>
          <p:nvPr/>
        </p:nvSpPr>
        <p:spPr>
          <a:xfrm>
            <a:off x="2259064" y="2726951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FA769-FC22-7647-B1D2-C857D910F373}"/>
              </a:ext>
            </a:extLst>
          </p:cNvPr>
          <p:cNvSpPr txBox="1"/>
          <p:nvPr/>
        </p:nvSpPr>
        <p:spPr>
          <a:xfrm>
            <a:off x="2515705" y="3634081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4AD30-053D-FD46-B5E0-06A156CA4992}"/>
              </a:ext>
            </a:extLst>
          </p:cNvPr>
          <p:cNvSpPr txBox="1"/>
          <p:nvPr/>
        </p:nvSpPr>
        <p:spPr>
          <a:xfrm>
            <a:off x="3048253" y="1819821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6C47F-151D-5848-8B95-1D9D6AE91AD5}"/>
                  </a:ext>
                </a:extLst>
              </p:cNvPr>
              <p:cNvSpPr txBox="1"/>
              <p:nvPr/>
            </p:nvSpPr>
            <p:spPr>
              <a:xfrm>
                <a:off x="4431446" y="1849853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6C47F-151D-5848-8B95-1D9D6AE91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46" y="1849853"/>
                <a:ext cx="383246" cy="369332"/>
              </a:xfrm>
              <a:prstGeom prst="rect">
                <a:avLst/>
              </a:prstGeom>
              <a:blipFill>
                <a:blip r:embed="rId2"/>
                <a:stretch>
                  <a:fillRect l="-6452" r="-322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36BDBC-22D0-3541-8751-A60D162AFC21}"/>
                  </a:ext>
                </a:extLst>
              </p:cNvPr>
              <p:cNvSpPr txBox="1"/>
              <p:nvPr/>
            </p:nvSpPr>
            <p:spPr>
              <a:xfrm>
                <a:off x="4437057" y="27954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36BDBC-22D0-3541-8751-A60D162AF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057" y="2795457"/>
                <a:ext cx="372025" cy="369332"/>
              </a:xfrm>
              <a:prstGeom prst="rect">
                <a:avLst/>
              </a:prstGeom>
              <a:blipFill>
                <a:blip r:embed="rId3"/>
                <a:stretch>
                  <a:fillRect l="-6452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EA410-7F72-1549-AB6A-D55DC66D386D}"/>
                  </a:ext>
                </a:extLst>
              </p:cNvPr>
              <p:cNvSpPr txBox="1"/>
              <p:nvPr/>
            </p:nvSpPr>
            <p:spPr>
              <a:xfrm>
                <a:off x="4431446" y="3692574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EA410-7F72-1549-AB6A-D55DC66D3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46" y="3692574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6667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EF9D-B1BD-8347-9ACF-E8F96011FA8A}"/>
                  </a:ext>
                </a:extLst>
              </p:cNvPr>
              <p:cNvSpPr txBox="1"/>
              <p:nvPr/>
            </p:nvSpPr>
            <p:spPr>
              <a:xfrm>
                <a:off x="4437057" y="458969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EF9D-B1BD-8347-9ACF-E8F96011F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057" y="4589691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6452" r="-322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BF7237C-D56D-2D4D-9991-C48DF91B59EB}"/>
              </a:ext>
            </a:extLst>
          </p:cNvPr>
          <p:cNvSpPr/>
          <p:nvPr/>
        </p:nvSpPr>
        <p:spPr>
          <a:xfrm>
            <a:off x="6652574" y="4266890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B2F4B-E9DF-9E45-B311-8E7D4EC2D7E7}"/>
              </a:ext>
            </a:extLst>
          </p:cNvPr>
          <p:cNvSpPr/>
          <p:nvPr/>
        </p:nvSpPr>
        <p:spPr>
          <a:xfrm>
            <a:off x="6653932" y="224288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170258-079E-AB47-A4D7-581ED9AE63FD}"/>
              </a:ext>
            </a:extLst>
          </p:cNvPr>
          <p:cNvSpPr/>
          <p:nvPr/>
        </p:nvSpPr>
        <p:spPr>
          <a:xfrm>
            <a:off x="6646684" y="325488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E8F8C8-E3DE-884C-A059-784E82AEAC1F}"/>
              </a:ext>
            </a:extLst>
          </p:cNvPr>
          <p:cNvSpPr/>
          <p:nvPr/>
        </p:nvSpPr>
        <p:spPr>
          <a:xfrm>
            <a:off x="8129205" y="325488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ACAC5F-F50B-BF4F-AA6D-CFAF59C96AC6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 flipV="1">
            <a:off x="4809082" y="4541210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5ABCED-812F-AF45-B3CB-57CE40DE9828}"/>
              </a:ext>
            </a:extLst>
          </p:cNvPr>
          <p:cNvCxnSpPr>
            <a:cxnSpLocks/>
            <a:stCxn id="10" idx="3"/>
            <a:endCxn id="13" idx="3"/>
          </p:cNvCxnSpPr>
          <p:nvPr/>
        </p:nvCxnSpPr>
        <p:spPr>
          <a:xfrm flipV="1">
            <a:off x="4809082" y="3723180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CD2DFB-6FFD-D84D-8977-CD5951BA773D}"/>
              </a:ext>
            </a:extLst>
          </p:cNvPr>
          <p:cNvCxnSpPr>
            <a:stCxn id="10" idx="3"/>
            <a:endCxn id="12" idx="3"/>
          </p:cNvCxnSpPr>
          <p:nvPr/>
        </p:nvCxnSpPr>
        <p:spPr>
          <a:xfrm flipV="1">
            <a:off x="4809082" y="2711176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0AA82A-76BC-CD48-9C57-086B6A4E94C6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>
            <a:off x="4814692" y="2034519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F5B349-CB84-144F-A85F-B4B2DF075210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4814692" y="2034519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A468D3-9D51-E541-B05E-7C467AB6B9FD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4814692" y="2034519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D051A8-91FD-6842-8CBE-37088A6A4753}"/>
              </a:ext>
            </a:extLst>
          </p:cNvPr>
          <p:cNvCxnSpPr>
            <a:stCxn id="8" idx="3"/>
            <a:endCxn id="11" idx="2"/>
          </p:cNvCxnSpPr>
          <p:nvPr/>
        </p:nvCxnSpPr>
        <p:spPr>
          <a:xfrm>
            <a:off x="4809082" y="2980123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839322-7F6D-8F46-B817-175B1A358A30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4809082" y="2517202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E6DBF8-A267-F049-9D19-5FCC1526E66E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7202572" y="2517202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EB813A-2680-D441-8043-2CC2DEB0426F}"/>
              </a:ext>
            </a:extLst>
          </p:cNvPr>
          <p:cNvCxnSpPr>
            <a:stCxn id="11" idx="7"/>
            <a:endCxn id="14" idx="3"/>
          </p:cNvCxnSpPr>
          <p:nvPr/>
        </p:nvCxnSpPr>
        <p:spPr>
          <a:xfrm flipV="1">
            <a:off x="7120868" y="3723180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0C1EA9-0915-024C-B677-67C83219BD42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7195324" y="3529206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2D742F-2326-1C41-9942-A4BE4DE72CE8}"/>
              </a:ext>
            </a:extLst>
          </p:cNvPr>
          <p:cNvCxnSpPr>
            <a:stCxn id="14" idx="6"/>
          </p:cNvCxnSpPr>
          <p:nvPr/>
        </p:nvCxnSpPr>
        <p:spPr>
          <a:xfrm>
            <a:off x="8677845" y="3529206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5EFA3A-F5A8-0341-B9D9-300E2871CDDE}"/>
              </a:ext>
            </a:extLst>
          </p:cNvPr>
          <p:cNvSpPr txBox="1"/>
          <p:nvPr/>
        </p:nvSpPr>
        <p:spPr>
          <a:xfrm>
            <a:off x="9330158" y="3261515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F93548-22A4-334C-A5A1-22E491ECA089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4803471" y="3529206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C05BB4-F159-A04C-A36C-3FBC5F84D18A}"/>
              </a:ext>
            </a:extLst>
          </p:cNvPr>
          <p:cNvCxnSpPr>
            <a:cxnSpLocks/>
            <a:stCxn id="9" idx="3"/>
            <a:endCxn id="12" idx="2"/>
          </p:cNvCxnSpPr>
          <p:nvPr/>
        </p:nvCxnSpPr>
        <p:spPr>
          <a:xfrm flipV="1">
            <a:off x="4803471" y="2517202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CCBBB2-2819-0B41-A89A-66C136B07A53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>
            <a:off x="4803471" y="3877240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243EBF-AC19-D946-B977-5F0B7AAE4F1F}"/>
              </a:ext>
            </a:extLst>
          </p:cNvPr>
          <p:cNvSpPr txBox="1"/>
          <p:nvPr/>
        </p:nvSpPr>
        <p:spPr>
          <a:xfrm>
            <a:off x="2364780" y="4541210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97AC5A-7396-9F41-98AD-67633B84361A}"/>
                  </a:ext>
                </a:extLst>
              </p14:cNvPr>
              <p14:cNvContentPartPr/>
              <p14:nvPr/>
            </p14:nvContentPartPr>
            <p14:xfrm>
              <a:off x="4806360" y="2019240"/>
              <a:ext cx="1704600" cy="43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97AC5A-7396-9F41-98AD-67633B8436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0520" y="1955880"/>
                <a:ext cx="173592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13C0FE0-AC08-9A4D-A87F-0C7B2099857E}"/>
                  </a:ext>
                </a:extLst>
              </p14:cNvPr>
              <p14:cNvContentPartPr/>
              <p14:nvPr/>
            </p14:nvContentPartPr>
            <p14:xfrm>
              <a:off x="4704120" y="2540880"/>
              <a:ext cx="1784160" cy="514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13C0FE0-AC08-9A4D-A87F-0C7B209985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8280" y="2477520"/>
                <a:ext cx="181548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E47E79-B0C2-AD48-8967-0146AC0F5F0C}"/>
                  </a:ext>
                </a:extLst>
              </p14:cNvPr>
              <p14:cNvContentPartPr/>
              <p14:nvPr/>
            </p14:nvContentPartPr>
            <p14:xfrm>
              <a:off x="4793400" y="2576520"/>
              <a:ext cx="1753560" cy="1328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E47E79-B0C2-AD48-8967-0146AC0F5F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7560" y="2513160"/>
                <a:ext cx="1784880" cy="14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A6AEE39-BEE0-C84C-BF47-D71263381CC5}"/>
                  </a:ext>
                </a:extLst>
              </p14:cNvPr>
              <p14:cNvContentPartPr/>
              <p14:nvPr/>
            </p14:nvContentPartPr>
            <p14:xfrm>
              <a:off x="4772880" y="2746080"/>
              <a:ext cx="1927440" cy="2108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A6AEE39-BEE0-C84C-BF47-D71263381C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7040" y="2682720"/>
                <a:ext cx="1958760" cy="22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261DBE9-8579-234A-8BF3-FE24EC6ACE98}"/>
                  </a:ext>
                </a:extLst>
              </p14:cNvPr>
              <p14:cNvContentPartPr/>
              <p14:nvPr/>
            </p14:nvContentPartPr>
            <p14:xfrm>
              <a:off x="4785840" y="2062440"/>
              <a:ext cx="1674000" cy="379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261DBE9-8579-234A-8BF3-FE24EC6ACE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70000" y="1999080"/>
                <a:ext cx="170532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056E10C-47D5-E641-868D-B9C4A8E587B3}"/>
                  </a:ext>
                </a:extLst>
              </p14:cNvPr>
              <p14:cNvContentPartPr/>
              <p14:nvPr/>
            </p14:nvContentPartPr>
            <p14:xfrm>
              <a:off x="4678200" y="2512800"/>
              <a:ext cx="1853280" cy="573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056E10C-47D5-E641-868D-B9C4A8E587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62360" y="2449440"/>
                <a:ext cx="188460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4558D50-197B-6849-990C-E340F79E9C45}"/>
                  </a:ext>
                </a:extLst>
              </p14:cNvPr>
              <p14:cNvContentPartPr/>
              <p14:nvPr/>
            </p14:nvContentPartPr>
            <p14:xfrm>
              <a:off x="335160" y="1266480"/>
              <a:ext cx="10065240" cy="5591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4558D50-197B-6849-990C-E340F79E9C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5800" y="1257120"/>
                <a:ext cx="10083960" cy="56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5832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2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98176-6F91-5841-91AA-B0BFBCD6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DL popular now 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8C619E-7CC5-0749-97A0-A8A9E38C335D}"/>
              </a:ext>
            </a:extLst>
          </p:cNvPr>
          <p:cNvCxnSpPr/>
          <p:nvPr/>
        </p:nvCxnSpPr>
        <p:spPr>
          <a:xfrm>
            <a:off x="2709333" y="5063067"/>
            <a:ext cx="675640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7D5E16-CEA7-564D-B929-6F0AC0A9947C}"/>
              </a:ext>
            </a:extLst>
          </p:cNvPr>
          <p:cNvCxnSpPr/>
          <p:nvPr/>
        </p:nvCxnSpPr>
        <p:spPr>
          <a:xfrm flipV="1">
            <a:off x="2726267" y="1879601"/>
            <a:ext cx="0" cy="318346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D55F73-3DE3-F241-AAD4-D804A267877C}"/>
              </a:ext>
            </a:extLst>
          </p:cNvPr>
          <p:cNvSpPr txBox="1"/>
          <p:nvPr/>
        </p:nvSpPr>
        <p:spPr>
          <a:xfrm>
            <a:off x="9245600" y="5063067"/>
            <a:ext cx="677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D8E96-A4BD-D542-BFE0-1B7875B1D73C}"/>
              </a:ext>
            </a:extLst>
          </p:cNvPr>
          <p:cNvSpPr txBox="1"/>
          <p:nvPr/>
        </p:nvSpPr>
        <p:spPr>
          <a:xfrm>
            <a:off x="1507069" y="1690688"/>
            <a:ext cx="14224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Peformance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80B588-1561-FE4F-809B-3C0B91E399A5}"/>
                  </a:ext>
                </a:extLst>
              </p14:cNvPr>
              <p14:cNvContentPartPr/>
              <p14:nvPr/>
            </p14:nvContentPartPr>
            <p14:xfrm>
              <a:off x="2702520" y="363240"/>
              <a:ext cx="7673040" cy="603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80B588-1561-FE4F-809B-3C0B91E399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3160" y="353880"/>
                <a:ext cx="7691760" cy="60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862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F7E2-2046-AC4B-ACE7-01138ED4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neuron to deep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EC7D6-C5E0-AD46-96B5-5A87EE209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0" y="2201332"/>
            <a:ext cx="3322562" cy="226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19F0F-E262-E042-9171-C49C2FC1F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06" y="2067982"/>
            <a:ext cx="4680587" cy="226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C55E24-0D8C-4440-8A69-B44438A20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67" y="1866898"/>
            <a:ext cx="3060538" cy="26712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BFDA68-F8A1-914D-A155-864861A586FF}"/>
                  </a:ext>
                </a:extLst>
              </p14:cNvPr>
              <p14:cNvContentPartPr/>
              <p14:nvPr/>
            </p14:nvContentPartPr>
            <p14:xfrm>
              <a:off x="199800" y="1136880"/>
              <a:ext cx="11235240" cy="5117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BFDA68-F8A1-914D-A155-864861A586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440" y="1127520"/>
                <a:ext cx="11253960" cy="513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2599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2893-C740-3B48-8B46-D960EC0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within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229A-07EF-F444-B496-251FF6A856ED}"/>
                  </a:ext>
                </a:extLst>
              </p:cNvPr>
              <p:cNvSpPr txBox="1"/>
              <p:nvPr/>
            </p:nvSpPr>
            <p:spPr>
              <a:xfrm>
                <a:off x="3445933" y="4769782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229A-07EF-F444-B496-251FF6A85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33" y="4769782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E6D28-72CF-2047-9E34-C089E6EABC0E}"/>
                  </a:ext>
                </a:extLst>
              </p:cNvPr>
              <p:cNvSpPr txBox="1"/>
              <p:nvPr/>
            </p:nvSpPr>
            <p:spPr>
              <a:xfrm>
                <a:off x="4405267" y="2792483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E6D28-72CF-2047-9E34-C089E6EA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67" y="2792483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49588EA-5D6F-894F-B3BA-932CEAF65214}"/>
              </a:ext>
            </a:extLst>
          </p:cNvPr>
          <p:cNvGrpSpPr/>
          <p:nvPr/>
        </p:nvGrpSpPr>
        <p:grpSpPr>
          <a:xfrm>
            <a:off x="3445933" y="1927755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4803D3-77D7-AE4C-9BD3-628C6D822B5F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85FEC5-A8D6-F04F-8E84-5574F2E8BEC0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63F6DBB-990A-B342-92B3-BB706269A890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253A62F-5493-C341-A007-20513A4A094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6C50C9D-A512-1947-93D7-67D715FF4EA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458675-E5B4-6040-B3C0-10C1AF4236D0}"/>
                </a:ext>
              </a:extLst>
            </p:cNvPr>
            <p:cNvCxnSpPr>
              <a:stCxn id="34" idx="3"/>
              <a:endCxn id="30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028FA34-BBF6-864F-9324-0D06D6B266E0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DE88B2A-FCB2-DD4B-B4B7-929BC8C19BE8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BD83FE9-2A88-BF44-A16E-9B095205A4E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0890B2-6ED9-8846-9FE2-9272D3E0CACA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55AC45C-DED5-0244-AA44-B321F2A068E3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9BF42E6-32C0-024C-AE72-BC1CE1AD5000}"/>
                </a:ext>
              </a:extLst>
            </p:cNvPr>
            <p:cNvCxnSpPr>
              <a:stCxn id="33" idx="3"/>
              <a:endCxn id="30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F555A1-E5E1-4449-AC49-F2EE31C5D314}"/>
                </a:ext>
              </a:extLst>
            </p:cNvPr>
            <p:cNvCxnSpPr>
              <a:stCxn id="32" idx="3"/>
              <a:endCxn id="30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9F6B539-4F51-A644-8382-AC95ECDDB510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255B62-C1BD-4D4D-8183-54CB31003F2D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ED5739B3-A983-8948-97F7-18064EF88C46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1220F831-BBC0-A04A-A045-4B2A4EC873E9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2FF77B1-D800-DD4A-9282-9210563B5C36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CF9BEF-7328-6143-9225-B9B1C22A8628}"/>
                  </a:ext>
                </a:extLst>
              </p:cNvPr>
              <p:cNvSpPr txBox="1"/>
              <p:nvPr/>
            </p:nvSpPr>
            <p:spPr>
              <a:xfrm>
                <a:off x="3445933" y="5390092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CF9BEF-7328-6143-9225-B9B1C22A8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33" y="5390092"/>
                <a:ext cx="1430648" cy="461665"/>
              </a:xfrm>
              <a:prstGeom prst="rect">
                <a:avLst/>
              </a:prstGeom>
              <a:blipFill>
                <a:blip r:embed="rId2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743EA6-EABB-A747-9CA7-2DBABD01B508}"/>
                  </a:ext>
                </a:extLst>
              </p14:cNvPr>
              <p14:cNvContentPartPr/>
              <p14:nvPr/>
            </p14:nvContentPartPr>
            <p14:xfrm>
              <a:off x="819000" y="460440"/>
              <a:ext cx="9417600" cy="580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743EA6-EABB-A747-9CA7-2DBABD01B50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9640" y="451080"/>
                <a:ext cx="9436320" cy="58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5803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0458-49F5-A34B-B904-53083A5E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regression. (An example of binary classification)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6BDE6-4385-ED43-8B67-B9BBC1D50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83" y="2077553"/>
            <a:ext cx="2563563" cy="17043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BAE942-522A-C148-805F-21031C9F44AB}"/>
              </a:ext>
            </a:extLst>
          </p:cNvPr>
          <p:cNvCxnSpPr>
            <a:cxnSpLocks/>
          </p:cNvCxnSpPr>
          <p:nvPr/>
        </p:nvCxnSpPr>
        <p:spPr>
          <a:xfrm>
            <a:off x="4924776" y="2929737"/>
            <a:ext cx="1622878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E52B7F-953D-C941-BDDE-62C6DEDA7125}"/>
              </a:ext>
            </a:extLst>
          </p:cNvPr>
          <p:cNvSpPr txBox="1"/>
          <p:nvPr/>
        </p:nvSpPr>
        <p:spPr>
          <a:xfrm>
            <a:off x="7422184" y="2671173"/>
            <a:ext cx="29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E0825E-107B-B845-95C3-B4E210573CD7}"/>
              </a:ext>
            </a:extLst>
          </p:cNvPr>
          <p:cNvGrpSpPr/>
          <p:nvPr/>
        </p:nvGrpSpPr>
        <p:grpSpPr>
          <a:xfrm>
            <a:off x="999068" y="4385733"/>
            <a:ext cx="3532460" cy="1982777"/>
            <a:chOff x="905965" y="4173394"/>
            <a:chExt cx="3034209" cy="22604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25019F-3C6D-BE4A-8CEC-DD66808F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7113E3-ED72-BD42-B049-993EB882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30A035-AA25-9F43-96FB-3C62BA37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C4F367-3883-B342-9128-96ACC46F6681}"/>
                </a:ext>
              </a:extLst>
            </p:cNvPr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31D4E1-A41F-DE43-9A36-8ACBDED72C27}"/>
                </a:ext>
              </a:extLst>
            </p:cNvPr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245A13-85A9-CF4A-9BD3-03F9ED9F82D7}"/>
                </a:ext>
              </a:extLst>
            </p:cNvPr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79A241-8520-BF40-8CBB-3EC82CF341AC}"/>
                  </a:ext>
                </a:extLst>
              </p14:cNvPr>
              <p14:cNvContentPartPr/>
              <p14:nvPr/>
            </p14:nvContentPartPr>
            <p14:xfrm>
              <a:off x="1289880" y="941760"/>
              <a:ext cx="10298520" cy="5315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79A241-8520-BF40-8CBB-3EC82CF341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0520" y="932400"/>
                <a:ext cx="1031724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425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617</TotalTime>
  <Words>456</Words>
  <Application>Microsoft Office PowerPoint</Application>
  <PresentationFormat>Widescreen</PresentationFormat>
  <Paragraphs>143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主题​​</vt:lpstr>
      <vt:lpstr>Lesson-4</vt:lpstr>
      <vt:lpstr>Deep learning and backpropagation </vt:lpstr>
      <vt:lpstr>Deep Learning</vt:lpstr>
      <vt:lpstr>Neuron</vt:lpstr>
      <vt:lpstr>What is neural networks ? (an example)</vt:lpstr>
      <vt:lpstr>Why is DL popular now ?</vt:lpstr>
      <vt:lpstr>From neuron to deep neural networks</vt:lpstr>
      <vt:lpstr>Computation within a neuron</vt:lpstr>
      <vt:lpstr>Logistic regression. (An example of binary classification)</vt:lpstr>
      <vt:lpstr>Logistic regression</vt:lpstr>
      <vt:lpstr>Forward propagation in NN.</vt:lpstr>
      <vt:lpstr>Vectorization</vt:lpstr>
      <vt:lpstr>Activation functions and cost function</vt:lpstr>
      <vt:lpstr>Why no-linear activation function ?</vt:lpstr>
      <vt:lpstr>Cost functions. </vt:lpstr>
      <vt:lpstr>Test your understanding</vt:lpstr>
      <vt:lpstr>BP</vt:lpstr>
      <vt:lpstr>Computation graph (Forward)</vt:lpstr>
      <vt:lpstr>Computation graph (Backward)</vt:lpstr>
      <vt:lpstr>Backpropagation along NN</vt:lpstr>
      <vt:lpstr>PowerPoint Presentation</vt:lpstr>
      <vt:lpstr>Why no zero initialization ?</vt:lpstr>
      <vt:lpstr>Random initialization.</vt:lpstr>
      <vt:lpstr>SGD</vt:lpstr>
      <vt:lpstr>Thanks for your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eric.lee.xiao@gmail.com</cp:lastModifiedBy>
  <cp:revision>22</cp:revision>
  <dcterms:created xsi:type="dcterms:W3CDTF">2019-08-30T07:45:14Z</dcterms:created>
  <dcterms:modified xsi:type="dcterms:W3CDTF">2020-02-02T15:00:52Z</dcterms:modified>
</cp:coreProperties>
</file>